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1" r:id="rId2"/>
    <p:sldId id="262" r:id="rId3"/>
    <p:sldId id="265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A84DD-FAC2-4967-987E-3DFC45921D6F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3FFD0-B235-4723-A200-9BE0D5754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8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3AB32-59DF-41F1-9618-EDFBF50496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3AB32-59DF-41F1-9618-EDFBF50496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665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3AB32-59DF-41F1-9618-EDFBF50496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722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3AB32-59DF-41F1-9618-EDFBF50496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39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4567" y="1355288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695789-8D22-4BBB-9170-D93AA0BD7898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0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A2CD-7FC5-4F61-BEB6-3ABE9EEF8D2D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91DB7D-DBF0-46AA-83C4-913D0049CC04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1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81192" y="1488509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5219-0BAE-48E7-A27C-C5494A9AD695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4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19142C-58F9-4A3D-A44A-0DD4DD233EB8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7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0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1638750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D643-009E-4678-B05C-76B4F1C28947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5AF3-C75A-4EF5-939F-2B331D052B46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DAE4-0B5A-479C-AF02-364712311EC4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0" y="0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1194" y="247635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3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2E83-7432-4556-AAC5-DFA0F7ECC0C9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0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6919D6-ACCB-473A-8ECE-AC24E3CFA8C0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9503-FD92-4117-B7A5-A4F74F3FACE5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7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C4EDE73-B552-408F-9E91-34CA9DECFC81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</a:t>
            </a:r>
            <a:fld id="{C3F32E7E-D160-4C4F-9162-FE70E7E167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7037" y="6354224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12650" y="6350667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12333" y="6354224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60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75" y="22197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High LEVEL Requirements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0DF28-1A85-9C43-AF17-FFF5EC1DD125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488775" y="1692092"/>
            <a:ext cx="10412905" cy="2305050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should anonymously alert users if they have been in close contact with another user who has tested positive for coronavirus (COVID-19).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should allow restaurant, store, or any public event admin to register and create a QR code for 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should allow QR code scanning for venue check in/outs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75" y="22197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PROPOSED SOLUTION 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24B47B-1F90-95E4-A667-EEE11516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812" y="1646729"/>
            <a:ext cx="5363498" cy="419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15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75" y="22197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PROPOSED SOLUTION 2</a:t>
            </a:r>
          </a:p>
        </p:txBody>
      </p:sp>
    </p:spTree>
    <p:extLst>
      <p:ext uri="{BB962C8B-B14F-4D97-AF65-F5344CB8AC3E}">
        <p14:creationId xmlns:p14="http://schemas.microsoft.com/office/powerpoint/2010/main" val="206214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75" y="22197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KEY DESIGN Considerations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CDFDE1A-1EC5-86E8-F2B8-6FA8D990B5A9}"/>
              </a:ext>
            </a:extLst>
          </p:cNvPr>
          <p:cNvSpPr txBox="1">
            <a:spLocks/>
          </p:cNvSpPr>
          <p:nvPr/>
        </p:nvSpPr>
        <p:spPr>
          <a:xfrm>
            <a:off x="557601" y="1436452"/>
            <a:ext cx="10412905" cy="375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Authentication recommended for Mobile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Sharing Personal Health Data with CT portal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&amp; Timelines(Indicative)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 2" panose="05020102010507070707" pitchFamily="18" charset="2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5284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93</Words>
  <Application>Microsoft Office PowerPoint</Application>
  <PresentationFormat>Widescreen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Wingdings 2</vt:lpstr>
      <vt:lpstr>Dividend</vt:lpstr>
      <vt:lpstr>High LEVEL Requirements</vt:lpstr>
      <vt:lpstr>PROPOSED SOLUTION 1</vt:lpstr>
      <vt:lpstr>PROPOSED SOLUTION 2</vt:lpstr>
      <vt:lpstr>KEY DESIGN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Sreekanth SasidharanPillai</dc:creator>
  <cp:lastModifiedBy>Sreekanth SasidharanPillai</cp:lastModifiedBy>
  <cp:revision>6</cp:revision>
  <dcterms:created xsi:type="dcterms:W3CDTF">2022-08-18T09:43:59Z</dcterms:created>
  <dcterms:modified xsi:type="dcterms:W3CDTF">2022-08-18T12:01:54Z</dcterms:modified>
</cp:coreProperties>
</file>