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57F9-B4FC-545B-C473-2AEC0693A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A18C0-CCD8-4F8C-40B6-D336FA594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C4F73-8FB3-BC37-2C06-43ED0ABA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36E0-B627-4E1C-9547-8319A602A7B6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8F18E-6CA9-51A9-4009-8FF8D80D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93CC1-8EB1-2C8A-20C9-56CC6315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C3B1-0BAE-4F9C-A912-AA6A00B4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49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97FE-6257-8B93-DA99-96C0B579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B2D7E-33D1-2D71-711F-4321A619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484B0-7B4B-8196-2EB0-A5F24DB6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36E0-B627-4E1C-9547-8319A602A7B6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CA30D-5B0C-7B09-E16A-F692B5CE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890FB-33D4-101C-6A0A-F6A6EAF1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C3B1-0BAE-4F9C-A912-AA6A00B4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14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B683A-5835-2D50-1A3F-460B8F36E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DDB22-E839-2258-C59A-6B47FBEF3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DB8F3-A85C-52E3-9983-C007C42D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36E0-B627-4E1C-9547-8319A602A7B6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AD1B4-5992-B262-0534-BA68122E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22B77-5365-C86F-B67B-DC378610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C3B1-0BAE-4F9C-A912-AA6A00B4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51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3222-F068-71A8-BE69-FE2B7DBA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C549-ABB6-5097-D380-D9808C5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89E3-93A1-86AF-B999-2557DB76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36E0-B627-4E1C-9547-8319A602A7B6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82889-EB2E-C48A-4CAF-F57C3B2E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A8EAF-15B9-6B95-1F17-E4AE8C55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C3B1-0BAE-4F9C-A912-AA6A00B4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16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7496-F71C-97F4-19D5-AF5687C0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ABF1-2C19-4243-8938-4862A6859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DB2B-7B58-A9E9-3833-DA125C16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36E0-B627-4E1C-9547-8319A602A7B6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1AF64-D50B-27B9-3463-3C1031F7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2664D-3282-3C54-6CF3-644DA4F4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C3B1-0BAE-4F9C-A912-AA6A00B4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91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A535-D0BD-63EE-6810-5565928A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58C1-BFEF-6D95-5202-430967C1F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C2364-0BDE-9BDF-1753-B9FD3242D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71DBB-1D7C-87E6-B4D9-26C266D5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36E0-B627-4E1C-9547-8319A602A7B6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C69D9-86DA-9791-39DA-A44707B7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A7193-2F52-9EF8-20C1-1631A441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C3B1-0BAE-4F9C-A912-AA6A00B4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63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EF5B-47F6-3EEF-1DA5-4B378C0E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38B3B-16E9-F818-D276-567CA9FDE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B378B-0D57-56A6-FEC8-8CEC9C3D2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A35F3-B179-555E-0983-5BFAE115D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3A18C-12F9-7C2E-F3DE-16C585071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1C896-2F6F-4873-F636-992DB5D0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36E0-B627-4E1C-9547-8319A602A7B6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B6A89-4F32-36F6-9325-EB7C0172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5A99F-7376-CD7C-1D24-CF9D749E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C3B1-0BAE-4F9C-A912-AA6A00B4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69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BCA7-FE5B-162B-CB7C-C4D1822C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5BBE9-A38B-5ECE-B3AE-368B0F97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36E0-B627-4E1C-9547-8319A602A7B6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7FCA1-D596-8913-6725-0550A87E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E84CF-36B5-36F5-CF80-0D0DA2D9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C3B1-0BAE-4F9C-A912-AA6A00B4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7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AF8FF-0996-D1E5-B5DB-8BBC0F90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36E0-B627-4E1C-9547-8319A602A7B6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0693C-9DAA-5F32-ED56-D6AAB765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3477A-97B6-C2BA-BE78-8F79528F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C3B1-0BAE-4F9C-A912-AA6A00B4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049E-FF5F-444D-EDC0-926D1D79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F21F-621C-9917-34CD-98D579E6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E1E6-E489-DF77-B6A5-37860279E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0B8B7-FC34-23A4-223D-8166446C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36E0-B627-4E1C-9547-8319A602A7B6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96160-E7B0-F2E1-EC40-8FE4741E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77489-319B-E71F-CBAB-783FE2D9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C3B1-0BAE-4F9C-A912-AA6A00B4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00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ED31-8A1F-B7DB-6D88-0BE512F7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98A0F-3B91-0C2A-AA9F-47A8597CA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F9129-632D-3735-880F-7E24455B7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08A29-ABC8-8BC4-6A23-4722C56E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36E0-B627-4E1C-9547-8319A602A7B6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2E3D2-35AC-7103-EB72-D544AB53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ED403-943D-D8AE-8511-E47D723E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C3B1-0BAE-4F9C-A912-AA6A00B4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E0C7C1-889D-F4B2-5860-2E4D20D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0F9E2-B0D7-4026-87E2-A302CA8A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D19E-3126-59ED-4BCA-DA68F4CF5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936E0-B627-4E1C-9547-8319A602A7B6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05E53-BF02-4498-B4DF-1FA7BE89D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F33D9-CA93-47F8-F856-A24A869E5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C3B1-0BAE-4F9C-A912-AA6A00B4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16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85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Sreekanth SasidharanPillai</dc:creator>
  <cp:lastModifiedBy>Sreekanth SasidharanPillai</cp:lastModifiedBy>
  <cp:revision>2</cp:revision>
  <dcterms:created xsi:type="dcterms:W3CDTF">2022-08-18T09:43:59Z</dcterms:created>
  <dcterms:modified xsi:type="dcterms:W3CDTF">2022-08-18T10:13:31Z</dcterms:modified>
</cp:coreProperties>
</file>