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oppins"/>
      <p:regular r:id="rId18"/>
      <p:bold r:id="rId19"/>
      <p:italic r:id="rId20"/>
      <p:boldItalic r:id="rId21"/>
    </p:embeddedFont>
    <p:embeddedFont>
      <p:font typeface="Lato"/>
      <p:regular r:id="rId22"/>
      <p:bold r:id="rId23"/>
      <p:italic r:id="rId24"/>
      <p:boldItalic r:id="rId25"/>
    </p:embeddedFont>
    <p:embeddedFont>
      <p:font typeface="Poppins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0">
          <p15:clr>
            <a:srgbClr val="9AA0A6"/>
          </p15:clr>
        </p15:guide>
        <p15:guide id="2" orient="horz" pos="400">
          <p15:clr>
            <a:srgbClr val="9AA0A6"/>
          </p15:clr>
        </p15:guide>
        <p15:guide id="3" orient="horz" pos="7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200493-5DC3-4CA0-8CCA-20CE9F091862}">
  <a:tblStyle styleId="{44200493-5DC3-4CA0-8CCA-20CE9F0918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0" orient="horz"/>
        <p:guide pos="400" orient="horz"/>
        <p:guide pos="792"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Poppins-italic.fntdata"/><Relationship Id="rId22" Type="http://schemas.openxmlformats.org/officeDocument/2006/relationships/font" Target="fonts/Lato-regular.fntdata"/><Relationship Id="rId21" Type="http://schemas.openxmlformats.org/officeDocument/2006/relationships/font" Target="fonts/Poppins-boldItalic.fntdata"/><Relationship Id="rId24" Type="http://schemas.openxmlformats.org/officeDocument/2006/relationships/font" Target="fonts/Lato-italic.fntdata"/><Relationship Id="rId23" Type="http://schemas.openxmlformats.org/officeDocument/2006/relationships/font" Target="fonts/Lato-bold.fntdata"/><Relationship Id="rId26" Type="http://schemas.openxmlformats.org/officeDocument/2006/relationships/font" Target="fonts/PoppinsSemiBold-regular.fntdata"/><Relationship Id="rId25" Type="http://schemas.openxmlformats.org/officeDocument/2006/relationships/font" Target="fonts/Lato-boldItalic.fntdata"/><Relationship Id="rId28" Type="http://schemas.openxmlformats.org/officeDocument/2006/relationships/font" Target="fonts/PoppinsSemiBold-italic.fntdata"/><Relationship Id="rId27" Type="http://schemas.openxmlformats.org/officeDocument/2006/relationships/font" Target="fonts/PoppinsSemiBold-bold.fntdata"/><Relationship Id="rId29" Type="http://schemas.openxmlformats.org/officeDocument/2006/relationships/font" Target="fonts/PoppinsSemi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dad4a70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dad4a70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3dad4a7047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3dad4a7047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dad4a7047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dad4a7047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190b12e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190b12e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25a57977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25a57977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190b12e8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190b12e8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02cc45c1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02cc45c1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dad4a7047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dad4a7047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dad4a7047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dad4a7047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dad4a7047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dad4a7047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21411" y="1305136"/>
            <a:ext cx="5739900" cy="2052600"/>
          </a:xfrm>
          <a:prstGeom prst="rect">
            <a:avLst/>
          </a:prstGeom>
        </p:spPr>
        <p:txBody>
          <a:bodyPr anchorCtr="0" anchor="ctr" bIns="91425" lIns="91425" spcFirstLastPara="1" rIns="91425" wrap="square" tIns="91425">
            <a:noAutofit/>
          </a:bodyPr>
          <a:lstStyle>
            <a:lvl1pPr lvl="0" algn="ctr">
              <a:spcBef>
                <a:spcPts val="1000"/>
              </a:spcBef>
              <a:spcAft>
                <a:spcPts val="0"/>
              </a:spcAft>
              <a:buSzPts val="5200"/>
              <a:buNone/>
              <a:defRPr b="1" sz="44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970300" y="3173408"/>
            <a:ext cx="32517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type="tx">
  <p:cSld name="TITLE_AND_BODY">
    <p:spTree>
      <p:nvGrpSpPr>
        <p:cNvPr id="40" name="Shape 40"/>
        <p:cNvGrpSpPr/>
        <p:nvPr/>
      </p:nvGrpSpPr>
      <p:grpSpPr>
        <a:xfrm>
          <a:off x="0" y="0"/>
          <a:ext cx="0" cy="0"/>
          <a:chOff x="0" y="0"/>
          <a:chExt cx="0" cy="0"/>
        </a:xfrm>
      </p:grpSpPr>
      <p:sp>
        <p:nvSpPr>
          <p:cNvPr id="41" name="Google Shape;41;p11"/>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11"/>
          <p:cNvSpPr txBox="1"/>
          <p:nvPr>
            <p:ph idx="1" type="body"/>
          </p:nvPr>
        </p:nvSpPr>
        <p:spPr>
          <a:xfrm>
            <a:off x="607200" y="1765237"/>
            <a:ext cx="3290700" cy="1208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 name="Google Shape;4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 picture">
  <p:cSld name="TITLE_AND_BODY_1">
    <p:spTree>
      <p:nvGrpSpPr>
        <p:cNvPr id="44" name="Shape 44"/>
        <p:cNvGrpSpPr/>
        <p:nvPr/>
      </p:nvGrpSpPr>
      <p:grpSpPr>
        <a:xfrm>
          <a:off x="0" y="0"/>
          <a:ext cx="0" cy="0"/>
          <a:chOff x="0" y="0"/>
          <a:chExt cx="0" cy="0"/>
        </a:xfrm>
      </p:grpSpPr>
      <p:sp>
        <p:nvSpPr>
          <p:cNvPr id="45" name="Google Shape;45;p12"/>
          <p:cNvSpPr txBox="1"/>
          <p:nvPr>
            <p:ph type="title"/>
          </p:nvPr>
        </p:nvSpPr>
        <p:spPr>
          <a:xfrm>
            <a:off x="607200" y="1026550"/>
            <a:ext cx="3936000" cy="539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607200" y="1765200"/>
            <a:ext cx="3936000" cy="283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p:cSld name="TITLE_AND_BODY_1_1">
    <p:spTree>
      <p:nvGrpSpPr>
        <p:cNvPr id="48" name="Shape 48"/>
        <p:cNvGrpSpPr/>
        <p:nvPr/>
      </p:nvGrpSpPr>
      <p:grpSpPr>
        <a:xfrm>
          <a:off x="0" y="0"/>
          <a:ext cx="0" cy="0"/>
          <a:chOff x="0" y="0"/>
          <a:chExt cx="0" cy="0"/>
        </a:xfrm>
      </p:grpSpPr>
      <p:sp>
        <p:nvSpPr>
          <p:cNvPr id="49" name="Google Shape;49;p13"/>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3"/>
          <p:cNvSpPr txBox="1"/>
          <p:nvPr>
            <p:ph idx="1" type="body"/>
          </p:nvPr>
        </p:nvSpPr>
        <p:spPr>
          <a:xfrm>
            <a:off x="607200" y="1781026"/>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2" name="Google Shape;52;p13"/>
          <p:cNvSpPr txBox="1"/>
          <p:nvPr>
            <p:ph idx="2" type="body"/>
          </p:nvPr>
        </p:nvSpPr>
        <p:spPr>
          <a:xfrm>
            <a:off x="607200" y="2640259"/>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p:cSld name="CUSTOM_3">
    <p:spTree>
      <p:nvGrpSpPr>
        <p:cNvPr id="53" name="Shape 53"/>
        <p:cNvGrpSpPr/>
        <p:nvPr/>
      </p:nvGrpSpPr>
      <p:grpSpPr>
        <a:xfrm>
          <a:off x="0" y="0"/>
          <a:ext cx="0" cy="0"/>
          <a:chOff x="0" y="0"/>
          <a:chExt cx="0" cy="0"/>
        </a:xfrm>
      </p:grpSpPr>
      <p:sp>
        <p:nvSpPr>
          <p:cNvPr id="54" name="Google Shape;54;p1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4"/>
          <p:cNvSpPr txBox="1"/>
          <p:nvPr>
            <p:ph idx="1" type="body"/>
          </p:nvPr>
        </p:nvSpPr>
        <p:spPr>
          <a:xfrm>
            <a:off x="60720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6" name="Google Shape;56;p14"/>
          <p:cNvSpPr txBox="1"/>
          <p:nvPr>
            <p:ph idx="2" type="body"/>
          </p:nvPr>
        </p:nvSpPr>
        <p:spPr>
          <a:xfrm>
            <a:off x="607200"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7" name="Google Shape;57;p14"/>
          <p:cNvSpPr txBox="1"/>
          <p:nvPr>
            <p:ph idx="3" type="body"/>
          </p:nvPr>
        </p:nvSpPr>
        <p:spPr>
          <a:xfrm>
            <a:off x="458513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8" name="Google Shape;58;p14"/>
          <p:cNvSpPr txBox="1"/>
          <p:nvPr>
            <p:ph idx="4" type="body"/>
          </p:nvPr>
        </p:nvSpPr>
        <p:spPr>
          <a:xfrm>
            <a:off x="4585128"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2">
  <p:cSld name="CUSTOM_3_1">
    <p:spTree>
      <p:nvGrpSpPr>
        <p:cNvPr id="59" name="Shape 59"/>
        <p:cNvGrpSpPr/>
        <p:nvPr/>
      </p:nvGrpSpPr>
      <p:grpSpPr>
        <a:xfrm>
          <a:off x="0" y="0"/>
          <a:ext cx="0" cy="0"/>
          <a:chOff x="0" y="0"/>
          <a:chExt cx="0" cy="0"/>
        </a:xfrm>
      </p:grpSpPr>
      <p:sp>
        <p:nvSpPr>
          <p:cNvPr id="60" name="Google Shape;60;p1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5"/>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2" name="Google Shape;62;p15"/>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3" name="Google Shape;63;p15"/>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4" name="Google Shape;64;p15"/>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5" name="Google Shape;65;p15"/>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6" name="Google Shape;66;p15"/>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p:cSld name="TITLE_AND_BODY_1_1_1">
    <p:spTree>
      <p:nvGrpSpPr>
        <p:cNvPr id="67" name="Shape 67"/>
        <p:cNvGrpSpPr/>
        <p:nvPr/>
      </p:nvGrpSpPr>
      <p:grpSpPr>
        <a:xfrm>
          <a:off x="0" y="0"/>
          <a:ext cx="0" cy="0"/>
          <a:chOff x="0" y="0"/>
          <a:chExt cx="0" cy="0"/>
        </a:xfrm>
      </p:grpSpPr>
      <p:sp>
        <p:nvSpPr>
          <p:cNvPr id="68" name="Google Shape;68;p16"/>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1" name="Google Shape;71;p16"/>
          <p:cNvSpPr txBox="1"/>
          <p:nvPr>
            <p:ph idx="2" type="body"/>
          </p:nvPr>
        </p:nvSpPr>
        <p:spPr>
          <a:xfrm>
            <a:off x="607200"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2" name="Google Shape;72;p16"/>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3" name="Google Shape;73;p16"/>
          <p:cNvSpPr txBox="1"/>
          <p:nvPr>
            <p:ph idx="4" type="body"/>
          </p:nvPr>
        </p:nvSpPr>
        <p:spPr>
          <a:xfrm>
            <a:off x="4589631"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2">
  <p:cSld name="TITLE_AND_BODY_1_1_1_1">
    <p:spTree>
      <p:nvGrpSpPr>
        <p:cNvPr id="74" name="Shape 74"/>
        <p:cNvGrpSpPr/>
        <p:nvPr/>
      </p:nvGrpSpPr>
      <p:grpSpPr>
        <a:xfrm>
          <a:off x="0" y="0"/>
          <a:ext cx="0" cy="0"/>
          <a:chOff x="0" y="0"/>
          <a:chExt cx="0" cy="0"/>
        </a:xfrm>
      </p:grpSpPr>
      <p:sp>
        <p:nvSpPr>
          <p:cNvPr id="75" name="Google Shape;75;p1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8" name="Google Shape;78;p17"/>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9" name="Google Shape;79;p17"/>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0" name="Google Shape;80;p17"/>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1" name="Google Shape;81;p17"/>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200">
                <a:solidFill>
                  <a:schemeClr val="accent4"/>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2" name="Google Shape;82;p17"/>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and list" type="twoColTx">
  <p:cSld name="TITLE_AND_TWO_COLUMNS">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8"/>
          <p:cNvSpPr txBox="1"/>
          <p:nvPr>
            <p:ph idx="1" type="body"/>
          </p:nvPr>
        </p:nvSpPr>
        <p:spPr>
          <a:xfrm>
            <a:off x="60720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7" name="Google Shape;87;p18"/>
          <p:cNvSpPr txBox="1"/>
          <p:nvPr>
            <p:ph idx="2" type="body"/>
          </p:nvPr>
        </p:nvSpPr>
        <p:spPr>
          <a:xfrm>
            <a:off x="60720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8" name="Google Shape;88;p18"/>
          <p:cNvSpPr txBox="1"/>
          <p:nvPr>
            <p:ph idx="3" type="body"/>
          </p:nvPr>
        </p:nvSpPr>
        <p:spPr>
          <a:xfrm>
            <a:off x="35962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9" name="Google Shape;89;p18"/>
          <p:cNvSpPr txBox="1"/>
          <p:nvPr>
            <p:ph idx="4" type="body"/>
          </p:nvPr>
        </p:nvSpPr>
        <p:spPr>
          <a:xfrm>
            <a:off x="35962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0" name="Google Shape;90;p18"/>
          <p:cNvSpPr txBox="1"/>
          <p:nvPr>
            <p:ph idx="5" type="body"/>
          </p:nvPr>
        </p:nvSpPr>
        <p:spPr>
          <a:xfrm>
            <a:off x="65884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1" name="Google Shape;91;p18"/>
          <p:cNvSpPr txBox="1"/>
          <p:nvPr>
            <p:ph idx="6" type="body"/>
          </p:nvPr>
        </p:nvSpPr>
        <p:spPr>
          <a:xfrm>
            <a:off x="65884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p:cSld name="TITLE_AND_TWO_COLUMNS_1">
    <p:spTree>
      <p:nvGrpSpPr>
        <p:cNvPr id="92" name="Shape 92"/>
        <p:cNvGrpSpPr/>
        <p:nvPr/>
      </p:nvGrpSpPr>
      <p:grpSpPr>
        <a:xfrm>
          <a:off x="0" y="0"/>
          <a:ext cx="0" cy="0"/>
          <a:chOff x="0" y="0"/>
          <a:chExt cx="0" cy="0"/>
        </a:xfrm>
      </p:grpSpPr>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9"/>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6" name="Google Shape;96;p19"/>
          <p:cNvSpPr txBox="1"/>
          <p:nvPr>
            <p:ph idx="2" type="body"/>
          </p:nvPr>
        </p:nvSpPr>
        <p:spPr>
          <a:xfrm>
            <a:off x="35962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7" name="Google Shape;97;p19"/>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8" name="Google Shape;98;p19"/>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9" name="Google Shape;99;p19"/>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0" name="Google Shape;100;p19"/>
          <p:cNvSpPr txBox="1"/>
          <p:nvPr>
            <p:ph idx="6" type="subTitle"/>
          </p:nvPr>
        </p:nvSpPr>
        <p:spPr>
          <a:xfrm>
            <a:off x="3597825"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1">
  <p:cSld name="TITLE_AND_TWO_COLUMNS_1_1">
    <p:spTree>
      <p:nvGrpSpPr>
        <p:cNvPr id="101" name="Shape 101"/>
        <p:cNvGrpSpPr/>
        <p:nvPr/>
      </p:nvGrpSpPr>
      <p:grpSpPr>
        <a:xfrm>
          <a:off x="0" y="0"/>
          <a:ext cx="0" cy="0"/>
          <a:chOff x="0" y="0"/>
          <a:chExt cx="0" cy="0"/>
        </a:xfrm>
      </p:grpSpPr>
      <p:sp>
        <p:nvSpPr>
          <p:cNvPr id="102" name="Google Shape;10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0"/>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5" name="Google Shape;105;p20"/>
          <p:cNvSpPr txBox="1"/>
          <p:nvPr>
            <p:ph idx="2" type="body"/>
          </p:nvPr>
        </p:nvSpPr>
        <p:spPr>
          <a:xfrm>
            <a:off x="26009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6" name="Google Shape;106;p20"/>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7" name="Google Shape;107;p20"/>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8" name="Google Shape;108;p20"/>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9" name="Google Shape;109;p20"/>
          <p:cNvSpPr txBox="1"/>
          <p:nvPr>
            <p:ph idx="6" type="subTitle"/>
          </p:nvPr>
        </p:nvSpPr>
        <p:spPr>
          <a:xfrm>
            <a:off x="26009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0" name="Google Shape;110;p20"/>
          <p:cNvSpPr txBox="1"/>
          <p:nvPr>
            <p:ph idx="7" type="body"/>
          </p:nvPr>
        </p:nvSpPr>
        <p:spPr>
          <a:xfrm>
            <a:off x="45947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1" name="Google Shape;111;p20"/>
          <p:cNvSpPr txBox="1"/>
          <p:nvPr>
            <p:ph idx="8" type="subTitle"/>
          </p:nvPr>
        </p:nvSpPr>
        <p:spPr>
          <a:xfrm>
            <a:off x="45947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_2">
    <p:spTree>
      <p:nvGrpSpPr>
        <p:cNvPr id="112" name="Shape 112"/>
        <p:cNvGrpSpPr/>
        <p:nvPr/>
      </p:nvGrpSpPr>
      <p:grpSpPr>
        <a:xfrm>
          <a:off x="0" y="0"/>
          <a:ext cx="0" cy="0"/>
          <a:chOff x="0" y="0"/>
          <a:chExt cx="0" cy="0"/>
        </a:xfrm>
      </p:grpSpPr>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idx="1" type="body"/>
          </p:nvPr>
        </p:nvSpPr>
        <p:spPr>
          <a:xfrm>
            <a:off x="60720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5" name="Google Shape;115;p21"/>
          <p:cNvSpPr txBox="1"/>
          <p:nvPr>
            <p:ph idx="2" type="body"/>
          </p:nvPr>
        </p:nvSpPr>
        <p:spPr>
          <a:xfrm>
            <a:off x="262975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6" name="Google Shape;116;p21"/>
          <p:cNvSpPr txBox="1"/>
          <p:nvPr>
            <p:ph idx="3" type="body"/>
          </p:nvPr>
        </p:nvSpPr>
        <p:spPr>
          <a:xfrm>
            <a:off x="667485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7" name="Google Shape;117;p21"/>
          <p:cNvSpPr txBox="1"/>
          <p:nvPr>
            <p:ph idx="4" type="subTitle"/>
          </p:nvPr>
        </p:nvSpPr>
        <p:spPr>
          <a:xfrm>
            <a:off x="60720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8" name="Google Shape;118;p21"/>
          <p:cNvSpPr txBox="1"/>
          <p:nvPr>
            <p:ph idx="5" type="subTitle"/>
          </p:nvPr>
        </p:nvSpPr>
        <p:spPr>
          <a:xfrm>
            <a:off x="667485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9" name="Google Shape;119;p21"/>
          <p:cNvSpPr txBox="1"/>
          <p:nvPr>
            <p:ph idx="6" type="subTitle"/>
          </p:nvPr>
        </p:nvSpPr>
        <p:spPr>
          <a:xfrm>
            <a:off x="262975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0" name="Google Shape;120;p21"/>
          <p:cNvSpPr txBox="1"/>
          <p:nvPr>
            <p:ph idx="7" type="body"/>
          </p:nvPr>
        </p:nvSpPr>
        <p:spPr>
          <a:xfrm>
            <a:off x="465230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21" name="Google Shape;121;p21"/>
          <p:cNvSpPr txBox="1"/>
          <p:nvPr>
            <p:ph idx="8" type="subTitle"/>
          </p:nvPr>
        </p:nvSpPr>
        <p:spPr>
          <a:xfrm>
            <a:off x="465230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2" name="Google Shape;122;p21"/>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3" name="Google Shape;123;p21"/>
          <p:cNvSpPr txBox="1"/>
          <p:nvPr>
            <p:ph idx="9"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4" name="Google Shape;124;p21"/>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2">
  <p:cSld name="TITLE_AND_TWO_COLUMNS_1_1_1">
    <p:spTree>
      <p:nvGrpSpPr>
        <p:cNvPr id="125" name="Shape 125"/>
        <p:cNvGrpSpPr/>
        <p:nvPr/>
      </p:nvGrpSpPr>
      <p:grpSpPr>
        <a:xfrm>
          <a:off x="0" y="0"/>
          <a:ext cx="0" cy="0"/>
          <a:chOff x="0" y="0"/>
          <a:chExt cx="0" cy="0"/>
        </a:xfrm>
      </p:grpSpPr>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2"/>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2"/>
          <p:cNvSpPr txBox="1"/>
          <p:nvPr>
            <p:ph idx="1" type="body"/>
          </p:nvPr>
        </p:nvSpPr>
        <p:spPr>
          <a:xfrm>
            <a:off x="3314406" y="178557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29" name="Google Shape;129;p22"/>
          <p:cNvSpPr txBox="1"/>
          <p:nvPr>
            <p:ph idx="2" type="body"/>
          </p:nvPr>
        </p:nvSpPr>
        <p:spPr>
          <a:xfrm>
            <a:off x="3314406" y="3305922"/>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0" name="Google Shape;130;p22"/>
          <p:cNvSpPr txBox="1"/>
          <p:nvPr>
            <p:ph idx="3" type="body"/>
          </p:nvPr>
        </p:nvSpPr>
        <p:spPr>
          <a:xfrm>
            <a:off x="3314406" y="406609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1" name="Google Shape;131;p22"/>
          <p:cNvSpPr txBox="1"/>
          <p:nvPr>
            <p:ph idx="4" type="subTitle"/>
          </p:nvPr>
        </p:nvSpPr>
        <p:spPr>
          <a:xfrm>
            <a:off x="1301106" y="178557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2" name="Google Shape;132;p22"/>
          <p:cNvSpPr txBox="1"/>
          <p:nvPr>
            <p:ph idx="5" type="subTitle"/>
          </p:nvPr>
        </p:nvSpPr>
        <p:spPr>
          <a:xfrm>
            <a:off x="1301106" y="406609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3" name="Google Shape;133;p22"/>
          <p:cNvSpPr txBox="1"/>
          <p:nvPr>
            <p:ph idx="6" type="subTitle"/>
          </p:nvPr>
        </p:nvSpPr>
        <p:spPr>
          <a:xfrm>
            <a:off x="1301106" y="2545748"/>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4" name="Google Shape;134;p22"/>
          <p:cNvSpPr txBox="1"/>
          <p:nvPr>
            <p:ph idx="7" type="body"/>
          </p:nvPr>
        </p:nvSpPr>
        <p:spPr>
          <a:xfrm>
            <a:off x="3314406" y="2545748"/>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5" name="Google Shape;135;p22"/>
          <p:cNvSpPr txBox="1"/>
          <p:nvPr>
            <p:ph idx="8" type="subTitle"/>
          </p:nvPr>
        </p:nvSpPr>
        <p:spPr>
          <a:xfrm>
            <a:off x="1301106" y="3305922"/>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3"/>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imeline">
  <p:cSld name="TITLE_ONLY_1">
    <p:spTree>
      <p:nvGrpSpPr>
        <p:cNvPr id="139" name="Shape 139"/>
        <p:cNvGrpSpPr/>
        <p:nvPr/>
      </p:nvGrpSpPr>
      <p:grpSpPr>
        <a:xfrm>
          <a:off x="0" y="0"/>
          <a:ext cx="0" cy="0"/>
          <a:chOff x="0" y="0"/>
          <a:chExt cx="0" cy="0"/>
        </a:xfrm>
      </p:grpSpPr>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4"/>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CUSTOM_5">
    <p:bg>
      <p:bgPr>
        <a:no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2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5_2">
    <p:bg>
      <p:bgPr>
        <a:no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2_2">
    <p:bg>
      <p:bgPr>
        <a:no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8" name="Google Shape;148;p27"/>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9" name="Google Shape;149;p27"/>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_2_1">
    <p:bg>
      <p:bgPr>
        <a:no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2" name="Google Shape;152;p28"/>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3" name="Google Shape;153;p28"/>
          <p:cNvSpPr txBox="1"/>
          <p:nvPr>
            <p:ph idx="3" type="title"/>
          </p:nvPr>
        </p:nvSpPr>
        <p:spPr>
          <a:xfrm>
            <a:off x="2600943"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_1_1">
    <p:bg>
      <p:bgPr>
        <a:no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6" name="Google Shape;156;p29"/>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7" name="Google Shape;157;p29"/>
          <p:cNvSpPr txBox="1"/>
          <p:nvPr>
            <p:ph idx="3" type="title"/>
          </p:nvPr>
        </p:nvSpPr>
        <p:spPr>
          <a:xfrm>
            <a:off x="2600943"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8" name="Google Shape;158;p29"/>
          <p:cNvSpPr/>
          <p:nvPr/>
        </p:nvSpPr>
        <p:spPr>
          <a:xfrm>
            <a:off x="2689600" y="1257175"/>
            <a:ext cx="6080400" cy="3632400"/>
          </a:xfrm>
          <a:prstGeom prst="rect">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_5_1">
    <p:bg>
      <p:bgPr>
        <a:no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p:cSld name="CUSTOM">
    <p:spTree>
      <p:nvGrpSpPr>
        <p:cNvPr id="16" name="Shape 16"/>
        <p:cNvGrpSpPr/>
        <p:nvPr/>
      </p:nvGrpSpPr>
      <p:grpSpPr>
        <a:xfrm>
          <a:off x="0" y="0"/>
          <a:ext cx="0" cy="0"/>
          <a:chOff x="0" y="0"/>
          <a:chExt cx="0" cy="0"/>
        </a:xfrm>
      </p:grpSpPr>
      <p:sp>
        <p:nvSpPr>
          <p:cNvPr id="17" name="Google Shape;17;p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1">
  <p:cSld name="CUSTOM_5_1_1">
    <p:bg>
      <p:bgPr>
        <a:noFill/>
      </p:bgPr>
    </p:bg>
    <p:spTree>
      <p:nvGrpSpPr>
        <p:cNvPr id="161" name="Shape 161"/>
        <p:cNvGrpSpPr/>
        <p:nvPr/>
      </p:nvGrpSpPr>
      <p:grpSpPr>
        <a:xfrm>
          <a:off x="0" y="0"/>
          <a:ext cx="0" cy="0"/>
          <a:chOff x="0" y="0"/>
          <a:chExt cx="0" cy="0"/>
        </a:xfrm>
      </p:grpSpPr>
      <p:sp>
        <p:nvSpPr>
          <p:cNvPr id="162" name="Google Shape;162;p31"/>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3" name="Google Shape;163;p31"/>
          <p:cNvSpPr txBox="1"/>
          <p:nvPr>
            <p:ph idx="1" type="body"/>
          </p:nvPr>
        </p:nvSpPr>
        <p:spPr>
          <a:xfrm>
            <a:off x="607200" y="1112200"/>
            <a:ext cx="7929600" cy="11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2">
  <p:cSld name="CUSTOM_5_1_1_1">
    <p:bg>
      <p:bgPr>
        <a:noFill/>
      </p:bgPr>
    </p:bg>
    <p:spTree>
      <p:nvGrpSpPr>
        <p:cNvPr id="164" name="Shape 164"/>
        <p:cNvGrpSpPr/>
        <p:nvPr/>
      </p:nvGrpSpPr>
      <p:grpSpPr>
        <a:xfrm>
          <a:off x="0" y="0"/>
          <a:ext cx="0" cy="0"/>
          <a:chOff x="0" y="0"/>
          <a:chExt cx="0" cy="0"/>
        </a:xfrm>
      </p:grpSpPr>
      <p:sp>
        <p:nvSpPr>
          <p:cNvPr id="165" name="Google Shape;165;p32"/>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6" name="Google Shape;166;p32"/>
          <p:cNvSpPr txBox="1"/>
          <p:nvPr>
            <p:ph idx="1" type="body"/>
          </p:nvPr>
        </p:nvSpPr>
        <p:spPr>
          <a:xfrm>
            <a:off x="607200" y="1112200"/>
            <a:ext cx="7929600" cy="11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3">
  <p:cSld name="CUSTOM_5_1_1_1_1">
    <p:bg>
      <p:bgPr>
        <a:noFill/>
      </p:bgPr>
    </p:bg>
    <p:spTree>
      <p:nvGrpSpPr>
        <p:cNvPr id="167" name="Shape 167"/>
        <p:cNvGrpSpPr/>
        <p:nvPr/>
      </p:nvGrpSpPr>
      <p:grpSpPr>
        <a:xfrm>
          <a:off x="0" y="0"/>
          <a:ext cx="0" cy="0"/>
          <a:chOff x="0" y="0"/>
          <a:chExt cx="0" cy="0"/>
        </a:xfrm>
      </p:grpSpPr>
      <p:sp>
        <p:nvSpPr>
          <p:cNvPr id="168" name="Google Shape;168;p33"/>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9" name="Google Shape;169;p33"/>
          <p:cNvSpPr txBox="1"/>
          <p:nvPr>
            <p:ph idx="1" type="body"/>
          </p:nvPr>
        </p:nvSpPr>
        <p:spPr>
          <a:xfrm>
            <a:off x="4595925" y="2001050"/>
            <a:ext cx="3057300" cy="143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sz="14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4">
  <p:cSld name="CUSTOM_5_1_1_1_1_1">
    <p:bg>
      <p:bgPr>
        <a:noFill/>
      </p:bgPr>
    </p:bg>
    <p:spTree>
      <p:nvGrpSpPr>
        <p:cNvPr id="170" name="Shape 170"/>
        <p:cNvGrpSpPr/>
        <p:nvPr/>
      </p:nvGrpSpPr>
      <p:grpSpPr>
        <a:xfrm>
          <a:off x="0" y="0"/>
          <a:ext cx="0" cy="0"/>
          <a:chOff x="0" y="0"/>
          <a:chExt cx="0" cy="0"/>
        </a:xfrm>
      </p:grpSpPr>
      <p:sp>
        <p:nvSpPr>
          <p:cNvPr id="171" name="Google Shape;171;p34"/>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2" name="Google Shape;172;p34"/>
          <p:cNvSpPr txBox="1"/>
          <p:nvPr>
            <p:ph idx="1" type="body"/>
          </p:nvPr>
        </p:nvSpPr>
        <p:spPr>
          <a:xfrm>
            <a:off x="607200" y="1112200"/>
            <a:ext cx="7929600" cy="7860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lnSpc>
                <a:spcPct val="125000"/>
              </a:lnSpc>
              <a:spcBef>
                <a:spcPts val="0"/>
              </a:spcBef>
              <a:spcAft>
                <a:spcPts val="0"/>
              </a:spcAft>
              <a:buSzPts val="1200"/>
              <a:buChar char="○"/>
              <a:defRPr sz="11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5">
  <p:cSld name="CUSTOM_5_1_1_1_1_1_1">
    <p:bg>
      <p:bgPr>
        <a:noFill/>
      </p:bgPr>
    </p:bg>
    <p:spTree>
      <p:nvGrpSpPr>
        <p:cNvPr id="173" name="Shape 173"/>
        <p:cNvGrpSpPr/>
        <p:nvPr/>
      </p:nvGrpSpPr>
      <p:grpSpPr>
        <a:xfrm>
          <a:off x="0" y="0"/>
          <a:ext cx="0" cy="0"/>
          <a:chOff x="0" y="0"/>
          <a:chExt cx="0" cy="0"/>
        </a:xfrm>
      </p:grpSpPr>
      <p:sp>
        <p:nvSpPr>
          <p:cNvPr id="174" name="Google Shape;174;p35"/>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5" name="Google Shape;175;p35"/>
          <p:cNvSpPr txBox="1"/>
          <p:nvPr>
            <p:ph idx="1" type="body"/>
          </p:nvPr>
        </p:nvSpPr>
        <p:spPr>
          <a:xfrm>
            <a:off x="607200" y="1112200"/>
            <a:ext cx="7929600" cy="1278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lnSpc>
                <a:spcPct val="125000"/>
              </a:lnSpc>
              <a:spcBef>
                <a:spcPts val="0"/>
              </a:spcBef>
              <a:spcAft>
                <a:spcPts val="0"/>
              </a:spcAft>
              <a:buSzPts val="1200"/>
              <a:buChar char="○"/>
              <a:defRPr sz="11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6">
  <p:cSld name="CUSTOM_5_1_1_1_1_1_1_1">
    <p:bg>
      <p:bgPr>
        <a:noFill/>
      </p:bgPr>
    </p:bg>
    <p:spTree>
      <p:nvGrpSpPr>
        <p:cNvPr id="176" name="Shape 176"/>
        <p:cNvGrpSpPr/>
        <p:nvPr/>
      </p:nvGrpSpPr>
      <p:grpSpPr>
        <a:xfrm>
          <a:off x="0" y="0"/>
          <a:ext cx="0" cy="0"/>
          <a:chOff x="0" y="0"/>
          <a:chExt cx="0" cy="0"/>
        </a:xfrm>
      </p:grpSpPr>
      <p:sp>
        <p:nvSpPr>
          <p:cNvPr id="177" name="Google Shape;177;p36"/>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8" name="Google Shape;178;p36"/>
          <p:cNvSpPr txBox="1"/>
          <p:nvPr>
            <p:ph idx="1" type="body"/>
          </p:nvPr>
        </p:nvSpPr>
        <p:spPr>
          <a:xfrm>
            <a:off x="607200" y="1112200"/>
            <a:ext cx="7929600" cy="5550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spcBef>
                <a:spcPts val="0"/>
              </a:spcBef>
              <a:spcAft>
                <a:spcPts val="0"/>
              </a:spcAft>
              <a:buSzPts val="1200"/>
              <a:buChar char="○"/>
              <a:defRPr sz="14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CUSTOM_6">
    <p:bg>
      <p:bgPr>
        <a:solidFill>
          <a:schemeClr val="dk1"/>
        </a:solidFill>
      </p:bgPr>
    </p:bg>
    <p:spTree>
      <p:nvGrpSpPr>
        <p:cNvPr id="179" name="Shape 179"/>
        <p:cNvGrpSpPr/>
        <p:nvPr/>
      </p:nvGrpSpPr>
      <p:grpSpPr>
        <a:xfrm>
          <a:off x="0" y="0"/>
          <a:ext cx="0" cy="0"/>
          <a:chOff x="0" y="0"/>
          <a:chExt cx="0" cy="0"/>
        </a:xfrm>
      </p:grpSpPr>
      <p:sp>
        <p:nvSpPr>
          <p:cNvPr id="180" name="Google Shape;180;p3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
  <p:cSld name="CUSTOM_6_1">
    <p:bg>
      <p:bgPr>
        <a:solidFill>
          <a:schemeClr val="lt2"/>
        </a:solidFill>
      </p:bgPr>
    </p:bg>
    <p:spTree>
      <p:nvGrpSpPr>
        <p:cNvPr id="181" name="Shape 181"/>
        <p:cNvGrpSpPr/>
        <p:nvPr/>
      </p:nvGrpSpPr>
      <p:grpSpPr>
        <a:xfrm>
          <a:off x="0" y="0"/>
          <a:ext cx="0" cy="0"/>
          <a:chOff x="0" y="0"/>
          <a:chExt cx="0" cy="0"/>
        </a:xfrm>
      </p:grpSpPr>
      <p:sp>
        <p:nvSpPr>
          <p:cNvPr id="182" name="Google Shape;182;p3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AutoNum type="arabicPeriod"/>
              <a:defRPr b="1" sz="1800">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CUSTOM_7">
    <p:spTree>
      <p:nvGrpSpPr>
        <p:cNvPr id="183" name="Shape 183"/>
        <p:cNvGrpSpPr/>
        <p:nvPr/>
      </p:nvGrpSpPr>
      <p:grpSpPr>
        <a:xfrm>
          <a:off x="0" y="0"/>
          <a:ext cx="0" cy="0"/>
          <a:chOff x="0" y="0"/>
          <a:chExt cx="0" cy="0"/>
        </a:xfrm>
      </p:grpSpPr>
      <p:sp>
        <p:nvSpPr>
          <p:cNvPr id="184" name="Google Shape;184;p39"/>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39"/>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6" name="Google Shape;186;p39"/>
          <p:cNvSpPr txBox="1"/>
          <p:nvPr>
            <p:ph idx="2" type="body"/>
          </p:nvPr>
        </p:nvSpPr>
        <p:spPr>
          <a:xfrm>
            <a:off x="607200"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7" name="Google Shape;187;p39"/>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8" name="Google Shape;188;p39"/>
          <p:cNvSpPr txBox="1"/>
          <p:nvPr>
            <p:ph idx="4" type="body"/>
          </p:nvPr>
        </p:nvSpPr>
        <p:spPr>
          <a:xfrm>
            <a:off x="4589628"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9" name="Google Shape;189;p39"/>
          <p:cNvSpPr txBox="1"/>
          <p:nvPr>
            <p:ph idx="5" type="subTitle"/>
          </p:nvPr>
        </p:nvSpPr>
        <p:spPr>
          <a:xfrm>
            <a:off x="638800" y="4305050"/>
            <a:ext cx="3259200" cy="309300"/>
          </a:xfrm>
          <a:prstGeom prst="rect">
            <a:avLst/>
          </a:prstGeom>
          <a:solidFill>
            <a:schemeClr val="accent6"/>
          </a:solidFill>
        </p:spPr>
        <p:txBody>
          <a:bodyPr anchorCtr="0" anchor="ctr" bIns="91425" lIns="91425" spcFirstLastPara="1" rIns="91425" wrap="square" tIns="91425">
            <a:noAutofit/>
          </a:bodyPr>
          <a:lstStyle>
            <a:lvl1pPr lvl="0">
              <a:spcBef>
                <a:spcPts val="0"/>
              </a:spcBef>
              <a:spcAft>
                <a:spcPts val="0"/>
              </a:spcAft>
              <a:buSzPts val="14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90" name="Shape 190"/>
        <p:cNvGrpSpPr/>
        <p:nvPr/>
      </p:nvGrpSpPr>
      <p:grpSpPr>
        <a:xfrm>
          <a:off x="0" y="0"/>
          <a:ext cx="0" cy="0"/>
          <a:chOff x="0" y="0"/>
          <a:chExt cx="0" cy="0"/>
        </a:xfrm>
      </p:grpSpPr>
      <p:sp>
        <p:nvSpPr>
          <p:cNvPr id="191" name="Google Shape;191;p40"/>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4800"/>
              <a:buNone/>
              <a:defRPr sz="31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92" name="Google Shape;19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 picture">
  <p:cSld name="CUSTOM_2">
    <p:spTree>
      <p:nvGrpSpPr>
        <p:cNvPr id="19" name="Shape 19"/>
        <p:cNvGrpSpPr/>
        <p:nvPr/>
      </p:nvGrpSpPr>
      <p:grpSpPr>
        <a:xfrm>
          <a:off x="0" y="0"/>
          <a:ext cx="0" cy="0"/>
          <a:chOff x="0" y="0"/>
          <a:chExt cx="0" cy="0"/>
        </a:xfrm>
      </p:grpSpPr>
      <p:sp>
        <p:nvSpPr>
          <p:cNvPr id="20" name="Google Shape;20;p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5"/>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
    <p:bg>
      <p:bgPr>
        <a:solidFill>
          <a:schemeClr val="dk1"/>
        </a:solidFill>
      </p:bgPr>
    </p:bg>
    <p:spTree>
      <p:nvGrpSpPr>
        <p:cNvPr id="193" name="Shape 193"/>
        <p:cNvGrpSpPr/>
        <p:nvPr/>
      </p:nvGrpSpPr>
      <p:grpSpPr>
        <a:xfrm>
          <a:off x="0" y="0"/>
          <a:ext cx="0" cy="0"/>
          <a:chOff x="0" y="0"/>
          <a:chExt cx="0" cy="0"/>
        </a:xfrm>
      </p:grpSpPr>
      <p:sp>
        <p:nvSpPr>
          <p:cNvPr id="194" name="Google Shape;194;p41"/>
          <p:cNvSpPr txBox="1"/>
          <p:nvPr>
            <p:ph type="title"/>
          </p:nvPr>
        </p:nvSpPr>
        <p:spPr>
          <a:xfrm>
            <a:off x="905186" y="780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95" name="Google Shape;19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ig picture">
  <p:cSld name="CAPTION_ONLY">
    <p:bg>
      <p:bgPr>
        <a:solidFill>
          <a:schemeClr val="dk1"/>
        </a:solidFill>
      </p:bgPr>
    </p:bg>
    <p:spTree>
      <p:nvGrpSpPr>
        <p:cNvPr id="196" name="Shape 196"/>
        <p:cNvGrpSpPr/>
        <p:nvPr/>
      </p:nvGrpSpPr>
      <p:grpSpPr>
        <a:xfrm>
          <a:off x="0" y="0"/>
          <a:ext cx="0" cy="0"/>
          <a:chOff x="0" y="0"/>
          <a:chExt cx="0" cy="0"/>
        </a:xfrm>
      </p:grpSpPr>
      <p:sp>
        <p:nvSpPr>
          <p:cNvPr id="197" name="Google Shape;19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42"/>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
    <p:bg>
      <p:bgPr>
        <a:solidFill>
          <a:schemeClr val="dk1"/>
        </a:solidFill>
      </p:bgPr>
    </p:bg>
    <p:spTree>
      <p:nvGrpSpPr>
        <p:cNvPr id="199" name="Shape 199"/>
        <p:cNvGrpSpPr/>
        <p:nvPr/>
      </p:nvGrpSpPr>
      <p:grpSpPr>
        <a:xfrm>
          <a:off x="0" y="0"/>
          <a:ext cx="0" cy="0"/>
          <a:chOff x="0" y="0"/>
          <a:chExt cx="0" cy="0"/>
        </a:xfrm>
      </p:grpSpPr>
      <p:sp>
        <p:nvSpPr>
          <p:cNvPr id="200" name="Google Shape;200;p43"/>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0" sz="1000">
                <a:solidFill>
                  <a:schemeClr val="lt1"/>
                </a:solidFill>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201" name="Google Shape;201;p43"/>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b="1">
                <a:solidFill>
                  <a:schemeClr val="lt1"/>
                </a:solidFill>
                <a:latin typeface="Poppins"/>
                <a:ea typeface="Poppins"/>
                <a:cs typeface="Poppins"/>
                <a:sym typeface="Poppins"/>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02" name="Google Shape;202;p43"/>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3" name="Google Shape;203;p43"/>
          <p:cNvSpPr/>
          <p:nvPr/>
        </p:nvSpPr>
        <p:spPr>
          <a:xfrm flipH="1">
            <a:off x="4572000" y="155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_2">
    <p:bg>
      <p:bgPr>
        <a:solidFill>
          <a:schemeClr val="dk1"/>
        </a:solidFill>
      </p:bgPr>
    </p:bg>
    <p:spTree>
      <p:nvGrpSpPr>
        <p:cNvPr id="204" name="Shape 204"/>
        <p:cNvGrpSpPr/>
        <p:nvPr/>
      </p:nvGrpSpPr>
      <p:grpSpPr>
        <a:xfrm>
          <a:off x="0" y="0"/>
          <a:ext cx="0" cy="0"/>
          <a:chOff x="0" y="0"/>
          <a:chExt cx="0" cy="0"/>
        </a:xfrm>
      </p:grpSpPr>
      <p:sp>
        <p:nvSpPr>
          <p:cNvPr id="205" name="Google Shape;205;p44"/>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0"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6" name="Google Shape;206;p44"/>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7" name="Google Shape;207;p44"/>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8" name="Google Shape;208;p44"/>
          <p:cNvSpPr/>
          <p:nvPr/>
        </p:nvSpPr>
        <p:spPr>
          <a:xfrm rot="10800000">
            <a:off x="457200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4">
  <p:cSld name="CUSTOM_4_2_2">
    <p:bg>
      <p:bgPr>
        <a:solidFill>
          <a:schemeClr val="dk1"/>
        </a:solidFill>
      </p:bgPr>
    </p:bg>
    <p:spTree>
      <p:nvGrpSpPr>
        <p:cNvPr id="209" name="Shape 209"/>
        <p:cNvGrpSpPr/>
        <p:nvPr/>
      </p:nvGrpSpPr>
      <p:grpSpPr>
        <a:xfrm>
          <a:off x="0" y="0"/>
          <a:ext cx="0" cy="0"/>
          <a:chOff x="0" y="0"/>
          <a:chExt cx="0" cy="0"/>
        </a:xfrm>
      </p:grpSpPr>
      <p:sp>
        <p:nvSpPr>
          <p:cNvPr id="210" name="Google Shape;210;p45"/>
          <p:cNvSpPr txBox="1"/>
          <p:nvPr>
            <p:ph type="title"/>
          </p:nvPr>
        </p:nvSpPr>
        <p:spPr>
          <a:xfrm>
            <a:off x="607200" y="1026550"/>
            <a:ext cx="3936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1" name="Google Shape;211;p45"/>
          <p:cNvSpPr txBox="1"/>
          <p:nvPr>
            <p:ph idx="1" type="body"/>
          </p:nvPr>
        </p:nvSpPr>
        <p:spPr>
          <a:xfrm>
            <a:off x="607200" y="1781025"/>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2" name="Google Shape;212;p45"/>
          <p:cNvSpPr txBox="1"/>
          <p:nvPr>
            <p:ph idx="2" type="body"/>
          </p:nvPr>
        </p:nvSpPr>
        <p:spPr>
          <a:xfrm>
            <a:off x="607200" y="2640250"/>
            <a:ext cx="3936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3" name="Google Shape;213;p45"/>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5">
  <p:cSld name="CUSTOM_4_2_2_1">
    <p:bg>
      <p:bgPr>
        <a:solidFill>
          <a:schemeClr val="dk1"/>
        </a:solidFill>
      </p:bgPr>
    </p:bg>
    <p:spTree>
      <p:nvGrpSpPr>
        <p:cNvPr id="214" name="Shape 214"/>
        <p:cNvGrpSpPr/>
        <p:nvPr/>
      </p:nvGrpSpPr>
      <p:grpSpPr>
        <a:xfrm>
          <a:off x="0" y="0"/>
          <a:ext cx="0" cy="0"/>
          <a:chOff x="0" y="0"/>
          <a:chExt cx="0" cy="0"/>
        </a:xfrm>
      </p:grpSpPr>
      <p:sp>
        <p:nvSpPr>
          <p:cNvPr id="215" name="Google Shape;215;p46"/>
          <p:cNvSpPr txBox="1"/>
          <p:nvPr>
            <p:ph type="title"/>
          </p:nvPr>
        </p:nvSpPr>
        <p:spPr>
          <a:xfrm>
            <a:off x="607200" y="1026550"/>
            <a:ext cx="3279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6" name="Google Shape;216;p46"/>
          <p:cNvSpPr txBox="1"/>
          <p:nvPr>
            <p:ph idx="1" type="body"/>
          </p:nvPr>
        </p:nvSpPr>
        <p:spPr>
          <a:xfrm>
            <a:off x="607200" y="1781025"/>
            <a:ext cx="3279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7" name="Google Shape;217;p46"/>
          <p:cNvSpPr txBox="1"/>
          <p:nvPr>
            <p:ph idx="2" type="body"/>
          </p:nvPr>
        </p:nvSpPr>
        <p:spPr>
          <a:xfrm>
            <a:off x="607200" y="2640250"/>
            <a:ext cx="3279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8" name="Google Shape;218;p46"/>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6">
  <p:cSld name="CUSTOM_4_2_2_1_2">
    <p:bg>
      <p:bgPr>
        <a:solidFill>
          <a:schemeClr val="dk1"/>
        </a:solidFill>
      </p:bgPr>
    </p:bg>
    <p:spTree>
      <p:nvGrpSpPr>
        <p:cNvPr id="219" name="Shape 219"/>
        <p:cNvGrpSpPr/>
        <p:nvPr/>
      </p:nvGrpSpPr>
      <p:grpSpPr>
        <a:xfrm>
          <a:off x="0" y="0"/>
          <a:ext cx="0" cy="0"/>
          <a:chOff x="0" y="0"/>
          <a:chExt cx="0" cy="0"/>
        </a:xfrm>
      </p:grpSpPr>
      <p:sp>
        <p:nvSpPr>
          <p:cNvPr id="220" name="Google Shape;220;p47"/>
          <p:cNvSpPr txBox="1"/>
          <p:nvPr>
            <p:ph type="title"/>
          </p:nvPr>
        </p:nvSpPr>
        <p:spPr>
          <a:xfrm flipH="1">
            <a:off x="5273700" y="1026550"/>
            <a:ext cx="32607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1" name="Google Shape;221;p47"/>
          <p:cNvSpPr txBox="1"/>
          <p:nvPr>
            <p:ph idx="1" type="body"/>
          </p:nvPr>
        </p:nvSpPr>
        <p:spPr>
          <a:xfrm flipH="1">
            <a:off x="5273700" y="1781025"/>
            <a:ext cx="326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22" name="Google Shape;222;p47"/>
          <p:cNvSpPr txBox="1"/>
          <p:nvPr>
            <p:ph idx="2" type="body"/>
          </p:nvPr>
        </p:nvSpPr>
        <p:spPr>
          <a:xfrm flipH="1">
            <a:off x="5273700" y="2640250"/>
            <a:ext cx="32607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23" name="Google Shape;223;p47"/>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7">
  <p:cSld name="CUSTOM_4_2_2_1_1">
    <p:bg>
      <p:bgPr>
        <a:solidFill>
          <a:schemeClr val="lt1"/>
        </a:solidFill>
      </p:bgPr>
    </p:bg>
    <p:spTree>
      <p:nvGrpSpPr>
        <p:cNvPr id="224" name="Shape 224"/>
        <p:cNvGrpSpPr/>
        <p:nvPr/>
      </p:nvGrpSpPr>
      <p:grpSpPr>
        <a:xfrm>
          <a:off x="0" y="0"/>
          <a:ext cx="0" cy="0"/>
          <a:chOff x="0" y="0"/>
          <a:chExt cx="0" cy="0"/>
        </a:xfrm>
      </p:grpSpPr>
      <p:sp>
        <p:nvSpPr>
          <p:cNvPr id="225" name="Google Shape;225;p48"/>
          <p:cNvSpPr txBox="1"/>
          <p:nvPr>
            <p:ph type="title"/>
          </p:nvPr>
        </p:nvSpPr>
        <p:spPr>
          <a:xfrm>
            <a:off x="607200" y="1026550"/>
            <a:ext cx="32766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26" name="Google Shape;226;p48"/>
          <p:cNvSpPr txBox="1"/>
          <p:nvPr>
            <p:ph idx="1" type="body"/>
          </p:nvPr>
        </p:nvSpPr>
        <p:spPr>
          <a:xfrm>
            <a:off x="607200" y="1781025"/>
            <a:ext cx="32766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27" name="Google Shape;227;p48"/>
          <p:cNvSpPr txBox="1"/>
          <p:nvPr>
            <p:ph idx="2" type="body"/>
          </p:nvPr>
        </p:nvSpPr>
        <p:spPr>
          <a:xfrm>
            <a:off x="607200" y="2640250"/>
            <a:ext cx="32766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28" name="Google Shape;228;p48"/>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8">
  <p:cSld name="CUSTOM_4_2_2_1_1_1">
    <p:bg>
      <p:bgPr>
        <a:solidFill>
          <a:schemeClr val="lt1"/>
        </a:solidFill>
      </p:bgPr>
    </p:bg>
    <p:spTree>
      <p:nvGrpSpPr>
        <p:cNvPr id="229" name="Shape 229"/>
        <p:cNvGrpSpPr/>
        <p:nvPr/>
      </p:nvGrpSpPr>
      <p:grpSpPr>
        <a:xfrm>
          <a:off x="0" y="0"/>
          <a:ext cx="0" cy="0"/>
          <a:chOff x="0" y="0"/>
          <a:chExt cx="0" cy="0"/>
        </a:xfrm>
      </p:grpSpPr>
      <p:sp>
        <p:nvSpPr>
          <p:cNvPr id="230" name="Google Shape;230;p49"/>
          <p:cNvSpPr txBox="1"/>
          <p:nvPr>
            <p:ph type="title"/>
          </p:nvPr>
        </p:nvSpPr>
        <p:spPr>
          <a:xfrm flipH="1">
            <a:off x="5254500" y="1026550"/>
            <a:ext cx="32799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49"/>
          <p:cNvSpPr txBox="1"/>
          <p:nvPr>
            <p:ph idx="1" type="body"/>
          </p:nvPr>
        </p:nvSpPr>
        <p:spPr>
          <a:xfrm flipH="1">
            <a:off x="5254500" y="1781025"/>
            <a:ext cx="32799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32" name="Google Shape;232;p49"/>
          <p:cNvSpPr txBox="1"/>
          <p:nvPr>
            <p:ph idx="2" type="body"/>
          </p:nvPr>
        </p:nvSpPr>
        <p:spPr>
          <a:xfrm flipH="1">
            <a:off x="5254500" y="2640250"/>
            <a:ext cx="32799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33" name="Google Shape;233;p49"/>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4_2_1">
    <p:bg>
      <p:bgPr>
        <a:solidFill>
          <a:schemeClr val="lt1"/>
        </a:solidFill>
      </p:bgPr>
    </p:bg>
    <p:spTree>
      <p:nvGrpSpPr>
        <p:cNvPr id="234" name="Shape 234"/>
        <p:cNvGrpSpPr/>
        <p:nvPr/>
      </p:nvGrpSpPr>
      <p:grpSpPr>
        <a:xfrm>
          <a:off x="0" y="0"/>
          <a:ext cx="0" cy="0"/>
          <a:chOff x="0" y="0"/>
          <a:chExt cx="0" cy="0"/>
        </a:xfrm>
      </p:grpSpPr>
      <p:sp>
        <p:nvSpPr>
          <p:cNvPr id="235" name="Google Shape;235;p50"/>
          <p:cNvSpPr txBox="1"/>
          <p:nvPr>
            <p:ph type="title"/>
          </p:nvPr>
        </p:nvSpPr>
        <p:spPr>
          <a:xfrm>
            <a:off x="5273704"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0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236" name="Google Shape;236;p50"/>
          <p:cNvSpPr txBox="1"/>
          <p:nvPr>
            <p:ph idx="1" type="subTitle"/>
          </p:nvPr>
        </p:nvSpPr>
        <p:spPr>
          <a:xfrm>
            <a:off x="5273708"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7" name="Google Shape;237;p50"/>
          <p:cNvSpPr txBox="1"/>
          <p:nvPr>
            <p:ph idx="2" type="title"/>
          </p:nvPr>
        </p:nvSpPr>
        <p:spPr>
          <a:xfrm>
            <a:off x="5273704"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238" name="Google Shape;238;p50"/>
          <p:cNvSpPr/>
          <p:nvPr/>
        </p:nvSpPr>
        <p:spPr>
          <a:xfrm>
            <a:off x="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one column">
  <p:cSld name="CUSTOM_1">
    <p:spTree>
      <p:nvGrpSpPr>
        <p:cNvPr id="22" name="Shape 22"/>
        <p:cNvGrpSpPr/>
        <p:nvPr/>
      </p:nvGrpSpPr>
      <p:grpSpPr>
        <a:xfrm>
          <a:off x="0" y="0"/>
          <a:ext cx="0" cy="0"/>
          <a:chOff x="0" y="0"/>
          <a:chExt cx="0" cy="0"/>
        </a:xfrm>
      </p:grpSpPr>
      <p:sp>
        <p:nvSpPr>
          <p:cNvPr id="23" name="Google Shape;23;p6"/>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6"/>
          <p:cNvSpPr txBox="1"/>
          <p:nvPr>
            <p:ph idx="1" type="body"/>
          </p:nvPr>
        </p:nvSpPr>
        <p:spPr>
          <a:xfrm>
            <a:off x="607200" y="1764944"/>
            <a:ext cx="3936000" cy="77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5" name="Google Shape;25;p6"/>
          <p:cNvSpPr txBox="1"/>
          <p:nvPr>
            <p:ph idx="2" type="body"/>
          </p:nvPr>
        </p:nvSpPr>
        <p:spPr>
          <a:xfrm>
            <a:off x="607200" y="2646644"/>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4_1">
    <p:bg>
      <p:bgPr>
        <a:solidFill>
          <a:schemeClr val="dk1"/>
        </a:solidFill>
      </p:bgPr>
    </p:bg>
    <p:spTree>
      <p:nvGrpSpPr>
        <p:cNvPr id="239" name="Shape 239"/>
        <p:cNvGrpSpPr/>
        <p:nvPr/>
      </p:nvGrpSpPr>
      <p:grpSpPr>
        <a:xfrm>
          <a:off x="0" y="0"/>
          <a:ext cx="0" cy="0"/>
          <a:chOff x="0" y="0"/>
          <a:chExt cx="0" cy="0"/>
        </a:xfrm>
      </p:grpSpPr>
      <p:sp>
        <p:nvSpPr>
          <p:cNvPr id="240" name="Google Shape;240;p51"/>
          <p:cNvSpPr txBox="1"/>
          <p:nvPr>
            <p:ph type="title"/>
          </p:nvPr>
        </p:nvSpPr>
        <p:spPr>
          <a:xfrm>
            <a:off x="917436" y="3711750"/>
            <a:ext cx="3609300" cy="41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41" name="Google Shape;241;p51"/>
          <p:cNvSpPr txBox="1"/>
          <p:nvPr>
            <p:ph idx="1" type="subTitle"/>
          </p:nvPr>
        </p:nvSpPr>
        <p:spPr>
          <a:xfrm>
            <a:off x="917436" y="2384875"/>
            <a:ext cx="52635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sz="2300">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2" name="Shape 242"/>
        <p:cNvGrpSpPr/>
        <p:nvPr/>
      </p:nvGrpSpPr>
      <p:grpSpPr>
        <a:xfrm>
          <a:off x="0" y="0"/>
          <a:ext cx="0" cy="0"/>
          <a:chOff x="0" y="0"/>
          <a:chExt cx="0" cy="0"/>
        </a:xfrm>
      </p:grpSpPr>
      <p:sp>
        <p:nvSpPr>
          <p:cNvPr id="243" name="Google Shape;243;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list">
  <p:cSld name="CUSTOM_1_2">
    <p:spTree>
      <p:nvGrpSpPr>
        <p:cNvPr id="26" name="Shape 26"/>
        <p:cNvGrpSpPr/>
        <p:nvPr/>
      </p:nvGrpSpPr>
      <p:grpSpPr>
        <a:xfrm>
          <a:off x="0" y="0"/>
          <a:ext cx="0" cy="0"/>
          <a:chOff x="0" y="0"/>
          <a:chExt cx="0" cy="0"/>
        </a:xfrm>
      </p:grpSpPr>
      <p:sp>
        <p:nvSpPr>
          <p:cNvPr id="27" name="Google Shape;27;p7"/>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7"/>
          <p:cNvSpPr txBox="1"/>
          <p:nvPr>
            <p:ph idx="1" type="body"/>
          </p:nvPr>
        </p:nvSpPr>
        <p:spPr>
          <a:xfrm>
            <a:off x="607200" y="1789698"/>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9" name="Google Shape;29;p7"/>
          <p:cNvSpPr txBox="1"/>
          <p:nvPr>
            <p:ph idx="2" type="body"/>
          </p:nvPr>
        </p:nvSpPr>
        <p:spPr>
          <a:xfrm>
            <a:off x="607200" y="2983598"/>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bullet point">
  <p:cSld name="CUSTOM_1_2_1">
    <p:spTree>
      <p:nvGrpSpPr>
        <p:cNvPr id="30" name="Shape 30"/>
        <p:cNvGrpSpPr/>
        <p:nvPr/>
      </p:nvGrpSpPr>
      <p:grpSpPr>
        <a:xfrm>
          <a:off x="0" y="0"/>
          <a:ext cx="0" cy="0"/>
          <a:chOff x="0" y="0"/>
          <a:chExt cx="0" cy="0"/>
        </a:xfrm>
      </p:grpSpPr>
      <p:sp>
        <p:nvSpPr>
          <p:cNvPr id="31" name="Google Shape;31;p8"/>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8"/>
          <p:cNvSpPr txBox="1"/>
          <p:nvPr>
            <p:ph idx="1" type="body"/>
          </p:nvPr>
        </p:nvSpPr>
        <p:spPr>
          <a:xfrm>
            <a:off x="607200" y="1788194"/>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3" name="Google Shape;33;p8"/>
          <p:cNvSpPr txBox="1"/>
          <p:nvPr>
            <p:ph idx="2" type="body"/>
          </p:nvPr>
        </p:nvSpPr>
        <p:spPr>
          <a:xfrm>
            <a:off x="607200" y="2982094"/>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list">
  <p:cSld name="CUSTOM_1_1">
    <p:spTree>
      <p:nvGrpSpPr>
        <p:cNvPr id="34" name="Shape 34"/>
        <p:cNvGrpSpPr/>
        <p:nvPr/>
      </p:nvGrpSpPr>
      <p:grpSpPr>
        <a:xfrm>
          <a:off x="0" y="0"/>
          <a:ext cx="0" cy="0"/>
          <a:chOff x="0" y="0"/>
          <a:chExt cx="0" cy="0"/>
        </a:xfrm>
      </p:grpSpPr>
      <p:sp>
        <p:nvSpPr>
          <p:cNvPr id="35" name="Google Shape;35;p9"/>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9"/>
          <p:cNvSpPr txBox="1"/>
          <p:nvPr>
            <p:ph idx="1" type="body"/>
          </p:nvPr>
        </p:nvSpPr>
        <p:spPr>
          <a:xfrm>
            <a:off x="607200" y="1765610"/>
            <a:ext cx="3936000" cy="267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p:cSld name="CUSTOM_1_1_1">
    <p:spTree>
      <p:nvGrpSpPr>
        <p:cNvPr id="37" name="Shape 37"/>
        <p:cNvGrpSpPr/>
        <p:nvPr/>
      </p:nvGrpSpPr>
      <p:grpSpPr>
        <a:xfrm>
          <a:off x="0" y="0"/>
          <a:ext cx="0" cy="0"/>
          <a:chOff x="0" y="0"/>
          <a:chExt cx="0" cy="0"/>
        </a:xfrm>
      </p:grpSpPr>
      <p:sp>
        <p:nvSpPr>
          <p:cNvPr id="38" name="Google Shape;38;p10"/>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10"/>
          <p:cNvSpPr txBox="1"/>
          <p:nvPr>
            <p:ph idx="1" type="body"/>
          </p:nvPr>
        </p:nvSpPr>
        <p:spPr>
          <a:xfrm>
            <a:off x="607200" y="1765607"/>
            <a:ext cx="3936000" cy="266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6900" y="538425"/>
            <a:ext cx="79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607025" y="1152475"/>
            <a:ext cx="7929600" cy="34512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indent="-304800" lvl="1" marL="9144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indent="-304800" lvl="2" marL="13716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indent="-304800" lvl="3" marL="1828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indent="-304800" lvl="4" marL="22860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indent="-304800" lvl="5" marL="27432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indent="-304800" lvl="6" marL="32004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indent="-304800" lvl="7" marL="36576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indent="-304800" lvl="8" marL="411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prdct.school/3RU0w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hyperlink" Target="https://www.youtube.com/watch?v=d5jQVPrfu58" TargetMode="External"/><Relationship Id="rId4" Type="http://schemas.openxmlformats.org/officeDocument/2006/relationships/hyperlink" Target="https://prdct.school/3OlWyN9" TargetMode="External"/><Relationship Id="rId9" Type="http://schemas.openxmlformats.org/officeDocument/2006/relationships/hyperlink" Target="https://www.facebook.com/groups/ProductManagersCommunity" TargetMode="External"/><Relationship Id="rId5" Type="http://schemas.openxmlformats.org/officeDocument/2006/relationships/hyperlink" Target="http://www.youtube.com/watch?v=d5jQVPrfu58" TargetMode="External"/><Relationship Id="rId6" Type="http://schemas.openxmlformats.org/officeDocument/2006/relationships/image" Target="../media/image4.jpg"/><Relationship Id="rId7" Type="http://schemas.openxmlformats.org/officeDocument/2006/relationships/hyperlink" Target="https://community.productschool.com/c/product-resource-library/product-template/24" TargetMode="External"/><Relationship Id="rId8" Type="http://schemas.openxmlformats.org/officeDocument/2006/relationships/image" Target="../media/image2.png"/><Relationship Id="rId20" Type="http://schemas.openxmlformats.org/officeDocument/2006/relationships/image" Target="../media/image8.png"/><Relationship Id="rId11" Type="http://schemas.openxmlformats.org/officeDocument/2006/relationships/hyperlink" Target="https://www.instagram.com/productschool/" TargetMode="External"/><Relationship Id="rId10" Type="http://schemas.openxmlformats.org/officeDocument/2006/relationships/image" Target="../media/image3.png"/><Relationship Id="rId13" Type="http://schemas.openxmlformats.org/officeDocument/2006/relationships/hyperlink" Target="https://community.productschool.com/" TargetMode="External"/><Relationship Id="rId12" Type="http://schemas.openxmlformats.org/officeDocument/2006/relationships/image" Target="../media/image5.png"/><Relationship Id="rId15" Type="http://schemas.openxmlformats.org/officeDocument/2006/relationships/hyperlink" Target="https://www.linkedin.com/company/product-school/" TargetMode="External"/><Relationship Id="rId14" Type="http://schemas.openxmlformats.org/officeDocument/2006/relationships/image" Target="../media/image6.png"/><Relationship Id="rId17" Type="http://schemas.openxmlformats.org/officeDocument/2006/relationships/hyperlink" Target="https://productschool.com/slack-community/" TargetMode="External"/><Relationship Id="rId16" Type="http://schemas.openxmlformats.org/officeDocument/2006/relationships/image" Target="../media/image7.png"/><Relationship Id="rId19" Type="http://schemas.openxmlformats.org/officeDocument/2006/relationships/hyperlink" Target="https://twitter.com/productschool" TargetMode="External"/><Relationship Id="rId1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 Id="rId3" Type="http://schemas.openxmlformats.org/officeDocument/2006/relationships/hyperlink" Target="https://productschool.com/product-glossary/customer-journey-map-definition/?utm_source=gsuite&amp;utm_medium=template&amp;utm_term=b2c_current_pm&amp;utm_campaign=202209-mkt_templates-product_management_templates" TargetMode="External"/><Relationship Id="rId4" Type="http://schemas.openxmlformats.org/officeDocument/2006/relationships/hyperlink" Target="https://www.youtube.com/watch?v=bP4tZSX_5wA" TargetMode="External"/><Relationship Id="rId5" Type="http://schemas.openxmlformats.org/officeDocument/2006/relationships/hyperlink" Target="https://productschool.com/blog/product-management-2/4-steps-create-user-personas-product-management/?utm_source=gsuite&amp;utm_medium=template&amp;utm_term=b2c_current_pm&amp;utm_campaign=202209-mkt_templates-product_management_templates" TargetMode="External"/><Relationship Id="rId6" Type="http://schemas.openxmlformats.org/officeDocument/2006/relationships/hyperlink" Target="https://prdct.school/3Bz2LkP" TargetMode="External"/><Relationship Id="rId7" Type="http://schemas.openxmlformats.org/officeDocument/2006/relationships/hyperlink" Target="https://community.productschool.com/c/product-resource-library/product-template/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247" name="Shape 247"/>
        <p:cNvGrpSpPr/>
        <p:nvPr/>
      </p:nvGrpSpPr>
      <p:grpSpPr>
        <a:xfrm>
          <a:off x="0" y="0"/>
          <a:ext cx="0" cy="0"/>
          <a:chOff x="0" y="0"/>
          <a:chExt cx="0" cy="0"/>
        </a:xfrm>
      </p:grpSpPr>
      <p:pic>
        <p:nvPicPr>
          <p:cNvPr id="248" name="Google Shape;248;p53"/>
          <p:cNvPicPr preferRelativeResize="0"/>
          <p:nvPr/>
        </p:nvPicPr>
        <p:blipFill>
          <a:blip r:embed="rId3">
            <a:alphaModFix/>
          </a:blip>
          <a:stretch>
            <a:fillRect/>
          </a:stretch>
        </p:blipFill>
        <p:spPr>
          <a:xfrm>
            <a:off x="3665234" y="534475"/>
            <a:ext cx="1819450" cy="312425"/>
          </a:xfrm>
          <a:prstGeom prst="rect">
            <a:avLst/>
          </a:prstGeom>
          <a:noFill/>
          <a:ln>
            <a:noFill/>
          </a:ln>
        </p:spPr>
      </p:pic>
      <p:sp>
        <p:nvSpPr>
          <p:cNvPr id="249" name="Google Shape;249;p53"/>
          <p:cNvSpPr txBox="1"/>
          <p:nvPr/>
        </p:nvSpPr>
        <p:spPr>
          <a:xfrm>
            <a:off x="1062600" y="1206225"/>
            <a:ext cx="7018800" cy="20526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0"/>
              </a:spcAft>
              <a:buNone/>
            </a:pPr>
            <a:r>
              <a:rPr b="1" lang="en" sz="4400">
                <a:solidFill>
                  <a:srgbClr val="FCFCFC"/>
                </a:solidFill>
                <a:latin typeface="Poppins"/>
                <a:ea typeface="Poppins"/>
                <a:cs typeface="Poppins"/>
                <a:sym typeface="Poppins"/>
              </a:rPr>
              <a:t>Customer Journey Map</a:t>
            </a:r>
            <a:endParaRPr b="1" sz="4400">
              <a:solidFill>
                <a:srgbClr val="FCFCFC"/>
              </a:solidFill>
              <a:latin typeface="Poppins"/>
              <a:ea typeface="Poppins"/>
              <a:cs typeface="Poppins"/>
              <a:sym typeface="Poppins"/>
            </a:endParaRPr>
          </a:p>
        </p:txBody>
      </p:sp>
      <p:sp>
        <p:nvSpPr>
          <p:cNvPr id="250" name="Google Shape;250;p53"/>
          <p:cNvSpPr txBox="1"/>
          <p:nvPr/>
        </p:nvSpPr>
        <p:spPr>
          <a:xfrm>
            <a:off x="2946150" y="2692408"/>
            <a:ext cx="32517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5E5EB"/>
                </a:solidFill>
                <a:latin typeface="Poppins SemiBold"/>
                <a:ea typeface="Poppins SemiBold"/>
                <a:cs typeface="Poppins SemiBold"/>
                <a:sym typeface="Poppins SemiBold"/>
              </a:rPr>
              <a:t>[Insert Title Here]</a:t>
            </a:r>
            <a:endParaRPr>
              <a:solidFill>
                <a:srgbClr val="E5E5EB"/>
              </a:solidFill>
              <a:latin typeface="Poppins SemiBold"/>
              <a:ea typeface="Poppins SemiBold"/>
              <a:cs typeface="Poppins SemiBold"/>
              <a:sym typeface="Poppins SemiBold"/>
            </a:endParaRPr>
          </a:p>
          <a:p>
            <a:pPr indent="0" lvl="0" marL="0" rtl="0" algn="l">
              <a:spcBef>
                <a:spcPts val="0"/>
              </a:spcBef>
              <a:spcAft>
                <a:spcPts val="0"/>
              </a:spcAft>
              <a:buNone/>
            </a:pPr>
            <a:r>
              <a:t/>
            </a:r>
            <a:endParaRPr>
              <a:solidFill>
                <a:srgbClr val="E5E5EB"/>
              </a:solidFill>
              <a:latin typeface="Lato"/>
              <a:ea typeface="Lato"/>
              <a:cs typeface="Lato"/>
              <a:sym typeface="Lato"/>
            </a:endParaRPr>
          </a:p>
        </p:txBody>
      </p:sp>
      <p:sp>
        <p:nvSpPr>
          <p:cNvPr id="251" name="Google Shape;251;p53"/>
          <p:cNvSpPr txBox="1"/>
          <p:nvPr/>
        </p:nvSpPr>
        <p:spPr>
          <a:xfrm>
            <a:off x="344025" y="4467075"/>
            <a:ext cx="61791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C1C0CE"/>
                </a:solidFill>
                <a:latin typeface="Lato"/>
                <a:ea typeface="Lato"/>
                <a:cs typeface="Lato"/>
                <a:sym typeface="Lato"/>
              </a:rPr>
              <a:t>Template validated by </a:t>
            </a:r>
            <a:r>
              <a:rPr lang="en" sz="1200" u="sng">
                <a:solidFill>
                  <a:srgbClr val="C1C0CE"/>
                </a:solidFill>
                <a:latin typeface="Lato"/>
                <a:ea typeface="Lato"/>
                <a:cs typeface="Lato"/>
                <a:sym typeface="Lato"/>
                <a:hlinkClick r:id="rId4">
                  <a:extLst>
                    <a:ext uri="{A12FA001-AC4F-418D-AE19-62706E023703}">
                      <ahyp:hlinkClr val="tx"/>
                    </a:ext>
                  </a:extLst>
                </a:hlinkClick>
              </a:rPr>
              <a:t>Rachael Larsen</a:t>
            </a:r>
            <a:r>
              <a:rPr lang="en" sz="1200">
                <a:solidFill>
                  <a:srgbClr val="C1C0CE"/>
                </a:solidFill>
                <a:latin typeface="Lato"/>
                <a:ea typeface="Lato"/>
                <a:cs typeface="Lato"/>
                <a:sym typeface="Lato"/>
              </a:rPr>
              <a:t>, Senior Director of Product at Product School</a:t>
            </a:r>
            <a:endParaRPr sz="1200">
              <a:solidFill>
                <a:srgbClr val="C1C0CE"/>
              </a:solidFill>
              <a:latin typeface="Lato"/>
              <a:ea typeface="Lato"/>
              <a:cs typeface="Lato"/>
              <a:sym typeface="Lato"/>
            </a:endParaRPr>
          </a:p>
          <a:p>
            <a:pPr indent="0" lvl="0" marL="0" rtl="0" algn="ctr">
              <a:spcBef>
                <a:spcPts val="0"/>
              </a:spcBef>
              <a:spcAft>
                <a:spcPts val="0"/>
              </a:spcAft>
              <a:buNone/>
            </a:pPr>
            <a:r>
              <a:t/>
            </a:r>
            <a:endParaRPr sz="1200">
              <a:solidFill>
                <a:srgbClr val="C1C0CE"/>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nvSpPr>
        <p:spPr>
          <a:xfrm>
            <a:off x="970163" y="1816754"/>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dk1"/>
                </a:solidFill>
                <a:latin typeface="Lato"/>
                <a:ea typeface="Lato"/>
                <a:cs typeface="Lato"/>
                <a:sym typeface="Lato"/>
              </a:rPr>
              <a:t>First app open</a:t>
            </a:r>
            <a:endParaRPr sz="800">
              <a:solidFill>
                <a:schemeClr val="dk1"/>
              </a:solidFill>
              <a:latin typeface="Lato"/>
              <a:ea typeface="Lato"/>
              <a:cs typeface="Lato"/>
              <a:sym typeface="Lato"/>
            </a:endParaRPr>
          </a:p>
        </p:txBody>
      </p:sp>
      <p:sp>
        <p:nvSpPr>
          <p:cNvPr id="363" name="Google Shape;363;p62"/>
          <p:cNvSpPr txBox="1"/>
          <p:nvPr/>
        </p:nvSpPr>
        <p:spPr>
          <a:xfrm>
            <a:off x="2530073" y="1816754"/>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dk1"/>
                </a:solidFill>
                <a:latin typeface="Lato"/>
                <a:ea typeface="Lato"/>
                <a:cs typeface="Lato"/>
                <a:sym typeface="Lato"/>
              </a:rPr>
              <a:t>Begin account setup</a:t>
            </a:r>
            <a:endParaRPr sz="800">
              <a:solidFill>
                <a:schemeClr val="dk1"/>
              </a:solidFill>
              <a:latin typeface="Lato"/>
              <a:ea typeface="Lato"/>
              <a:cs typeface="Lato"/>
              <a:sym typeface="Lato"/>
            </a:endParaRPr>
          </a:p>
        </p:txBody>
      </p:sp>
      <p:sp>
        <p:nvSpPr>
          <p:cNvPr id="364" name="Google Shape;364;p62"/>
          <p:cNvSpPr txBox="1"/>
          <p:nvPr/>
        </p:nvSpPr>
        <p:spPr>
          <a:xfrm>
            <a:off x="1750118" y="2524593"/>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dk1"/>
                </a:solidFill>
                <a:latin typeface="Lato"/>
                <a:ea typeface="Lato"/>
                <a:cs typeface="Lato"/>
                <a:sym typeface="Lato"/>
              </a:rPr>
              <a:t>Accept permissions</a:t>
            </a:r>
            <a:endParaRPr sz="800">
              <a:solidFill>
                <a:schemeClr val="dk1"/>
              </a:solidFill>
              <a:latin typeface="Lato"/>
              <a:ea typeface="Lato"/>
              <a:cs typeface="Lato"/>
              <a:sym typeface="Lato"/>
            </a:endParaRPr>
          </a:p>
        </p:txBody>
      </p:sp>
      <p:sp>
        <p:nvSpPr>
          <p:cNvPr id="365" name="Google Shape;365;p62"/>
          <p:cNvSpPr txBox="1"/>
          <p:nvPr/>
        </p:nvSpPr>
        <p:spPr>
          <a:xfrm>
            <a:off x="3310029" y="2878513"/>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dk1"/>
                </a:solidFill>
                <a:latin typeface="Lato"/>
                <a:ea typeface="Lato"/>
                <a:cs typeface="Lato"/>
                <a:sym typeface="Lato"/>
              </a:rPr>
              <a:t>Enter personal information</a:t>
            </a:r>
            <a:endParaRPr sz="800">
              <a:solidFill>
                <a:schemeClr val="dk1"/>
              </a:solidFill>
              <a:latin typeface="Lato"/>
              <a:ea typeface="Lato"/>
              <a:cs typeface="Lato"/>
              <a:sym typeface="Lato"/>
            </a:endParaRPr>
          </a:p>
        </p:txBody>
      </p:sp>
      <p:sp>
        <p:nvSpPr>
          <p:cNvPr id="366" name="Google Shape;366;p62"/>
          <p:cNvSpPr txBox="1"/>
          <p:nvPr/>
        </p:nvSpPr>
        <p:spPr>
          <a:xfrm>
            <a:off x="4089984" y="2524593"/>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dk1"/>
                </a:solidFill>
                <a:latin typeface="Lato"/>
                <a:ea typeface="Lato"/>
                <a:cs typeface="Lato"/>
                <a:sym typeface="Lato"/>
              </a:rPr>
              <a:t>Confirm information</a:t>
            </a:r>
            <a:endParaRPr sz="800">
              <a:solidFill>
                <a:schemeClr val="dk1"/>
              </a:solidFill>
              <a:latin typeface="Lato"/>
              <a:ea typeface="Lato"/>
              <a:cs typeface="Lato"/>
              <a:sym typeface="Lato"/>
            </a:endParaRPr>
          </a:p>
        </p:txBody>
      </p:sp>
      <p:sp>
        <p:nvSpPr>
          <p:cNvPr id="367" name="Google Shape;367;p62"/>
          <p:cNvSpPr txBox="1"/>
          <p:nvPr/>
        </p:nvSpPr>
        <p:spPr>
          <a:xfrm>
            <a:off x="6429850" y="2170673"/>
            <a:ext cx="920100" cy="280800"/>
          </a:xfrm>
          <a:prstGeom prst="rect">
            <a:avLst/>
          </a:prstGeom>
          <a:solidFill>
            <a:schemeClr val="dk2"/>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lt1"/>
                </a:solidFill>
                <a:latin typeface="Lato"/>
                <a:ea typeface="Lato"/>
                <a:cs typeface="Lato"/>
                <a:sym typeface="Lato"/>
              </a:rPr>
              <a:t>Enter destination address</a:t>
            </a:r>
            <a:endParaRPr sz="800">
              <a:solidFill>
                <a:schemeClr val="lt1"/>
              </a:solidFill>
              <a:latin typeface="Lato"/>
              <a:ea typeface="Lato"/>
              <a:cs typeface="Lato"/>
              <a:sym typeface="Lato"/>
            </a:endParaRPr>
          </a:p>
        </p:txBody>
      </p:sp>
      <p:sp>
        <p:nvSpPr>
          <p:cNvPr id="368" name="Google Shape;368;p62"/>
          <p:cNvSpPr txBox="1"/>
          <p:nvPr/>
        </p:nvSpPr>
        <p:spPr>
          <a:xfrm>
            <a:off x="7209805" y="1816754"/>
            <a:ext cx="920100" cy="280800"/>
          </a:xfrm>
          <a:prstGeom prst="rect">
            <a:avLst/>
          </a:prstGeom>
          <a:solidFill>
            <a:schemeClr val="dk2"/>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lt1"/>
                </a:solidFill>
                <a:latin typeface="Lato"/>
                <a:ea typeface="Lato"/>
                <a:cs typeface="Lato"/>
                <a:sym typeface="Lato"/>
              </a:rPr>
              <a:t>Confirm Ride</a:t>
            </a:r>
            <a:endParaRPr sz="800">
              <a:solidFill>
                <a:schemeClr val="lt1"/>
              </a:solidFill>
              <a:latin typeface="Lato"/>
              <a:ea typeface="Lato"/>
              <a:cs typeface="Lato"/>
              <a:sym typeface="Lato"/>
            </a:endParaRPr>
          </a:p>
        </p:txBody>
      </p:sp>
      <p:cxnSp>
        <p:nvCxnSpPr>
          <p:cNvPr id="369" name="Google Shape;369;p62"/>
          <p:cNvCxnSpPr>
            <a:stCxn id="370" idx="4"/>
          </p:cNvCxnSpPr>
          <p:nvPr/>
        </p:nvCxnSpPr>
        <p:spPr>
          <a:xfrm flipH="1">
            <a:off x="1430080" y="3410150"/>
            <a:ext cx="4200" cy="913200"/>
          </a:xfrm>
          <a:prstGeom prst="straightConnector1">
            <a:avLst/>
          </a:prstGeom>
          <a:noFill/>
          <a:ln cap="flat" cmpd="sng" w="9525">
            <a:solidFill>
              <a:schemeClr val="accent4"/>
            </a:solidFill>
            <a:prstDash val="dot"/>
            <a:round/>
            <a:headEnd len="med" w="med" type="none"/>
            <a:tailEnd len="med" w="med" type="none"/>
          </a:ln>
        </p:spPr>
      </p:cxnSp>
      <p:cxnSp>
        <p:nvCxnSpPr>
          <p:cNvPr id="371" name="Google Shape;371;p62"/>
          <p:cNvCxnSpPr>
            <a:stCxn id="372" idx="4"/>
          </p:cNvCxnSpPr>
          <p:nvPr/>
        </p:nvCxnSpPr>
        <p:spPr>
          <a:xfrm flipH="1">
            <a:off x="2210198" y="3410150"/>
            <a:ext cx="3600" cy="925500"/>
          </a:xfrm>
          <a:prstGeom prst="straightConnector1">
            <a:avLst/>
          </a:prstGeom>
          <a:noFill/>
          <a:ln cap="flat" cmpd="sng" w="9525">
            <a:solidFill>
              <a:schemeClr val="accent4"/>
            </a:solidFill>
            <a:prstDash val="dot"/>
            <a:round/>
            <a:headEnd len="med" w="med" type="none"/>
            <a:tailEnd len="med" w="med" type="none"/>
          </a:ln>
        </p:spPr>
      </p:cxnSp>
      <p:cxnSp>
        <p:nvCxnSpPr>
          <p:cNvPr id="373" name="Google Shape;373;p62"/>
          <p:cNvCxnSpPr>
            <a:stCxn id="374" idx="4"/>
          </p:cNvCxnSpPr>
          <p:nvPr/>
        </p:nvCxnSpPr>
        <p:spPr>
          <a:xfrm flipH="1">
            <a:off x="2990016" y="3410150"/>
            <a:ext cx="3300" cy="913200"/>
          </a:xfrm>
          <a:prstGeom prst="straightConnector1">
            <a:avLst/>
          </a:prstGeom>
          <a:noFill/>
          <a:ln cap="flat" cmpd="sng" w="9525">
            <a:solidFill>
              <a:schemeClr val="accent4"/>
            </a:solidFill>
            <a:prstDash val="dot"/>
            <a:round/>
            <a:headEnd len="med" w="med" type="none"/>
            <a:tailEnd len="med" w="med" type="none"/>
          </a:ln>
        </p:spPr>
      </p:cxnSp>
      <p:cxnSp>
        <p:nvCxnSpPr>
          <p:cNvPr id="375" name="Google Shape;375;p62"/>
          <p:cNvCxnSpPr>
            <a:stCxn id="376" idx="4"/>
          </p:cNvCxnSpPr>
          <p:nvPr/>
        </p:nvCxnSpPr>
        <p:spPr>
          <a:xfrm flipH="1">
            <a:off x="3770134" y="3410150"/>
            <a:ext cx="2700" cy="912600"/>
          </a:xfrm>
          <a:prstGeom prst="straightConnector1">
            <a:avLst/>
          </a:prstGeom>
          <a:noFill/>
          <a:ln cap="flat" cmpd="sng" w="9525">
            <a:solidFill>
              <a:schemeClr val="accent4"/>
            </a:solidFill>
            <a:prstDash val="dot"/>
            <a:round/>
            <a:headEnd len="med" w="med" type="none"/>
            <a:tailEnd len="med" w="med" type="none"/>
          </a:ln>
        </p:spPr>
      </p:cxnSp>
      <p:cxnSp>
        <p:nvCxnSpPr>
          <p:cNvPr id="377" name="Google Shape;377;p62"/>
          <p:cNvCxnSpPr>
            <a:stCxn id="378" idx="4"/>
          </p:cNvCxnSpPr>
          <p:nvPr/>
        </p:nvCxnSpPr>
        <p:spPr>
          <a:xfrm flipH="1">
            <a:off x="4549952" y="3410150"/>
            <a:ext cx="2400" cy="912600"/>
          </a:xfrm>
          <a:prstGeom prst="straightConnector1">
            <a:avLst/>
          </a:prstGeom>
          <a:noFill/>
          <a:ln cap="flat" cmpd="sng" w="9525">
            <a:solidFill>
              <a:schemeClr val="accent4"/>
            </a:solidFill>
            <a:prstDash val="dot"/>
            <a:round/>
            <a:headEnd len="med" w="med" type="none"/>
            <a:tailEnd len="med" w="med" type="none"/>
          </a:ln>
        </p:spPr>
      </p:cxnSp>
      <p:cxnSp>
        <p:nvCxnSpPr>
          <p:cNvPr id="379" name="Google Shape;379;p62"/>
          <p:cNvCxnSpPr>
            <a:stCxn id="380" idx="4"/>
          </p:cNvCxnSpPr>
          <p:nvPr/>
        </p:nvCxnSpPr>
        <p:spPr>
          <a:xfrm flipH="1">
            <a:off x="5330070" y="3410150"/>
            <a:ext cx="1800" cy="925200"/>
          </a:xfrm>
          <a:prstGeom prst="straightConnector1">
            <a:avLst/>
          </a:prstGeom>
          <a:noFill/>
          <a:ln cap="flat" cmpd="sng" w="9525">
            <a:solidFill>
              <a:schemeClr val="accent4"/>
            </a:solidFill>
            <a:prstDash val="dot"/>
            <a:round/>
            <a:headEnd len="med" w="med" type="none"/>
            <a:tailEnd len="med" w="med" type="none"/>
          </a:ln>
        </p:spPr>
      </p:cxnSp>
      <p:cxnSp>
        <p:nvCxnSpPr>
          <p:cNvPr id="381" name="Google Shape;381;p62"/>
          <p:cNvCxnSpPr>
            <a:stCxn id="382" idx="4"/>
          </p:cNvCxnSpPr>
          <p:nvPr/>
        </p:nvCxnSpPr>
        <p:spPr>
          <a:xfrm flipH="1">
            <a:off x="6109888" y="3410150"/>
            <a:ext cx="1500" cy="918900"/>
          </a:xfrm>
          <a:prstGeom prst="straightConnector1">
            <a:avLst/>
          </a:prstGeom>
          <a:noFill/>
          <a:ln cap="flat" cmpd="sng" w="9525">
            <a:solidFill>
              <a:schemeClr val="accent4"/>
            </a:solidFill>
            <a:prstDash val="dot"/>
            <a:round/>
            <a:headEnd len="med" w="med" type="none"/>
            <a:tailEnd len="med" w="med" type="none"/>
          </a:ln>
        </p:spPr>
      </p:cxnSp>
      <p:cxnSp>
        <p:nvCxnSpPr>
          <p:cNvPr id="383" name="Google Shape;383;p62"/>
          <p:cNvCxnSpPr>
            <a:stCxn id="384" idx="4"/>
          </p:cNvCxnSpPr>
          <p:nvPr/>
        </p:nvCxnSpPr>
        <p:spPr>
          <a:xfrm flipH="1">
            <a:off x="6890006" y="3410150"/>
            <a:ext cx="900" cy="912600"/>
          </a:xfrm>
          <a:prstGeom prst="straightConnector1">
            <a:avLst/>
          </a:prstGeom>
          <a:noFill/>
          <a:ln cap="flat" cmpd="sng" w="9525">
            <a:solidFill>
              <a:schemeClr val="accent4"/>
            </a:solidFill>
            <a:prstDash val="dot"/>
            <a:round/>
            <a:headEnd len="med" w="med" type="none"/>
            <a:tailEnd len="med" w="med" type="none"/>
          </a:ln>
        </p:spPr>
      </p:cxnSp>
      <p:cxnSp>
        <p:nvCxnSpPr>
          <p:cNvPr id="385" name="Google Shape;385;p62"/>
          <p:cNvCxnSpPr>
            <a:stCxn id="386" idx="4"/>
          </p:cNvCxnSpPr>
          <p:nvPr/>
        </p:nvCxnSpPr>
        <p:spPr>
          <a:xfrm flipH="1">
            <a:off x="7669824" y="3410150"/>
            <a:ext cx="600" cy="913200"/>
          </a:xfrm>
          <a:prstGeom prst="straightConnector1">
            <a:avLst/>
          </a:prstGeom>
          <a:noFill/>
          <a:ln cap="flat" cmpd="sng" w="9525">
            <a:solidFill>
              <a:schemeClr val="accent4"/>
            </a:solidFill>
            <a:prstDash val="dot"/>
            <a:round/>
            <a:headEnd len="med" w="med" type="none"/>
            <a:tailEnd len="med" w="med" type="none"/>
          </a:ln>
        </p:spPr>
      </p:cxnSp>
      <p:sp>
        <p:nvSpPr>
          <p:cNvPr id="387" name="Google Shape;387;p62"/>
          <p:cNvSpPr/>
          <p:nvPr/>
        </p:nvSpPr>
        <p:spPr>
          <a:xfrm>
            <a:off x="2143322" y="3969850"/>
            <a:ext cx="135900" cy="76500"/>
          </a:xfrm>
          <a:prstGeom prst="roundRect">
            <a:avLst>
              <a:gd fmla="val 0" name="adj"/>
            </a:avLst>
          </a:prstGeom>
          <a:solidFill>
            <a:srgbClr val="00D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2"/>
          <p:cNvSpPr txBox="1"/>
          <p:nvPr>
            <p:ph type="title"/>
          </p:nvPr>
        </p:nvSpPr>
        <p:spPr>
          <a:xfrm>
            <a:off x="606900" y="538425"/>
            <a:ext cx="63372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Persona: </a:t>
            </a:r>
            <a:r>
              <a:rPr b="0" lang="en" sz="1700"/>
              <a:t>Customer familiar with rideshare apps, trying yours for the first time. Opportunity to win them over.</a:t>
            </a:r>
            <a:endParaRPr b="0" sz="1700"/>
          </a:p>
        </p:txBody>
      </p:sp>
      <p:cxnSp>
        <p:nvCxnSpPr>
          <p:cNvPr id="389" name="Google Shape;389;p62"/>
          <p:cNvCxnSpPr>
            <a:stCxn id="390" idx="6"/>
            <a:endCxn id="391" idx="0"/>
          </p:cNvCxnSpPr>
          <p:nvPr/>
        </p:nvCxnSpPr>
        <p:spPr>
          <a:xfrm>
            <a:off x="705311" y="3359600"/>
            <a:ext cx="7694100" cy="0"/>
          </a:xfrm>
          <a:prstGeom prst="straightConnector1">
            <a:avLst/>
          </a:prstGeom>
          <a:noFill/>
          <a:ln cap="flat" cmpd="sng" w="19050">
            <a:solidFill>
              <a:schemeClr val="accent1"/>
            </a:solidFill>
            <a:prstDash val="solid"/>
            <a:round/>
            <a:headEnd len="med" w="med" type="none"/>
            <a:tailEnd len="med" w="med" type="none"/>
          </a:ln>
        </p:spPr>
      </p:cxnSp>
      <p:sp>
        <p:nvSpPr>
          <p:cNvPr id="374" name="Google Shape;374;p62"/>
          <p:cNvSpPr/>
          <p:nvPr/>
        </p:nvSpPr>
        <p:spPr>
          <a:xfrm>
            <a:off x="2942766"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2"/>
          <p:cNvSpPr/>
          <p:nvPr/>
        </p:nvSpPr>
        <p:spPr>
          <a:xfrm>
            <a:off x="3722284"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2"/>
          <p:cNvSpPr/>
          <p:nvPr/>
        </p:nvSpPr>
        <p:spPr>
          <a:xfrm>
            <a:off x="4501802"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2"/>
          <p:cNvSpPr/>
          <p:nvPr/>
        </p:nvSpPr>
        <p:spPr>
          <a:xfrm>
            <a:off x="5281320"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2"/>
          <p:cNvSpPr/>
          <p:nvPr/>
        </p:nvSpPr>
        <p:spPr>
          <a:xfrm>
            <a:off x="6060838"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2"/>
          <p:cNvSpPr/>
          <p:nvPr/>
        </p:nvSpPr>
        <p:spPr>
          <a:xfrm>
            <a:off x="6840356"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2"/>
          <p:cNvSpPr/>
          <p:nvPr/>
        </p:nvSpPr>
        <p:spPr>
          <a:xfrm>
            <a:off x="7619874"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2"/>
          <p:cNvSpPr/>
          <p:nvPr/>
        </p:nvSpPr>
        <p:spPr>
          <a:xfrm>
            <a:off x="2163248"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2"/>
          <p:cNvSpPr/>
          <p:nvPr/>
        </p:nvSpPr>
        <p:spPr>
          <a:xfrm>
            <a:off x="1383730" y="330905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2"/>
          <p:cNvSpPr/>
          <p:nvPr/>
        </p:nvSpPr>
        <p:spPr>
          <a:xfrm>
            <a:off x="604211" y="3309050"/>
            <a:ext cx="101100" cy="101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2"/>
          <p:cNvSpPr/>
          <p:nvPr/>
        </p:nvSpPr>
        <p:spPr>
          <a:xfrm rot="10800000">
            <a:off x="8399392" y="3274700"/>
            <a:ext cx="140400" cy="169800"/>
          </a:xfrm>
          <a:prstGeom prst="round2SameRect">
            <a:avLst>
              <a:gd fmla="val 50000" name="adj1"/>
              <a:gd fmla="val 0" name="adj2"/>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2"/>
          <p:cNvSpPr txBox="1"/>
          <p:nvPr/>
        </p:nvSpPr>
        <p:spPr>
          <a:xfrm>
            <a:off x="2335750" y="3867700"/>
            <a:ext cx="575700" cy="583800"/>
          </a:xfrm>
          <a:prstGeom prst="rect">
            <a:avLst/>
          </a:prstGeom>
          <a:solidFill>
            <a:schemeClr val="accent1"/>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Set this ask to later in journey</a:t>
            </a:r>
            <a:endParaRPr sz="800">
              <a:solidFill>
                <a:schemeClr val="dk1"/>
              </a:solidFill>
              <a:latin typeface="Lato"/>
              <a:ea typeface="Lato"/>
              <a:cs typeface="Lato"/>
              <a:sym typeface="Lato"/>
            </a:endParaRPr>
          </a:p>
        </p:txBody>
      </p:sp>
      <p:sp>
        <p:nvSpPr>
          <p:cNvPr id="393" name="Google Shape;393;p62"/>
          <p:cNvSpPr/>
          <p:nvPr/>
        </p:nvSpPr>
        <p:spPr>
          <a:xfrm>
            <a:off x="7741624" y="1067338"/>
            <a:ext cx="140100" cy="76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2"/>
          <p:cNvSpPr/>
          <p:nvPr/>
        </p:nvSpPr>
        <p:spPr>
          <a:xfrm>
            <a:off x="7741624" y="798550"/>
            <a:ext cx="140100" cy="765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2"/>
          <p:cNvSpPr/>
          <p:nvPr/>
        </p:nvSpPr>
        <p:spPr>
          <a:xfrm>
            <a:off x="7741624" y="932950"/>
            <a:ext cx="140100" cy="76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2"/>
          <p:cNvSpPr txBox="1"/>
          <p:nvPr/>
        </p:nvSpPr>
        <p:spPr>
          <a:xfrm>
            <a:off x="5133975" y="206450"/>
            <a:ext cx="3411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solidFill>
                  <a:schemeClr val="accent4"/>
                </a:solidFill>
                <a:latin typeface="Poppins SemiBold"/>
                <a:ea typeface="Poppins SemiBold"/>
                <a:cs typeface="Poppins SemiBold"/>
                <a:sym typeface="Poppins SemiBold"/>
              </a:rPr>
              <a:t>First time ride call in ridesharing app</a:t>
            </a:r>
            <a:endParaRPr/>
          </a:p>
        </p:txBody>
      </p:sp>
      <p:sp>
        <p:nvSpPr>
          <p:cNvPr id="397" name="Google Shape;397;p62"/>
          <p:cNvSpPr/>
          <p:nvPr/>
        </p:nvSpPr>
        <p:spPr>
          <a:xfrm>
            <a:off x="7741624" y="1201738"/>
            <a:ext cx="140100" cy="76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2"/>
          <p:cNvSpPr/>
          <p:nvPr/>
        </p:nvSpPr>
        <p:spPr>
          <a:xfrm>
            <a:off x="7741624" y="932950"/>
            <a:ext cx="140100" cy="765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2"/>
          <p:cNvSpPr/>
          <p:nvPr/>
        </p:nvSpPr>
        <p:spPr>
          <a:xfrm>
            <a:off x="7741624" y="798550"/>
            <a:ext cx="140100" cy="765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2"/>
          <p:cNvSpPr/>
          <p:nvPr/>
        </p:nvSpPr>
        <p:spPr>
          <a:xfrm>
            <a:off x="7741624" y="1067350"/>
            <a:ext cx="140100" cy="76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2"/>
          <p:cNvSpPr txBox="1"/>
          <p:nvPr/>
        </p:nvSpPr>
        <p:spPr>
          <a:xfrm>
            <a:off x="7881725" y="691350"/>
            <a:ext cx="789600" cy="69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600">
                <a:solidFill>
                  <a:schemeClr val="dk1"/>
                </a:solidFill>
                <a:latin typeface="Poppins"/>
                <a:ea typeface="Poppins"/>
                <a:cs typeface="Poppins"/>
                <a:sym typeface="Poppins"/>
              </a:rPr>
              <a:t>Account setup</a:t>
            </a:r>
            <a:endParaRPr sz="6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600">
                <a:solidFill>
                  <a:schemeClr val="dk1"/>
                </a:solidFill>
                <a:latin typeface="Poppins"/>
                <a:ea typeface="Poppins"/>
                <a:cs typeface="Poppins"/>
                <a:sym typeface="Poppins"/>
              </a:rPr>
              <a:t>Ride calling</a:t>
            </a:r>
            <a:endParaRPr sz="6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600">
                <a:solidFill>
                  <a:schemeClr val="dk1"/>
                </a:solidFill>
                <a:latin typeface="Poppins"/>
                <a:ea typeface="Poppins"/>
                <a:cs typeface="Poppins"/>
                <a:sym typeface="Poppins"/>
              </a:rPr>
              <a:t>Gain point</a:t>
            </a:r>
            <a:endParaRPr sz="6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600">
                <a:solidFill>
                  <a:schemeClr val="dk1"/>
                </a:solidFill>
                <a:latin typeface="Poppins"/>
                <a:ea typeface="Poppins"/>
                <a:cs typeface="Poppins"/>
                <a:sym typeface="Poppins"/>
              </a:rPr>
              <a:t>Pain point</a:t>
            </a:r>
            <a:endParaRPr sz="600">
              <a:solidFill>
                <a:schemeClr val="dk1"/>
              </a:solidFill>
              <a:latin typeface="Poppins"/>
              <a:ea typeface="Poppins"/>
              <a:cs typeface="Poppins"/>
              <a:sym typeface="Poppins"/>
            </a:endParaRPr>
          </a:p>
        </p:txBody>
      </p:sp>
      <p:sp>
        <p:nvSpPr>
          <p:cNvPr id="402" name="Google Shape;402;p62"/>
          <p:cNvSpPr txBox="1"/>
          <p:nvPr/>
        </p:nvSpPr>
        <p:spPr>
          <a:xfrm>
            <a:off x="4880559" y="2154505"/>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dk1"/>
                </a:solidFill>
                <a:latin typeface="Lato"/>
                <a:ea typeface="Lato"/>
                <a:cs typeface="Lato"/>
                <a:sym typeface="Lato"/>
              </a:rPr>
              <a:t>Accept Terms &amp; Service</a:t>
            </a:r>
            <a:endParaRPr sz="800">
              <a:solidFill>
                <a:schemeClr val="dk1"/>
              </a:solidFill>
              <a:latin typeface="Lato"/>
              <a:ea typeface="Lato"/>
              <a:cs typeface="Lato"/>
              <a:sym typeface="Lato"/>
            </a:endParaRPr>
          </a:p>
        </p:txBody>
      </p:sp>
      <p:sp>
        <p:nvSpPr>
          <p:cNvPr id="403" name="Google Shape;403;p62"/>
          <p:cNvSpPr txBox="1"/>
          <p:nvPr/>
        </p:nvSpPr>
        <p:spPr>
          <a:xfrm>
            <a:off x="5649909" y="2878530"/>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rPr lang="en" sz="800">
                <a:solidFill>
                  <a:schemeClr val="dk1"/>
                </a:solidFill>
                <a:latin typeface="Lato"/>
                <a:ea typeface="Lato"/>
                <a:cs typeface="Lato"/>
                <a:sym typeface="Lato"/>
              </a:rPr>
              <a:t>Enter payment</a:t>
            </a:r>
            <a:r>
              <a:rPr lang="en" sz="800">
                <a:solidFill>
                  <a:schemeClr val="dk1"/>
                </a:solidFill>
                <a:latin typeface="Lato"/>
                <a:ea typeface="Lato"/>
                <a:cs typeface="Lato"/>
                <a:sym typeface="Lato"/>
              </a:rPr>
              <a:t> information</a:t>
            </a:r>
            <a:endParaRPr sz="800">
              <a:solidFill>
                <a:schemeClr val="dk1"/>
              </a:solidFill>
              <a:latin typeface="Lato"/>
              <a:ea typeface="Lato"/>
              <a:cs typeface="Lato"/>
              <a:sym typeface="Lato"/>
            </a:endParaRPr>
          </a:p>
        </p:txBody>
      </p:sp>
      <p:sp>
        <p:nvSpPr>
          <p:cNvPr id="404" name="Google Shape;404;p62"/>
          <p:cNvSpPr/>
          <p:nvPr/>
        </p:nvSpPr>
        <p:spPr>
          <a:xfrm>
            <a:off x="1360438" y="3598641"/>
            <a:ext cx="135900" cy="76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2"/>
          <p:cNvSpPr txBox="1"/>
          <p:nvPr/>
        </p:nvSpPr>
        <p:spPr>
          <a:xfrm>
            <a:off x="1532325" y="3463750"/>
            <a:ext cx="575700" cy="479100"/>
          </a:xfrm>
          <a:prstGeom prst="rect">
            <a:avLst/>
          </a:prstGeom>
          <a:solidFill>
            <a:schemeClr val="accent3"/>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Long load time</a:t>
            </a:r>
            <a:endParaRPr sz="800">
              <a:solidFill>
                <a:schemeClr val="dk1"/>
              </a:solidFill>
              <a:latin typeface="Lato"/>
              <a:ea typeface="Lato"/>
              <a:cs typeface="Lato"/>
              <a:sym typeface="Lato"/>
            </a:endParaRPr>
          </a:p>
        </p:txBody>
      </p:sp>
      <p:sp>
        <p:nvSpPr>
          <p:cNvPr id="406" name="Google Shape;406;p62"/>
          <p:cNvSpPr/>
          <p:nvPr/>
        </p:nvSpPr>
        <p:spPr>
          <a:xfrm>
            <a:off x="2161125" y="3560066"/>
            <a:ext cx="135900" cy="76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2"/>
          <p:cNvSpPr txBox="1"/>
          <p:nvPr/>
        </p:nvSpPr>
        <p:spPr>
          <a:xfrm>
            <a:off x="2333013" y="3425175"/>
            <a:ext cx="575700" cy="479100"/>
          </a:xfrm>
          <a:prstGeom prst="rect">
            <a:avLst/>
          </a:prstGeom>
          <a:solidFill>
            <a:schemeClr val="accent3"/>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Choice early on</a:t>
            </a:r>
            <a:endParaRPr sz="800">
              <a:solidFill>
                <a:schemeClr val="dk1"/>
              </a:solidFill>
              <a:latin typeface="Lato"/>
              <a:ea typeface="Lato"/>
              <a:cs typeface="Lato"/>
              <a:sym typeface="Lato"/>
            </a:endParaRPr>
          </a:p>
        </p:txBody>
      </p:sp>
      <p:sp>
        <p:nvSpPr>
          <p:cNvPr id="408" name="Google Shape;408;p62"/>
          <p:cNvSpPr/>
          <p:nvPr/>
        </p:nvSpPr>
        <p:spPr>
          <a:xfrm>
            <a:off x="3666425" y="3598641"/>
            <a:ext cx="135900" cy="76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2"/>
          <p:cNvSpPr txBox="1"/>
          <p:nvPr/>
        </p:nvSpPr>
        <p:spPr>
          <a:xfrm>
            <a:off x="3838313" y="3463750"/>
            <a:ext cx="575700" cy="479100"/>
          </a:xfrm>
          <a:prstGeom prst="rect">
            <a:avLst/>
          </a:prstGeom>
          <a:solidFill>
            <a:schemeClr val="accent3"/>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Multiple asks in a row</a:t>
            </a:r>
            <a:endParaRPr sz="800">
              <a:solidFill>
                <a:schemeClr val="dk1"/>
              </a:solidFill>
              <a:latin typeface="Lato"/>
              <a:ea typeface="Lato"/>
              <a:cs typeface="Lato"/>
              <a:sym typeface="Lato"/>
            </a:endParaRPr>
          </a:p>
        </p:txBody>
      </p:sp>
      <p:sp>
        <p:nvSpPr>
          <p:cNvPr id="410" name="Google Shape;410;p62"/>
          <p:cNvSpPr/>
          <p:nvPr/>
        </p:nvSpPr>
        <p:spPr>
          <a:xfrm>
            <a:off x="4498213" y="3598641"/>
            <a:ext cx="135900" cy="76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2"/>
          <p:cNvSpPr txBox="1"/>
          <p:nvPr/>
        </p:nvSpPr>
        <p:spPr>
          <a:xfrm>
            <a:off x="4670100" y="3463750"/>
            <a:ext cx="575700" cy="479100"/>
          </a:xfrm>
          <a:prstGeom prst="rect">
            <a:avLst/>
          </a:prstGeom>
          <a:solidFill>
            <a:schemeClr val="accent3"/>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Have to leave app</a:t>
            </a:r>
            <a:endParaRPr sz="800">
              <a:solidFill>
                <a:schemeClr val="dk1"/>
              </a:solidFill>
              <a:latin typeface="Lato"/>
              <a:ea typeface="Lato"/>
              <a:cs typeface="Lato"/>
              <a:sym typeface="Lato"/>
            </a:endParaRPr>
          </a:p>
        </p:txBody>
      </p:sp>
      <p:sp>
        <p:nvSpPr>
          <p:cNvPr id="412" name="Google Shape;412;p62"/>
          <p:cNvSpPr/>
          <p:nvPr/>
        </p:nvSpPr>
        <p:spPr>
          <a:xfrm>
            <a:off x="4478422" y="4016350"/>
            <a:ext cx="135900" cy="76500"/>
          </a:xfrm>
          <a:prstGeom prst="roundRect">
            <a:avLst>
              <a:gd fmla="val 0" name="adj"/>
            </a:avLst>
          </a:prstGeom>
          <a:solidFill>
            <a:srgbClr val="00D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2"/>
          <p:cNvSpPr txBox="1"/>
          <p:nvPr/>
        </p:nvSpPr>
        <p:spPr>
          <a:xfrm>
            <a:off x="4670850" y="3914200"/>
            <a:ext cx="575700" cy="479100"/>
          </a:xfrm>
          <a:prstGeom prst="rect">
            <a:avLst/>
          </a:prstGeom>
          <a:solidFill>
            <a:schemeClr val="accent1"/>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Autofill this info for user</a:t>
            </a:r>
            <a:endParaRPr sz="800">
              <a:solidFill>
                <a:schemeClr val="dk1"/>
              </a:solidFill>
              <a:latin typeface="Lato"/>
              <a:ea typeface="Lato"/>
              <a:cs typeface="Lato"/>
              <a:sym typeface="Lato"/>
            </a:endParaRPr>
          </a:p>
        </p:txBody>
      </p:sp>
      <p:sp>
        <p:nvSpPr>
          <p:cNvPr id="414" name="Google Shape;414;p62"/>
          <p:cNvSpPr/>
          <p:nvPr/>
        </p:nvSpPr>
        <p:spPr>
          <a:xfrm>
            <a:off x="6012472" y="3556650"/>
            <a:ext cx="135900" cy="76500"/>
          </a:xfrm>
          <a:prstGeom prst="roundRect">
            <a:avLst>
              <a:gd fmla="val 0" name="adj"/>
            </a:avLst>
          </a:prstGeom>
          <a:solidFill>
            <a:srgbClr val="00D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2"/>
          <p:cNvSpPr txBox="1"/>
          <p:nvPr/>
        </p:nvSpPr>
        <p:spPr>
          <a:xfrm>
            <a:off x="6204900" y="3454500"/>
            <a:ext cx="656400" cy="479100"/>
          </a:xfrm>
          <a:prstGeom prst="rect">
            <a:avLst/>
          </a:prstGeom>
          <a:solidFill>
            <a:schemeClr val="accent1"/>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Encouraging message</a:t>
            </a:r>
            <a:endParaRPr sz="800">
              <a:solidFill>
                <a:schemeClr val="dk1"/>
              </a:solidFill>
              <a:latin typeface="Lato"/>
              <a:ea typeface="Lato"/>
              <a:cs typeface="Lato"/>
              <a:sym typeface="Lato"/>
            </a:endParaRPr>
          </a:p>
        </p:txBody>
      </p:sp>
      <p:sp>
        <p:nvSpPr>
          <p:cNvPr id="416" name="Google Shape;416;p62"/>
          <p:cNvSpPr/>
          <p:nvPr/>
        </p:nvSpPr>
        <p:spPr>
          <a:xfrm>
            <a:off x="7603025" y="3588641"/>
            <a:ext cx="135900" cy="76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2"/>
          <p:cNvSpPr txBox="1"/>
          <p:nvPr/>
        </p:nvSpPr>
        <p:spPr>
          <a:xfrm>
            <a:off x="7774913" y="3453750"/>
            <a:ext cx="575700" cy="479100"/>
          </a:xfrm>
          <a:prstGeom prst="rect">
            <a:avLst/>
          </a:prstGeom>
          <a:solidFill>
            <a:schemeClr val="accent3"/>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Long load time</a:t>
            </a:r>
            <a:endParaRPr sz="800">
              <a:solidFill>
                <a:schemeClr val="dk1"/>
              </a:solidFill>
              <a:latin typeface="Lato"/>
              <a:ea typeface="Lato"/>
              <a:cs typeface="Lato"/>
              <a:sym typeface="Lato"/>
            </a:endParaRPr>
          </a:p>
        </p:txBody>
      </p:sp>
      <p:sp>
        <p:nvSpPr>
          <p:cNvPr id="418" name="Google Shape;418;p62"/>
          <p:cNvSpPr/>
          <p:nvPr/>
        </p:nvSpPr>
        <p:spPr>
          <a:xfrm>
            <a:off x="7588372" y="4035475"/>
            <a:ext cx="135900" cy="76500"/>
          </a:xfrm>
          <a:prstGeom prst="roundRect">
            <a:avLst>
              <a:gd fmla="val 0" name="adj"/>
            </a:avLst>
          </a:prstGeom>
          <a:solidFill>
            <a:srgbClr val="00D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2"/>
          <p:cNvSpPr txBox="1"/>
          <p:nvPr/>
        </p:nvSpPr>
        <p:spPr>
          <a:xfrm>
            <a:off x="7780800" y="3933325"/>
            <a:ext cx="575700" cy="479100"/>
          </a:xfrm>
          <a:prstGeom prst="rect">
            <a:avLst/>
          </a:prstGeom>
          <a:solidFill>
            <a:schemeClr val="accent1"/>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Discount off of first ride</a:t>
            </a:r>
            <a:endParaRPr sz="800">
              <a:solidFill>
                <a:schemeClr val="dk1"/>
              </a:solidFill>
              <a:latin typeface="Lato"/>
              <a:ea typeface="Lato"/>
              <a:cs typeface="Lato"/>
              <a:sym typeface="Lato"/>
            </a:endParaRPr>
          </a:p>
        </p:txBody>
      </p:sp>
      <p:cxnSp>
        <p:nvCxnSpPr>
          <p:cNvPr id="420" name="Google Shape;420;p62"/>
          <p:cNvCxnSpPr>
            <a:stCxn id="368" idx="2"/>
            <a:endCxn id="386" idx="0"/>
          </p:cNvCxnSpPr>
          <p:nvPr/>
        </p:nvCxnSpPr>
        <p:spPr>
          <a:xfrm>
            <a:off x="7669855" y="2097554"/>
            <a:ext cx="600" cy="12114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62"/>
          <p:cNvCxnSpPr>
            <a:stCxn id="367" idx="2"/>
          </p:cNvCxnSpPr>
          <p:nvPr/>
        </p:nvCxnSpPr>
        <p:spPr>
          <a:xfrm>
            <a:off x="6889900" y="2451473"/>
            <a:ext cx="300" cy="8574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62"/>
          <p:cNvCxnSpPr>
            <a:stCxn id="403" idx="2"/>
          </p:cNvCxnSpPr>
          <p:nvPr/>
        </p:nvCxnSpPr>
        <p:spPr>
          <a:xfrm>
            <a:off x="6109959" y="3159330"/>
            <a:ext cx="0" cy="149400"/>
          </a:xfrm>
          <a:prstGeom prst="straightConnector1">
            <a:avLst/>
          </a:prstGeom>
          <a:noFill/>
          <a:ln cap="flat" cmpd="sng" w="9525">
            <a:solidFill>
              <a:schemeClr val="accent5"/>
            </a:solidFill>
            <a:prstDash val="solid"/>
            <a:round/>
            <a:headEnd len="med" w="med" type="none"/>
            <a:tailEnd len="med" w="med" type="none"/>
          </a:ln>
        </p:spPr>
      </p:cxnSp>
      <p:cxnSp>
        <p:nvCxnSpPr>
          <p:cNvPr id="423" name="Google Shape;423;p62"/>
          <p:cNvCxnSpPr>
            <a:stCxn id="402" idx="2"/>
          </p:cNvCxnSpPr>
          <p:nvPr/>
        </p:nvCxnSpPr>
        <p:spPr>
          <a:xfrm flipH="1">
            <a:off x="5330109" y="2435305"/>
            <a:ext cx="10500" cy="873300"/>
          </a:xfrm>
          <a:prstGeom prst="straightConnector1">
            <a:avLst/>
          </a:prstGeom>
          <a:noFill/>
          <a:ln cap="flat" cmpd="sng" w="9525">
            <a:solidFill>
              <a:schemeClr val="accent5"/>
            </a:solidFill>
            <a:prstDash val="solid"/>
            <a:round/>
            <a:headEnd len="med" w="med" type="none"/>
            <a:tailEnd len="med" w="med" type="none"/>
          </a:ln>
        </p:spPr>
      </p:cxnSp>
      <p:cxnSp>
        <p:nvCxnSpPr>
          <p:cNvPr id="424" name="Google Shape;424;p62"/>
          <p:cNvCxnSpPr>
            <a:stCxn id="366" idx="2"/>
          </p:cNvCxnSpPr>
          <p:nvPr/>
        </p:nvCxnSpPr>
        <p:spPr>
          <a:xfrm>
            <a:off x="4550034" y="2805393"/>
            <a:ext cx="0" cy="503100"/>
          </a:xfrm>
          <a:prstGeom prst="straightConnector1">
            <a:avLst/>
          </a:prstGeom>
          <a:noFill/>
          <a:ln cap="flat" cmpd="sng" w="9525">
            <a:solidFill>
              <a:schemeClr val="accent5"/>
            </a:solidFill>
            <a:prstDash val="solid"/>
            <a:round/>
            <a:headEnd len="med" w="med" type="none"/>
            <a:tailEnd len="med" w="med" type="none"/>
          </a:ln>
        </p:spPr>
      </p:cxnSp>
      <p:cxnSp>
        <p:nvCxnSpPr>
          <p:cNvPr id="425" name="Google Shape;425;p62"/>
          <p:cNvCxnSpPr>
            <a:stCxn id="365" idx="2"/>
          </p:cNvCxnSpPr>
          <p:nvPr/>
        </p:nvCxnSpPr>
        <p:spPr>
          <a:xfrm>
            <a:off x="3770079" y="3159313"/>
            <a:ext cx="0" cy="149100"/>
          </a:xfrm>
          <a:prstGeom prst="straightConnector1">
            <a:avLst/>
          </a:prstGeom>
          <a:noFill/>
          <a:ln cap="flat" cmpd="sng" w="9525">
            <a:solidFill>
              <a:schemeClr val="accent5"/>
            </a:solidFill>
            <a:prstDash val="solid"/>
            <a:round/>
            <a:headEnd len="med" w="med" type="none"/>
            <a:tailEnd len="med" w="med" type="none"/>
          </a:ln>
        </p:spPr>
      </p:cxnSp>
      <p:cxnSp>
        <p:nvCxnSpPr>
          <p:cNvPr id="426" name="Google Shape;426;p62"/>
          <p:cNvCxnSpPr>
            <a:stCxn id="363" idx="2"/>
          </p:cNvCxnSpPr>
          <p:nvPr/>
        </p:nvCxnSpPr>
        <p:spPr>
          <a:xfrm>
            <a:off x="2990123" y="2097554"/>
            <a:ext cx="10800" cy="1210800"/>
          </a:xfrm>
          <a:prstGeom prst="straightConnector1">
            <a:avLst/>
          </a:prstGeom>
          <a:noFill/>
          <a:ln cap="flat" cmpd="sng" w="9525">
            <a:solidFill>
              <a:schemeClr val="accent5"/>
            </a:solidFill>
            <a:prstDash val="solid"/>
            <a:round/>
            <a:headEnd len="med" w="med" type="none"/>
            <a:tailEnd len="med" w="med" type="none"/>
          </a:ln>
        </p:spPr>
      </p:cxnSp>
      <p:cxnSp>
        <p:nvCxnSpPr>
          <p:cNvPr id="427" name="Google Shape;427;p62"/>
          <p:cNvCxnSpPr>
            <a:stCxn id="364" idx="2"/>
          </p:cNvCxnSpPr>
          <p:nvPr/>
        </p:nvCxnSpPr>
        <p:spPr>
          <a:xfrm>
            <a:off x="2210168" y="2805393"/>
            <a:ext cx="5400" cy="503100"/>
          </a:xfrm>
          <a:prstGeom prst="straightConnector1">
            <a:avLst/>
          </a:prstGeom>
          <a:noFill/>
          <a:ln cap="flat" cmpd="sng" w="9525">
            <a:solidFill>
              <a:schemeClr val="accent5"/>
            </a:solidFill>
            <a:prstDash val="solid"/>
            <a:round/>
            <a:headEnd len="med" w="med" type="none"/>
            <a:tailEnd len="med" w="med" type="none"/>
          </a:ln>
        </p:spPr>
      </p:cxnSp>
      <p:cxnSp>
        <p:nvCxnSpPr>
          <p:cNvPr id="428" name="Google Shape;428;p62"/>
          <p:cNvCxnSpPr>
            <a:stCxn id="362" idx="2"/>
          </p:cNvCxnSpPr>
          <p:nvPr/>
        </p:nvCxnSpPr>
        <p:spPr>
          <a:xfrm>
            <a:off x="1430213" y="2097554"/>
            <a:ext cx="0" cy="1210800"/>
          </a:xfrm>
          <a:prstGeom prst="straightConnector1">
            <a:avLst/>
          </a:prstGeom>
          <a:noFill/>
          <a:ln cap="flat" cmpd="sng" w="9525">
            <a:solidFill>
              <a:schemeClr val="accent5"/>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3"/>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p>
            <a:pPr indent="0" lvl="0" marL="0" rtl="0" algn="l">
              <a:spcBef>
                <a:spcPts val="2000"/>
              </a:spcBef>
              <a:spcAft>
                <a:spcPts val="600"/>
              </a:spcAft>
              <a:buNone/>
            </a:pPr>
            <a:r>
              <a:rPr lang="en"/>
              <a:t>More resources!</a:t>
            </a:r>
            <a:endParaRPr/>
          </a:p>
        </p:txBody>
      </p:sp>
      <p:sp>
        <p:nvSpPr>
          <p:cNvPr id="434" name="Google Shape;434;p63"/>
          <p:cNvSpPr txBox="1"/>
          <p:nvPr>
            <p:ph idx="1" type="body"/>
          </p:nvPr>
        </p:nvSpPr>
        <p:spPr>
          <a:xfrm>
            <a:off x="606900" y="1258025"/>
            <a:ext cx="3164700" cy="128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Watch </a:t>
            </a:r>
            <a:r>
              <a:rPr b="1" lang="en" u="sng">
                <a:solidFill>
                  <a:schemeClr val="hlink"/>
                </a:solidFill>
                <a:hlinkClick r:id="rId3"/>
              </a:rPr>
              <a:t>Product Analytics to Uncover the Customer Journey by Indicative Product Manager</a:t>
            </a:r>
            <a:endParaRPr b="1"/>
          </a:p>
          <a:p>
            <a:pPr indent="0" lvl="0" marL="0" rtl="0" algn="l">
              <a:lnSpc>
                <a:spcPct val="100000"/>
              </a:lnSpc>
              <a:spcBef>
                <a:spcPts val="500"/>
              </a:spcBef>
              <a:spcAft>
                <a:spcPts val="500"/>
              </a:spcAft>
              <a:buNone/>
            </a:pPr>
            <a:r>
              <a:rPr lang="en" sz="1200"/>
              <a:t>Or, dive deeper into Product Management with our </a:t>
            </a:r>
            <a:r>
              <a:rPr lang="en" sz="1200" u="sng">
                <a:solidFill>
                  <a:schemeClr val="hlink"/>
                </a:solidFill>
                <a:hlinkClick r:id="rId4"/>
              </a:rPr>
              <a:t>free resource collection</a:t>
            </a:r>
            <a:r>
              <a:rPr lang="en" sz="1200"/>
              <a:t>.</a:t>
            </a:r>
            <a:endParaRPr sz="1800"/>
          </a:p>
        </p:txBody>
      </p:sp>
      <p:pic>
        <p:nvPicPr>
          <p:cNvPr descr="👉 Subscribe here: http://bit.ly/2rCsYZD&#10;📆 Check out upcoming events: http://prdct.school/LI_events&#10;🗣 Read speaker's bio: https://prdct.school/3NoXG1n&#10;ℹ Find out more about us: https://bit.ly/3DqzkRi &#10;&#10;ABOUT THE SPEAKER:&#10;Dan is an Onboarding Specialist at Indicative where he is organizing and streamlining the process for new hires. Before this, Dan worked as a Product Evangelist at Axon. There, he created dynamic and engaging pre-sales and technical demonstrations as well as planned and executed an onboarding program for future product demonstrations to be as organized and prepared as possible. He also has over five years of experience as a Product Specialist with LION. Before entering the world of product, Dan was an EMT with Mohawk Ambulance Service.&#10;&#10;ABOUT US:&#10;Founded in 2014, Product School is the global leader in Product Management training with a community of over one million product professionals.&#10;&#10;Our certifications are the most industry-recognized credentials by employers hiring product managers. All of our instructors are senior-level Product Managers working at top Silicon Valley companies including Google, Facebook, Netflix, Airbnb, PayPal, Uber, and Amazon. &#10;&#10;Designed to fit into work schedules, our live, online classes are held in the evenings or on weekends to ensure that both instructors and students can maintain their full-time jobs. You’ll learn how to build digital products from end to end, lead cross-functional teams and land your next product job or promotion.&#10;See our upcoming courses here: https://bit.ly/3DqzkRi&#10;&#10;In addition to classes, we host daily online events with top industry professionals about Product Management. Click here to see what we have coming up: https://bit.ly/3Lt4hr0&#10;&#10;We are committed to pushing the product management industry forward. We published the Amazon bestseller, The Product Book (Get your copy here: https://bit.ly/3DsKdC9) host over 1,000 free events per year, The Proddy Awards, and ProductCon, the largest multi-city conference in the world for product managers.&#10;&#10;#ProductManagement #ProductSchool #Upskill #TechEducation #Business #ProdMgmt #PMCertificate #ProductManager #Product #PM #IT #Management #PMP #FinTech" id="435" name="Google Shape;435;p63" title="Webinar: Product Analytics to Uncover the Customer Journey by Indicative, Dan Vaccaro">
            <a:hlinkClick r:id="rId5"/>
          </p:cNvPr>
          <p:cNvPicPr preferRelativeResize="0"/>
          <p:nvPr/>
        </p:nvPicPr>
        <p:blipFill>
          <a:blip r:embed="rId6">
            <a:alphaModFix/>
          </a:blip>
          <a:stretch>
            <a:fillRect/>
          </a:stretch>
        </p:blipFill>
        <p:spPr>
          <a:xfrm>
            <a:off x="4215400" y="764375"/>
            <a:ext cx="4259600" cy="3194700"/>
          </a:xfrm>
          <a:prstGeom prst="rect">
            <a:avLst/>
          </a:prstGeom>
          <a:noFill/>
          <a:ln>
            <a:noFill/>
          </a:ln>
        </p:spPr>
      </p:pic>
      <p:sp>
        <p:nvSpPr>
          <p:cNvPr id="436" name="Google Shape;436;p63"/>
          <p:cNvSpPr txBox="1"/>
          <p:nvPr/>
        </p:nvSpPr>
        <p:spPr>
          <a:xfrm>
            <a:off x="606900" y="3006350"/>
            <a:ext cx="3295500" cy="61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F243E"/>
                </a:solidFill>
                <a:latin typeface="Lato"/>
                <a:ea typeface="Lato"/>
                <a:cs typeface="Lato"/>
                <a:sym typeface="Lato"/>
              </a:rPr>
              <a:t>Got any questions? </a:t>
            </a:r>
            <a:endParaRPr sz="1200">
              <a:solidFill>
                <a:srgbClr val="0F243E"/>
              </a:solidFill>
              <a:latin typeface="Lato"/>
              <a:ea typeface="Lato"/>
              <a:cs typeface="Lato"/>
              <a:sym typeface="Lato"/>
            </a:endParaRPr>
          </a:p>
          <a:p>
            <a:pPr indent="0" lvl="0" marL="0" rtl="0" algn="l">
              <a:spcBef>
                <a:spcPts val="500"/>
              </a:spcBef>
              <a:spcAft>
                <a:spcPts val="500"/>
              </a:spcAft>
              <a:buNone/>
            </a:pPr>
            <a:r>
              <a:rPr lang="en" sz="1200" u="sng">
                <a:solidFill>
                  <a:srgbClr val="103869"/>
                </a:solidFill>
                <a:latin typeface="Lato"/>
                <a:ea typeface="Lato"/>
                <a:cs typeface="Lato"/>
                <a:sym typeface="Lato"/>
                <a:hlinkClick r:id="rId7">
                  <a:extLst>
                    <a:ext uri="{A12FA001-AC4F-418D-AE19-62706E023703}">
                      <ahyp:hlinkClr val="tx"/>
                    </a:ext>
                  </a:extLst>
                </a:hlinkClick>
              </a:rPr>
              <a:t>Ask them in our Product community forum!</a:t>
            </a:r>
            <a:endParaRPr sz="1200">
              <a:solidFill>
                <a:srgbClr val="07182C"/>
              </a:solidFill>
              <a:latin typeface="Lato"/>
              <a:ea typeface="Lato"/>
              <a:cs typeface="Lato"/>
              <a:sym typeface="Lato"/>
            </a:endParaRPr>
          </a:p>
        </p:txBody>
      </p:sp>
      <p:pic>
        <p:nvPicPr>
          <p:cNvPr id="437" name="Google Shape;437;p63"/>
          <p:cNvPicPr preferRelativeResize="0"/>
          <p:nvPr/>
        </p:nvPicPr>
        <p:blipFill>
          <a:blip r:embed="rId8">
            <a:alphaModFix/>
          </a:blip>
          <a:stretch>
            <a:fillRect/>
          </a:stretch>
        </p:blipFill>
        <p:spPr>
          <a:xfrm>
            <a:off x="439250" y="3409825"/>
            <a:ext cx="167650" cy="429600"/>
          </a:xfrm>
          <a:prstGeom prst="rect">
            <a:avLst/>
          </a:prstGeom>
          <a:noFill/>
          <a:ln>
            <a:noFill/>
          </a:ln>
        </p:spPr>
      </p:pic>
      <p:pic>
        <p:nvPicPr>
          <p:cNvPr id="438" name="Google Shape;438;p63">
            <a:hlinkClick r:id="rId9"/>
          </p:cNvPr>
          <p:cNvPicPr preferRelativeResize="0"/>
          <p:nvPr/>
        </p:nvPicPr>
        <p:blipFill>
          <a:blip r:embed="rId10">
            <a:alphaModFix/>
          </a:blip>
          <a:stretch>
            <a:fillRect/>
          </a:stretch>
        </p:blipFill>
        <p:spPr>
          <a:xfrm>
            <a:off x="3160284" y="3784806"/>
            <a:ext cx="275682" cy="275693"/>
          </a:xfrm>
          <a:prstGeom prst="rect">
            <a:avLst/>
          </a:prstGeom>
          <a:noFill/>
          <a:ln>
            <a:noFill/>
          </a:ln>
        </p:spPr>
      </p:pic>
      <p:pic>
        <p:nvPicPr>
          <p:cNvPr id="439" name="Google Shape;439;p63">
            <a:hlinkClick r:id="rId11"/>
          </p:cNvPr>
          <p:cNvPicPr preferRelativeResize="0"/>
          <p:nvPr/>
        </p:nvPicPr>
        <p:blipFill>
          <a:blip r:embed="rId12">
            <a:alphaModFix/>
          </a:blip>
          <a:stretch>
            <a:fillRect/>
          </a:stretch>
        </p:blipFill>
        <p:spPr>
          <a:xfrm>
            <a:off x="1202448" y="3784831"/>
            <a:ext cx="275682" cy="275693"/>
          </a:xfrm>
          <a:prstGeom prst="rect">
            <a:avLst/>
          </a:prstGeom>
          <a:noFill/>
          <a:ln>
            <a:noFill/>
          </a:ln>
        </p:spPr>
      </p:pic>
      <p:pic>
        <p:nvPicPr>
          <p:cNvPr id="440" name="Google Shape;440;p63">
            <a:hlinkClick r:id="rId13"/>
          </p:cNvPr>
          <p:cNvPicPr preferRelativeResize="0"/>
          <p:nvPr/>
        </p:nvPicPr>
        <p:blipFill>
          <a:blip r:embed="rId14">
            <a:alphaModFix/>
          </a:blip>
          <a:stretch>
            <a:fillRect/>
          </a:stretch>
        </p:blipFill>
        <p:spPr>
          <a:xfrm>
            <a:off x="712989" y="3784814"/>
            <a:ext cx="275682" cy="275693"/>
          </a:xfrm>
          <a:prstGeom prst="rect">
            <a:avLst/>
          </a:prstGeom>
          <a:noFill/>
          <a:ln>
            <a:noFill/>
          </a:ln>
        </p:spPr>
      </p:pic>
      <p:pic>
        <p:nvPicPr>
          <p:cNvPr id="441" name="Google Shape;441;p63">
            <a:hlinkClick r:id="rId15"/>
          </p:cNvPr>
          <p:cNvPicPr preferRelativeResize="0"/>
          <p:nvPr/>
        </p:nvPicPr>
        <p:blipFill>
          <a:blip r:embed="rId16">
            <a:alphaModFix/>
          </a:blip>
          <a:stretch>
            <a:fillRect/>
          </a:stretch>
        </p:blipFill>
        <p:spPr>
          <a:xfrm>
            <a:off x="1691907" y="3784811"/>
            <a:ext cx="275682" cy="275693"/>
          </a:xfrm>
          <a:prstGeom prst="rect">
            <a:avLst/>
          </a:prstGeom>
          <a:noFill/>
          <a:ln>
            <a:noFill/>
          </a:ln>
        </p:spPr>
      </p:pic>
      <p:pic>
        <p:nvPicPr>
          <p:cNvPr id="442" name="Google Shape;442;p63">
            <a:hlinkClick r:id="rId17"/>
          </p:cNvPr>
          <p:cNvPicPr preferRelativeResize="0"/>
          <p:nvPr/>
        </p:nvPicPr>
        <p:blipFill>
          <a:blip r:embed="rId18">
            <a:alphaModFix/>
          </a:blip>
          <a:stretch>
            <a:fillRect/>
          </a:stretch>
        </p:blipFill>
        <p:spPr>
          <a:xfrm>
            <a:off x="2670825" y="3784803"/>
            <a:ext cx="275682" cy="275693"/>
          </a:xfrm>
          <a:prstGeom prst="rect">
            <a:avLst/>
          </a:prstGeom>
          <a:noFill/>
          <a:ln>
            <a:noFill/>
          </a:ln>
        </p:spPr>
      </p:pic>
      <p:pic>
        <p:nvPicPr>
          <p:cNvPr id="443" name="Google Shape;443;p63">
            <a:hlinkClick r:id="rId19"/>
          </p:cNvPr>
          <p:cNvPicPr preferRelativeResize="0"/>
          <p:nvPr/>
        </p:nvPicPr>
        <p:blipFill>
          <a:blip r:embed="rId20">
            <a:alphaModFix/>
          </a:blip>
          <a:stretch>
            <a:fillRect/>
          </a:stretch>
        </p:blipFill>
        <p:spPr>
          <a:xfrm>
            <a:off x="2181366" y="3784820"/>
            <a:ext cx="275682" cy="2756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4"/>
          <p:cNvSpPr txBox="1"/>
          <p:nvPr>
            <p:ph type="title"/>
          </p:nvPr>
        </p:nvSpPr>
        <p:spPr>
          <a:xfrm>
            <a:off x="606900" y="795925"/>
            <a:ext cx="7929600" cy="429600"/>
          </a:xfrm>
          <a:prstGeom prst="rect">
            <a:avLst/>
          </a:prstGeom>
        </p:spPr>
        <p:txBody>
          <a:bodyPr anchorCtr="0" anchor="t" bIns="91425" lIns="91425" spcFirstLastPara="1" rIns="91425" wrap="square" tIns="91425">
            <a:noAutofit/>
          </a:bodyPr>
          <a:lstStyle/>
          <a:p>
            <a:pPr indent="0" lvl="0" marL="0" rtl="0" algn="l">
              <a:spcBef>
                <a:spcPts val="2000"/>
              </a:spcBef>
              <a:spcAft>
                <a:spcPts val="600"/>
              </a:spcAft>
              <a:buNone/>
            </a:pPr>
            <a:r>
              <a:rPr lang="en"/>
              <a:t>Start Here!</a:t>
            </a:r>
            <a:endParaRPr/>
          </a:p>
        </p:txBody>
      </p:sp>
      <p:sp>
        <p:nvSpPr>
          <p:cNvPr id="257" name="Google Shape;257;p54"/>
          <p:cNvSpPr txBox="1"/>
          <p:nvPr>
            <p:ph idx="1" type="body"/>
          </p:nvPr>
        </p:nvSpPr>
        <p:spPr>
          <a:xfrm>
            <a:off x="607200" y="1369700"/>
            <a:ext cx="6250800" cy="2118000"/>
          </a:xfrm>
          <a:prstGeom prst="rect">
            <a:avLst/>
          </a:prstGeom>
        </p:spPr>
        <p:txBody>
          <a:bodyPr anchorCtr="0" anchor="t" bIns="91425" lIns="91425" spcFirstLastPara="1" rIns="91425" wrap="square" tIns="91425">
            <a:noAutofit/>
          </a:bodyPr>
          <a:lstStyle/>
          <a:p>
            <a:pPr indent="-304800" lvl="0" marL="320040" rtl="0" algn="l">
              <a:lnSpc>
                <a:spcPct val="115000"/>
              </a:lnSpc>
              <a:spcBef>
                <a:spcPts val="0"/>
              </a:spcBef>
              <a:spcAft>
                <a:spcPts val="0"/>
              </a:spcAft>
              <a:buSzPts val="1200"/>
              <a:buAutoNum type="arabicPeriod"/>
            </a:pPr>
            <a:r>
              <a:rPr lang="en" sz="1200">
                <a:solidFill>
                  <a:schemeClr val="dk1"/>
                </a:solidFill>
              </a:rPr>
              <a:t>Read and understand w</a:t>
            </a:r>
            <a:r>
              <a:rPr lang="en" sz="1200">
                <a:solidFill>
                  <a:schemeClr val="dk1"/>
                </a:solidFill>
              </a:rPr>
              <a:t>hat a </a:t>
            </a:r>
            <a:r>
              <a:rPr lang="en" sz="1200" u="sng">
                <a:solidFill>
                  <a:schemeClr val="hlink"/>
                </a:solidFill>
                <a:hlinkClick r:id="rId3"/>
              </a:rPr>
              <a:t>Customer Journey map</a:t>
            </a:r>
            <a:r>
              <a:rPr lang="en" sz="1200">
                <a:solidFill>
                  <a:schemeClr val="dk1"/>
                </a:solidFill>
              </a:rPr>
              <a:t> is and why we use it</a:t>
            </a:r>
            <a:endParaRPr sz="1200">
              <a:solidFill>
                <a:schemeClr val="dk1"/>
              </a:solidFill>
            </a:endParaRPr>
          </a:p>
          <a:p>
            <a:pPr indent="-304800" lvl="0" marL="320040" rtl="0" algn="l">
              <a:lnSpc>
                <a:spcPct val="115000"/>
              </a:lnSpc>
              <a:spcBef>
                <a:spcPts val="500"/>
              </a:spcBef>
              <a:spcAft>
                <a:spcPts val="0"/>
              </a:spcAft>
              <a:buSzPts val="1200"/>
              <a:buAutoNum type="arabicPeriod"/>
            </a:pPr>
            <a:r>
              <a:rPr lang="en" sz="1200"/>
              <a:t>Prefer video content? Check out </a:t>
            </a:r>
            <a:r>
              <a:rPr lang="en" sz="1200" u="sng">
                <a:solidFill>
                  <a:schemeClr val="hlink"/>
                </a:solidFill>
                <a:hlinkClick r:id="rId4"/>
              </a:rPr>
              <a:t>Translating User Journeys Into Numbers</a:t>
            </a:r>
            <a:endParaRPr sz="1200"/>
          </a:p>
          <a:p>
            <a:pPr indent="-304800" lvl="0" marL="320040" rtl="0" algn="l">
              <a:lnSpc>
                <a:spcPct val="115000"/>
              </a:lnSpc>
              <a:spcBef>
                <a:spcPts val="500"/>
              </a:spcBef>
              <a:spcAft>
                <a:spcPts val="0"/>
              </a:spcAft>
              <a:buSzPts val="1200"/>
              <a:buAutoNum type="arabicPeriod"/>
            </a:pPr>
            <a:r>
              <a:rPr lang="en" sz="1200"/>
              <a:t>G</a:t>
            </a:r>
            <a:r>
              <a:rPr lang="en" sz="1200"/>
              <a:t>ive context to why you’re making this map, s</a:t>
            </a:r>
            <a:r>
              <a:rPr lang="en" sz="1200"/>
              <a:t>elect which </a:t>
            </a:r>
            <a:r>
              <a:rPr lang="en" sz="1200" u="sng">
                <a:solidFill>
                  <a:schemeClr val="hlink"/>
                </a:solidFill>
                <a:hlinkClick r:id="rId5"/>
              </a:rPr>
              <a:t>user persona</a:t>
            </a:r>
            <a:r>
              <a:rPr lang="en" sz="1200"/>
              <a:t> to focus on, and create the User Journey Map</a:t>
            </a:r>
            <a:endParaRPr sz="1200"/>
          </a:p>
          <a:p>
            <a:pPr indent="-304800" lvl="0" marL="320040" rtl="0" algn="l">
              <a:lnSpc>
                <a:spcPct val="115000"/>
              </a:lnSpc>
              <a:spcBef>
                <a:spcPts val="500"/>
              </a:spcBef>
              <a:spcAft>
                <a:spcPts val="500"/>
              </a:spcAft>
              <a:buSzPts val="1200"/>
              <a:buAutoNum type="arabicPeriod"/>
            </a:pPr>
            <a:r>
              <a:rPr lang="en" sz="1200"/>
              <a:t>Analyze the journey and identify which opportunities to act on and which pain points to solve.</a:t>
            </a:r>
            <a:endParaRPr sz="1200"/>
          </a:p>
        </p:txBody>
      </p:sp>
      <p:sp>
        <p:nvSpPr>
          <p:cNvPr id="258" name="Google Shape;258;p54"/>
          <p:cNvSpPr txBox="1"/>
          <p:nvPr/>
        </p:nvSpPr>
        <p:spPr>
          <a:xfrm>
            <a:off x="680425" y="4117575"/>
            <a:ext cx="4844400" cy="596100"/>
          </a:xfrm>
          <a:prstGeom prst="rect">
            <a:avLst/>
          </a:prstGeom>
          <a:solidFill>
            <a:srgbClr val="BAF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a:t>
            </a:r>
            <a:r>
              <a:rPr lang="en" sz="900">
                <a:solidFill>
                  <a:srgbClr val="103869"/>
                </a:solidFill>
                <a:latin typeface="Lato"/>
                <a:ea typeface="Lato"/>
                <a:cs typeface="Lato"/>
                <a:sym typeface="Lato"/>
              </a:rPr>
              <a:t> Get all our </a:t>
            </a:r>
            <a:r>
              <a:rPr lang="en" sz="900" u="sng">
                <a:solidFill>
                  <a:srgbClr val="103869"/>
                </a:solidFill>
                <a:latin typeface="Lato"/>
                <a:ea typeface="Lato"/>
                <a:cs typeface="Lato"/>
                <a:sym typeface="Lato"/>
                <a:hlinkClick r:id="rId6">
                  <a:extLst>
                    <a:ext uri="{A12FA001-AC4F-418D-AE19-62706E023703}">
                      <ahyp:hlinkClr val="tx"/>
                    </a:ext>
                  </a:extLst>
                </a:hlinkClick>
              </a:rPr>
              <a:t>Product Management Templates</a:t>
            </a:r>
            <a:r>
              <a:rPr lang="en" sz="900">
                <a:solidFill>
                  <a:srgbClr val="103869"/>
                </a:solidFill>
                <a:latin typeface="Lato"/>
                <a:ea typeface="Lato"/>
                <a:cs typeface="Lato"/>
                <a:sym typeface="Lato"/>
              </a:rPr>
              <a:t>. If you have any questions, share them on our </a:t>
            </a:r>
            <a:r>
              <a:rPr lang="en" sz="900" u="sng">
                <a:solidFill>
                  <a:srgbClr val="103869"/>
                </a:solidFill>
                <a:latin typeface="Lato"/>
                <a:ea typeface="Lato"/>
                <a:cs typeface="Lato"/>
                <a:sym typeface="Lato"/>
                <a:hlinkClick r:id="rId7">
                  <a:extLst>
                    <a:ext uri="{A12FA001-AC4F-418D-AE19-62706E023703}">
                      <ahyp:hlinkClr val="tx"/>
                    </a:ext>
                  </a:extLst>
                </a:hlinkClick>
              </a:rPr>
              <a:t>Product Community forum</a:t>
            </a:r>
            <a:r>
              <a:rPr lang="en" sz="900">
                <a:solidFill>
                  <a:srgbClr val="103869"/>
                </a:solidFill>
                <a:latin typeface="Lato"/>
                <a:ea typeface="Lato"/>
                <a:cs typeface="Lato"/>
                <a:sym typeface="Lato"/>
              </a:rPr>
              <a:t>. </a:t>
            </a:r>
            <a:endParaRPr sz="900">
              <a:solidFill>
                <a:srgbClr val="10386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5"/>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context</a:t>
            </a:r>
            <a:endParaRPr/>
          </a:p>
        </p:txBody>
      </p:sp>
      <p:sp>
        <p:nvSpPr>
          <p:cNvPr id="264" name="Google Shape;264;p55"/>
          <p:cNvSpPr txBox="1"/>
          <p:nvPr>
            <p:ph idx="2" type="title"/>
          </p:nvPr>
        </p:nvSpPr>
        <p:spPr>
          <a:xfrm>
            <a:off x="4571300" y="421568"/>
            <a:ext cx="3972000" cy="299100"/>
          </a:xfrm>
          <a:prstGeom prst="rect">
            <a:avLst/>
          </a:prstGeom>
        </p:spPr>
        <p:txBody>
          <a:bodyPr anchorCtr="0" anchor="b" bIns="4570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265" name="Google Shape;265;p55"/>
          <p:cNvSpPr/>
          <p:nvPr/>
        </p:nvSpPr>
        <p:spPr>
          <a:xfrm>
            <a:off x="7575" y="0"/>
            <a:ext cx="2239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66" name="Google Shape;266;p55"/>
          <p:cNvGraphicFramePr/>
          <p:nvPr/>
        </p:nvGraphicFramePr>
        <p:xfrm>
          <a:off x="171918" y="11651"/>
          <a:ext cx="3000000" cy="3000000"/>
        </p:xfrm>
        <a:graphic>
          <a:graphicData uri="http://schemas.openxmlformats.org/drawingml/2006/table">
            <a:tbl>
              <a:tblPr>
                <a:noFill/>
                <a:tableStyleId>{44200493-5DC3-4CA0-8CCA-20CE9F091862}</a:tableStyleId>
              </a:tblPr>
              <a:tblGrid>
                <a:gridCol w="593850"/>
                <a:gridCol w="579775"/>
                <a:gridCol w="737475"/>
              </a:tblGrid>
              <a:tr h="985700">
                <a:tc gridSpan="3">
                  <a:txBody>
                    <a:bodyPr/>
                    <a:lstStyle/>
                    <a:p>
                      <a:pPr indent="0" lvl="0" marL="0" rtl="0" algn="l">
                        <a:spcBef>
                          <a:spcPts val="0"/>
                        </a:spcBef>
                        <a:spcAft>
                          <a:spcPts val="0"/>
                        </a:spcAft>
                        <a:buNone/>
                      </a:pPr>
                      <a:r>
                        <a:t/>
                      </a:r>
                      <a:endParaRPr sz="15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985700">
                <a:tc gridSpan="3">
                  <a:txBody>
                    <a:bodyPr/>
                    <a:lstStyle/>
                    <a:p>
                      <a:pPr indent="0" lvl="0" marL="0" rtl="0" algn="l">
                        <a:spcBef>
                          <a:spcPts val="0"/>
                        </a:spcBef>
                        <a:spcAft>
                          <a:spcPts val="0"/>
                        </a:spcAft>
                        <a:buNone/>
                      </a:pPr>
                      <a:r>
                        <a:rPr lang="en" sz="900">
                          <a:solidFill>
                            <a:schemeClr val="lt1"/>
                          </a:solidFill>
                          <a:latin typeface="Poppins SemiBold"/>
                          <a:ea typeface="Poppins SemiBold"/>
                          <a:cs typeface="Poppins SemiBold"/>
                          <a:sym typeface="Poppins SemiBold"/>
                        </a:rPr>
                        <a:t>Start thinking about…</a:t>
                      </a:r>
                      <a:endParaRPr sz="9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1011575">
                <a:tc gridSpan="3" rowSpan="3">
                  <a:txBody>
                    <a:bodyPr/>
                    <a:lstStyle/>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Touchpoints</a:t>
                      </a:r>
                      <a:endParaRPr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Actions</a:t>
                      </a:r>
                      <a:endParaRPr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Thought</a:t>
                      </a:r>
                      <a:endParaRPr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Feelings</a:t>
                      </a:r>
                      <a:endParaRPr b="1"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Paint points</a:t>
                      </a:r>
                      <a:endParaRPr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Opportunities</a:t>
                      </a:r>
                      <a:endParaRPr sz="800">
                        <a:solidFill>
                          <a:schemeClr val="lt1"/>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rowSpan="3" hMerge="1"/>
                <a:tc rowSpan="3" hMerge="1"/>
              </a:tr>
              <a:tr h="1011575">
                <a:tc gridSpan="3" vMerge="1"/>
                <a:tc hMerge="1" vMerge="1"/>
                <a:tc hMerge="1" vMerge="1"/>
              </a:tr>
              <a:tr h="363150">
                <a:tc gridSpan="3" vMerge="1"/>
                <a:tc hMerge="1" vMerge="1"/>
                <a:tc hMerge="1" vMerge="1"/>
              </a:tr>
              <a:tr h="637125">
                <a:tc gridSpan="3">
                  <a:txBody>
                    <a:bodyPr/>
                    <a:lstStyle/>
                    <a:p>
                      <a:pPr indent="0" lvl="0" marL="0" marR="45720" rtl="0" algn="l">
                        <a:lnSpc>
                          <a:spcPct val="115000"/>
                        </a:lnSpc>
                        <a:spcBef>
                          <a:spcPts val="0"/>
                        </a:spcBef>
                        <a:spcAft>
                          <a:spcPts val="0"/>
                        </a:spcAft>
                        <a:buNone/>
                      </a:pPr>
                      <a:r>
                        <a:t/>
                      </a:r>
                      <a:endParaRPr sz="900">
                        <a:solidFill>
                          <a:schemeClr val="lt1"/>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bl>
          </a:graphicData>
        </a:graphic>
      </p:graphicFrame>
      <p:graphicFrame>
        <p:nvGraphicFramePr>
          <p:cNvPr id="267" name="Google Shape;267;p55"/>
          <p:cNvGraphicFramePr/>
          <p:nvPr/>
        </p:nvGraphicFramePr>
        <p:xfrm>
          <a:off x="2600938" y="1773963"/>
          <a:ext cx="3000000" cy="3000000"/>
        </p:xfrm>
        <a:graphic>
          <a:graphicData uri="http://schemas.openxmlformats.org/drawingml/2006/table">
            <a:tbl>
              <a:tblPr>
                <a:noFill/>
                <a:tableStyleId>{44200493-5DC3-4CA0-8CCA-20CE9F091862}</a:tableStyleId>
              </a:tblPr>
              <a:tblGrid>
                <a:gridCol w="974500"/>
                <a:gridCol w="4967850"/>
              </a:tblGrid>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Define </a:t>
                      </a:r>
                      <a:r>
                        <a:rPr lang="en" sz="1000">
                          <a:solidFill>
                            <a:srgbClr val="3C4856"/>
                          </a:solidFill>
                          <a:latin typeface="Poppins SemiBold"/>
                          <a:ea typeface="Poppins SemiBold"/>
                          <a:cs typeface="Poppins SemiBold"/>
                          <a:sym typeface="Poppins SemiBold"/>
                        </a:rPr>
                        <a:t>Stage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Are you mapping a currently existing journey, or potential future one?</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Customer persona</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Every user will have a different journey. Choose one persona to focus on and dive deep into their specific experience of your product.</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Scope &amp; Timeframe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What aspect of your product are you focusing on? You can go big or get granular. On one hand, you can map out the customer lifecycle journey. On the other, you can map out the use of a specific feature or moment within the overall product use.</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6"/>
          <p:cNvSpPr txBox="1"/>
          <p:nvPr>
            <p:ph type="title"/>
          </p:nvPr>
        </p:nvSpPr>
        <p:spPr>
          <a:xfrm>
            <a:off x="607200" y="630082"/>
            <a:ext cx="5931600" cy="42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Definitions</a:t>
            </a:r>
            <a:endParaRPr/>
          </a:p>
        </p:txBody>
      </p:sp>
      <p:graphicFrame>
        <p:nvGraphicFramePr>
          <p:cNvPr id="273" name="Google Shape;273;p56"/>
          <p:cNvGraphicFramePr/>
          <p:nvPr/>
        </p:nvGraphicFramePr>
        <p:xfrm>
          <a:off x="607200" y="1234720"/>
          <a:ext cx="3000000" cy="3000000"/>
        </p:xfrm>
        <a:graphic>
          <a:graphicData uri="http://schemas.openxmlformats.org/drawingml/2006/table">
            <a:tbl>
              <a:tblPr>
                <a:noFill/>
                <a:tableStyleId>{44200493-5DC3-4CA0-8CCA-20CE9F091862}</a:tableStyleId>
              </a:tblPr>
              <a:tblGrid>
                <a:gridCol w="7929600"/>
              </a:tblGrid>
              <a:tr h="2685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Touchpoints</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209525">
                <a:tc>
                  <a:txBody>
                    <a:bodyPr/>
                    <a:lstStyle/>
                    <a:p>
                      <a:pPr indent="0" lvl="0" marL="0" marR="45720" rtl="0" algn="l">
                        <a:lnSpc>
                          <a:spcPct val="115000"/>
                        </a:lnSpc>
                        <a:spcBef>
                          <a:spcPts val="0"/>
                        </a:spcBef>
                        <a:spcAft>
                          <a:spcPts val="0"/>
                        </a:spcAft>
                        <a:buNone/>
                      </a:pPr>
                      <a:r>
                        <a:rPr lang="en" sz="1000">
                          <a:solidFill>
                            <a:srgbClr val="3C4856"/>
                          </a:solidFill>
                          <a:latin typeface="Lato"/>
                          <a:ea typeface="Lato"/>
                          <a:cs typeface="Lato"/>
                          <a:sym typeface="Lato"/>
                        </a:rPr>
                        <a:t>All of the moments a customer directly interacts with your company or product.</a:t>
                      </a:r>
                      <a:endParaRPr sz="1000">
                        <a:solidFill>
                          <a:srgbClr val="3C4856"/>
                        </a:solidFill>
                        <a:latin typeface="Lato"/>
                        <a:ea typeface="Lato"/>
                        <a:cs typeface="Lato"/>
                        <a:sym typeface="Lato"/>
                      </a:endParaRPr>
                    </a:p>
                  </a:txBody>
                  <a:tcPr marT="0"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r>
              <a:tr h="28282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Actions</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159000">
                <a:tc>
                  <a:txBody>
                    <a:bodyPr/>
                    <a:lstStyle/>
                    <a:p>
                      <a:pPr indent="0" lvl="0" marL="0" marR="45720" rtl="0" algn="l">
                        <a:lnSpc>
                          <a:spcPct val="115000"/>
                        </a:lnSpc>
                        <a:spcBef>
                          <a:spcPts val="0"/>
                        </a:spcBef>
                        <a:spcAft>
                          <a:spcPts val="0"/>
                        </a:spcAft>
                        <a:buNone/>
                      </a:pPr>
                      <a:r>
                        <a:rPr lang="en" sz="1000">
                          <a:solidFill>
                            <a:srgbClr val="3C4856"/>
                          </a:solidFill>
                          <a:latin typeface="Lato"/>
                          <a:ea typeface="Lato"/>
                          <a:cs typeface="Lato"/>
                          <a:sym typeface="Lato"/>
                        </a:rPr>
                        <a:t>What actions does the customer take in these interactions? </a:t>
                      </a:r>
                      <a:endParaRPr sz="1000">
                        <a:solidFill>
                          <a:srgbClr val="3C4856"/>
                        </a:solidFill>
                        <a:latin typeface="Lato"/>
                        <a:ea typeface="Lato"/>
                        <a:cs typeface="Lato"/>
                        <a:sym typeface="Lato"/>
                      </a:endParaRPr>
                    </a:p>
                  </a:txBody>
                  <a:tcPr marT="0"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r>
              <a:tr h="15900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Thoughts</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159000">
                <a:tc>
                  <a:txBody>
                    <a:bodyPr/>
                    <a:lstStyle/>
                    <a:p>
                      <a:pPr indent="0" lvl="0" marL="0" marR="45720" rtl="0" algn="l">
                        <a:lnSpc>
                          <a:spcPct val="115000"/>
                        </a:lnSpc>
                        <a:spcBef>
                          <a:spcPts val="0"/>
                        </a:spcBef>
                        <a:spcAft>
                          <a:spcPts val="0"/>
                        </a:spcAft>
                        <a:buNone/>
                      </a:pPr>
                      <a:r>
                        <a:rPr lang="en" sz="1000">
                          <a:solidFill>
                            <a:srgbClr val="3C4856"/>
                          </a:solidFill>
                          <a:latin typeface="Lato"/>
                          <a:ea typeface="Lato"/>
                          <a:cs typeface="Lato"/>
                          <a:sym typeface="Lato"/>
                        </a:rPr>
                        <a:t>What thoughts does the customer have before, during, after?</a:t>
                      </a:r>
                      <a:endParaRPr sz="1000">
                        <a:solidFill>
                          <a:srgbClr val="3C4856"/>
                        </a:solidFill>
                        <a:latin typeface="Lato"/>
                        <a:ea typeface="Lato"/>
                        <a:cs typeface="Lato"/>
                        <a:sym typeface="Lato"/>
                      </a:endParaRPr>
                    </a:p>
                  </a:txBody>
                  <a:tcPr marT="0"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r>
              <a:tr h="15900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Feelings</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159000">
                <a:tc>
                  <a:txBody>
                    <a:bodyPr/>
                    <a:lstStyle/>
                    <a:p>
                      <a:pPr indent="0" lvl="0" marL="0" marR="45720" rtl="0" algn="l">
                        <a:lnSpc>
                          <a:spcPct val="115000"/>
                        </a:lnSpc>
                        <a:spcBef>
                          <a:spcPts val="0"/>
                        </a:spcBef>
                        <a:spcAft>
                          <a:spcPts val="0"/>
                        </a:spcAft>
                        <a:buNone/>
                      </a:pPr>
                      <a:r>
                        <a:rPr lang="en" sz="1000">
                          <a:solidFill>
                            <a:srgbClr val="3C4856"/>
                          </a:solidFill>
                          <a:latin typeface="Lato"/>
                          <a:ea typeface="Lato"/>
                          <a:cs typeface="Lato"/>
                          <a:sym typeface="Lato"/>
                        </a:rPr>
                        <a:t>Use a scale or use one word to describe the user’s emotional state.</a:t>
                      </a:r>
                      <a:endParaRPr sz="1000">
                        <a:solidFill>
                          <a:srgbClr val="3C4856"/>
                        </a:solidFill>
                        <a:latin typeface="Lato"/>
                        <a:ea typeface="Lato"/>
                        <a:cs typeface="Lato"/>
                        <a:sym typeface="Lato"/>
                      </a:endParaRPr>
                    </a:p>
                  </a:txBody>
                  <a:tcPr marT="0"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r>
              <a:tr h="15900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Pain points</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159000">
                <a:tc>
                  <a:txBody>
                    <a:bodyPr/>
                    <a:lstStyle/>
                    <a:p>
                      <a:pPr indent="0" lvl="0" marL="0" marR="45720" rtl="0" algn="l">
                        <a:lnSpc>
                          <a:spcPct val="115000"/>
                        </a:lnSpc>
                        <a:spcBef>
                          <a:spcPts val="0"/>
                        </a:spcBef>
                        <a:spcAft>
                          <a:spcPts val="0"/>
                        </a:spcAft>
                        <a:buNone/>
                      </a:pPr>
                      <a:r>
                        <a:rPr lang="en" sz="1000">
                          <a:solidFill>
                            <a:srgbClr val="3C4856"/>
                          </a:solidFill>
                          <a:latin typeface="Lato"/>
                          <a:ea typeface="Lato"/>
                          <a:cs typeface="Lato"/>
                          <a:sym typeface="Lato"/>
                        </a:rPr>
                        <a:t>What are problems and annoyances the user experiences?</a:t>
                      </a:r>
                      <a:endParaRPr sz="1000">
                        <a:solidFill>
                          <a:srgbClr val="3C4856"/>
                        </a:solidFill>
                        <a:latin typeface="Lato"/>
                        <a:ea typeface="Lato"/>
                        <a:cs typeface="Lato"/>
                        <a:sym typeface="Lato"/>
                      </a:endParaRPr>
                    </a:p>
                  </a:txBody>
                  <a:tcPr marT="0"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Opportunities / Gain point</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159000">
                <a:tc>
                  <a:txBody>
                    <a:bodyPr/>
                    <a:lstStyle/>
                    <a:p>
                      <a:pPr indent="0" lvl="0" marL="0" marR="45720" rtl="0" algn="l">
                        <a:lnSpc>
                          <a:spcPct val="115000"/>
                        </a:lnSpc>
                        <a:spcBef>
                          <a:spcPts val="0"/>
                        </a:spcBef>
                        <a:spcAft>
                          <a:spcPts val="0"/>
                        </a:spcAft>
                        <a:buNone/>
                      </a:pPr>
                      <a:r>
                        <a:rPr lang="en" sz="1000">
                          <a:solidFill>
                            <a:srgbClr val="3C4856"/>
                          </a:solidFill>
                          <a:latin typeface="Lato"/>
                          <a:ea typeface="Lato"/>
                          <a:cs typeface="Lato"/>
                          <a:sym typeface="Lato"/>
                        </a:rPr>
                        <a:t>How can you fix a user’s problem or find a new way to delight them? What about the experience is already delightful?</a:t>
                      </a:r>
                      <a:endParaRPr sz="1000">
                        <a:solidFill>
                          <a:srgbClr val="3C4856"/>
                        </a:solidFill>
                        <a:latin typeface="Lato"/>
                        <a:ea typeface="Lato"/>
                        <a:cs typeface="Lato"/>
                        <a:sym typeface="Lato"/>
                      </a:endParaRPr>
                    </a:p>
                  </a:txBody>
                  <a:tcPr marT="0"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Journey Map</a:t>
            </a:r>
            <a:endParaRPr/>
          </a:p>
        </p:txBody>
      </p:sp>
      <p:sp>
        <p:nvSpPr>
          <p:cNvPr id="279" name="Google Shape;279;p57"/>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graphicFrame>
        <p:nvGraphicFramePr>
          <p:cNvPr id="280" name="Google Shape;280;p57"/>
          <p:cNvGraphicFramePr/>
          <p:nvPr/>
        </p:nvGraphicFramePr>
        <p:xfrm>
          <a:off x="603838" y="1261245"/>
          <a:ext cx="3000000" cy="3000000"/>
        </p:xfrm>
        <a:graphic>
          <a:graphicData uri="http://schemas.openxmlformats.org/drawingml/2006/table">
            <a:tbl>
              <a:tblPr>
                <a:noFill/>
                <a:tableStyleId>{44200493-5DC3-4CA0-8CCA-20CE9F091862}</a:tableStyleId>
              </a:tblPr>
              <a:tblGrid>
                <a:gridCol w="1208925"/>
                <a:gridCol w="1672325"/>
                <a:gridCol w="1691375"/>
                <a:gridCol w="1691375"/>
                <a:gridCol w="1672325"/>
              </a:tblGrid>
              <a:tr h="296350">
                <a:tc>
                  <a:txBody>
                    <a:bodyPr/>
                    <a:lstStyle/>
                    <a:p>
                      <a:pPr indent="0" lvl="0" marL="0" rtl="0" algn="ctr">
                        <a:spcBef>
                          <a:spcPts val="0"/>
                        </a:spcBef>
                        <a:spcAft>
                          <a:spcPts val="0"/>
                        </a:spcAft>
                        <a:buNone/>
                      </a:pPr>
                      <a:r>
                        <a:t/>
                      </a:r>
                      <a:endParaRPr b="1" sz="1100"/>
                    </a:p>
                  </a:txBody>
                  <a:tcPr marT="45700" marB="45700" marR="91425" marL="91425" anchor="ctr">
                    <a:lnL cap="flat" cmpd="sng" w="9525">
                      <a:solidFill>
                        <a:schemeClr val="accent5">
                          <a:alpha val="0"/>
                        </a:scheme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Phase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Phase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Phase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Phase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r>
              <a:tr h="34202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Steps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801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Touchpoints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801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Actions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801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Thoughts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Feelings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Pain points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42525">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Opportunities/Gain point</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cxnSp>
        <p:nvCxnSpPr>
          <p:cNvPr id="285" name="Google Shape;285;p58"/>
          <p:cNvCxnSpPr/>
          <p:nvPr/>
        </p:nvCxnSpPr>
        <p:spPr>
          <a:xfrm>
            <a:off x="1434880" y="3363150"/>
            <a:ext cx="4200" cy="1080600"/>
          </a:xfrm>
          <a:prstGeom prst="straightConnector1">
            <a:avLst/>
          </a:prstGeom>
          <a:noFill/>
          <a:ln cap="flat" cmpd="sng" w="9525">
            <a:solidFill>
              <a:schemeClr val="accent4"/>
            </a:solidFill>
            <a:prstDash val="dot"/>
            <a:round/>
            <a:headEnd len="med" w="med" type="none"/>
            <a:tailEnd len="med" w="med" type="none"/>
          </a:ln>
        </p:spPr>
      </p:cxnSp>
      <p:sp>
        <p:nvSpPr>
          <p:cNvPr id="286" name="Google Shape;286;p58"/>
          <p:cNvSpPr txBox="1"/>
          <p:nvPr/>
        </p:nvSpPr>
        <p:spPr>
          <a:xfrm>
            <a:off x="972863" y="2052304"/>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dk1"/>
              </a:solidFill>
              <a:latin typeface="Lato"/>
              <a:ea typeface="Lato"/>
              <a:cs typeface="Lato"/>
              <a:sym typeface="Lato"/>
            </a:endParaRPr>
          </a:p>
        </p:txBody>
      </p:sp>
      <p:sp>
        <p:nvSpPr>
          <p:cNvPr id="287" name="Google Shape;287;p58"/>
          <p:cNvSpPr txBox="1"/>
          <p:nvPr/>
        </p:nvSpPr>
        <p:spPr>
          <a:xfrm>
            <a:off x="2532773" y="1820304"/>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dk1"/>
              </a:solidFill>
              <a:latin typeface="Lato"/>
              <a:ea typeface="Lato"/>
              <a:cs typeface="Lato"/>
              <a:sym typeface="Lato"/>
            </a:endParaRPr>
          </a:p>
        </p:txBody>
      </p:sp>
      <p:sp>
        <p:nvSpPr>
          <p:cNvPr id="288" name="Google Shape;288;p58"/>
          <p:cNvSpPr txBox="1"/>
          <p:nvPr/>
        </p:nvSpPr>
        <p:spPr>
          <a:xfrm>
            <a:off x="1752818" y="2528143"/>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dk1"/>
              </a:solidFill>
              <a:latin typeface="Lato"/>
              <a:ea typeface="Lato"/>
              <a:cs typeface="Lato"/>
              <a:sym typeface="Lato"/>
            </a:endParaRPr>
          </a:p>
        </p:txBody>
      </p:sp>
      <p:sp>
        <p:nvSpPr>
          <p:cNvPr id="289" name="Google Shape;289;p58"/>
          <p:cNvSpPr txBox="1"/>
          <p:nvPr/>
        </p:nvSpPr>
        <p:spPr>
          <a:xfrm>
            <a:off x="3312729" y="2882063"/>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dk1"/>
              </a:solidFill>
              <a:latin typeface="Lato"/>
              <a:ea typeface="Lato"/>
              <a:cs typeface="Lato"/>
              <a:sym typeface="Lato"/>
            </a:endParaRPr>
          </a:p>
        </p:txBody>
      </p:sp>
      <p:sp>
        <p:nvSpPr>
          <p:cNvPr id="290" name="Google Shape;290;p58"/>
          <p:cNvSpPr txBox="1"/>
          <p:nvPr/>
        </p:nvSpPr>
        <p:spPr>
          <a:xfrm>
            <a:off x="4092684" y="2528143"/>
            <a:ext cx="920100" cy="280800"/>
          </a:xfrm>
          <a:prstGeom prst="rect">
            <a:avLst/>
          </a:prstGeom>
          <a:solidFill>
            <a:schemeClr val="accent5"/>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dk1"/>
              </a:solidFill>
              <a:latin typeface="Lato"/>
              <a:ea typeface="Lato"/>
              <a:cs typeface="Lato"/>
              <a:sym typeface="Lato"/>
            </a:endParaRPr>
          </a:p>
        </p:txBody>
      </p:sp>
      <p:sp>
        <p:nvSpPr>
          <p:cNvPr id="291" name="Google Shape;291;p58"/>
          <p:cNvSpPr txBox="1"/>
          <p:nvPr/>
        </p:nvSpPr>
        <p:spPr>
          <a:xfrm>
            <a:off x="4872639" y="2174223"/>
            <a:ext cx="920100" cy="280800"/>
          </a:xfrm>
          <a:prstGeom prst="rect">
            <a:avLst/>
          </a:prstGeom>
          <a:solidFill>
            <a:schemeClr val="dk2"/>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lt1"/>
              </a:solidFill>
              <a:latin typeface="Lato"/>
              <a:ea typeface="Lato"/>
              <a:cs typeface="Lato"/>
              <a:sym typeface="Lato"/>
            </a:endParaRPr>
          </a:p>
        </p:txBody>
      </p:sp>
      <p:sp>
        <p:nvSpPr>
          <p:cNvPr id="292" name="Google Shape;292;p58"/>
          <p:cNvSpPr txBox="1"/>
          <p:nvPr/>
        </p:nvSpPr>
        <p:spPr>
          <a:xfrm>
            <a:off x="5652594" y="2882063"/>
            <a:ext cx="920100" cy="280800"/>
          </a:xfrm>
          <a:prstGeom prst="rect">
            <a:avLst/>
          </a:prstGeom>
          <a:solidFill>
            <a:schemeClr val="dk2"/>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lt1"/>
              </a:solidFill>
              <a:latin typeface="Lato"/>
              <a:ea typeface="Lato"/>
              <a:cs typeface="Lato"/>
              <a:sym typeface="Lato"/>
            </a:endParaRPr>
          </a:p>
        </p:txBody>
      </p:sp>
      <p:sp>
        <p:nvSpPr>
          <p:cNvPr id="293" name="Google Shape;293;p58"/>
          <p:cNvSpPr txBox="1"/>
          <p:nvPr/>
        </p:nvSpPr>
        <p:spPr>
          <a:xfrm>
            <a:off x="6432550" y="2174223"/>
            <a:ext cx="920100" cy="280800"/>
          </a:xfrm>
          <a:prstGeom prst="rect">
            <a:avLst/>
          </a:prstGeom>
          <a:solidFill>
            <a:schemeClr val="dk2"/>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lt1"/>
              </a:solidFill>
              <a:latin typeface="Lato"/>
              <a:ea typeface="Lato"/>
              <a:cs typeface="Lato"/>
              <a:sym typeface="Lato"/>
            </a:endParaRPr>
          </a:p>
        </p:txBody>
      </p:sp>
      <p:sp>
        <p:nvSpPr>
          <p:cNvPr id="294" name="Google Shape;294;p58"/>
          <p:cNvSpPr txBox="1"/>
          <p:nvPr/>
        </p:nvSpPr>
        <p:spPr>
          <a:xfrm>
            <a:off x="7212505" y="1820304"/>
            <a:ext cx="920100" cy="280800"/>
          </a:xfrm>
          <a:prstGeom prst="rect">
            <a:avLst/>
          </a:prstGeom>
          <a:solidFill>
            <a:schemeClr val="dk2"/>
          </a:solidFill>
          <a:ln>
            <a:noFill/>
          </a:ln>
        </p:spPr>
        <p:txBody>
          <a:bodyPr anchorCtr="0" anchor="ctr" bIns="91425" lIns="45700" spcFirstLastPara="1" rIns="45700" wrap="square" tIns="91425">
            <a:noAutofit/>
          </a:bodyPr>
          <a:lstStyle/>
          <a:p>
            <a:pPr indent="0" lvl="0" marL="0" rtl="0" algn="ctr">
              <a:lnSpc>
                <a:spcPct val="80000"/>
              </a:lnSpc>
              <a:spcBef>
                <a:spcPts val="0"/>
              </a:spcBef>
              <a:spcAft>
                <a:spcPts val="0"/>
              </a:spcAft>
              <a:buNone/>
            </a:pPr>
            <a:r>
              <a:t/>
            </a:r>
            <a:endParaRPr sz="800">
              <a:solidFill>
                <a:schemeClr val="lt1"/>
              </a:solidFill>
              <a:latin typeface="Lato"/>
              <a:ea typeface="Lato"/>
              <a:cs typeface="Lato"/>
              <a:sym typeface="Lato"/>
            </a:endParaRPr>
          </a:p>
        </p:txBody>
      </p:sp>
      <p:cxnSp>
        <p:nvCxnSpPr>
          <p:cNvPr id="295" name="Google Shape;295;p58"/>
          <p:cNvCxnSpPr>
            <a:endCxn id="296" idx="4"/>
          </p:cNvCxnSpPr>
          <p:nvPr/>
        </p:nvCxnSpPr>
        <p:spPr>
          <a:xfrm>
            <a:off x="1432780" y="2333100"/>
            <a:ext cx="4200" cy="1080600"/>
          </a:xfrm>
          <a:prstGeom prst="straightConnector1">
            <a:avLst/>
          </a:prstGeom>
          <a:noFill/>
          <a:ln cap="flat" cmpd="sng" w="9525">
            <a:solidFill>
              <a:schemeClr val="accent5"/>
            </a:solidFill>
            <a:prstDash val="solid"/>
            <a:round/>
            <a:headEnd len="med" w="med" type="none"/>
            <a:tailEnd len="med" w="med" type="none"/>
          </a:ln>
        </p:spPr>
      </p:cxnSp>
      <p:cxnSp>
        <p:nvCxnSpPr>
          <p:cNvPr id="297" name="Google Shape;297;p58"/>
          <p:cNvCxnSpPr>
            <a:stCxn id="298" idx="4"/>
          </p:cNvCxnSpPr>
          <p:nvPr/>
        </p:nvCxnSpPr>
        <p:spPr>
          <a:xfrm flipH="1">
            <a:off x="2212898" y="3413700"/>
            <a:ext cx="3600" cy="925500"/>
          </a:xfrm>
          <a:prstGeom prst="straightConnector1">
            <a:avLst/>
          </a:prstGeom>
          <a:noFill/>
          <a:ln cap="flat" cmpd="sng" w="9525">
            <a:solidFill>
              <a:schemeClr val="accent4"/>
            </a:solidFill>
            <a:prstDash val="dot"/>
            <a:round/>
            <a:headEnd len="med" w="med" type="none"/>
            <a:tailEnd len="med" w="med" type="none"/>
          </a:ln>
        </p:spPr>
      </p:cxnSp>
      <p:cxnSp>
        <p:nvCxnSpPr>
          <p:cNvPr id="299" name="Google Shape;299;p58"/>
          <p:cNvCxnSpPr>
            <a:stCxn id="300" idx="4"/>
          </p:cNvCxnSpPr>
          <p:nvPr/>
        </p:nvCxnSpPr>
        <p:spPr>
          <a:xfrm flipH="1">
            <a:off x="2992716" y="3413700"/>
            <a:ext cx="3300" cy="913200"/>
          </a:xfrm>
          <a:prstGeom prst="straightConnector1">
            <a:avLst/>
          </a:prstGeom>
          <a:noFill/>
          <a:ln cap="flat" cmpd="sng" w="9525">
            <a:solidFill>
              <a:schemeClr val="accent4"/>
            </a:solidFill>
            <a:prstDash val="dot"/>
            <a:round/>
            <a:headEnd len="med" w="med" type="none"/>
            <a:tailEnd len="med" w="med" type="none"/>
          </a:ln>
        </p:spPr>
      </p:cxnSp>
      <p:cxnSp>
        <p:nvCxnSpPr>
          <p:cNvPr id="301" name="Google Shape;301;p58"/>
          <p:cNvCxnSpPr>
            <a:stCxn id="302" idx="0"/>
          </p:cNvCxnSpPr>
          <p:nvPr/>
        </p:nvCxnSpPr>
        <p:spPr>
          <a:xfrm flipH="1">
            <a:off x="3772834" y="3312600"/>
            <a:ext cx="2700" cy="1013700"/>
          </a:xfrm>
          <a:prstGeom prst="straightConnector1">
            <a:avLst/>
          </a:prstGeom>
          <a:noFill/>
          <a:ln cap="flat" cmpd="sng" w="9525">
            <a:solidFill>
              <a:schemeClr val="accent4"/>
            </a:solidFill>
            <a:prstDash val="dot"/>
            <a:round/>
            <a:headEnd len="med" w="med" type="none"/>
            <a:tailEnd len="med" w="med" type="none"/>
          </a:ln>
        </p:spPr>
      </p:cxnSp>
      <p:cxnSp>
        <p:nvCxnSpPr>
          <p:cNvPr id="303" name="Google Shape;303;p58"/>
          <p:cNvCxnSpPr>
            <a:stCxn id="304" idx="4"/>
          </p:cNvCxnSpPr>
          <p:nvPr/>
        </p:nvCxnSpPr>
        <p:spPr>
          <a:xfrm flipH="1">
            <a:off x="4552652" y="3413700"/>
            <a:ext cx="2400" cy="912600"/>
          </a:xfrm>
          <a:prstGeom prst="straightConnector1">
            <a:avLst/>
          </a:prstGeom>
          <a:noFill/>
          <a:ln cap="flat" cmpd="sng" w="9525">
            <a:solidFill>
              <a:schemeClr val="accent4"/>
            </a:solidFill>
            <a:prstDash val="dot"/>
            <a:round/>
            <a:headEnd len="med" w="med" type="none"/>
            <a:tailEnd len="med" w="med" type="none"/>
          </a:ln>
        </p:spPr>
      </p:cxnSp>
      <p:cxnSp>
        <p:nvCxnSpPr>
          <p:cNvPr id="305" name="Google Shape;305;p58"/>
          <p:cNvCxnSpPr/>
          <p:nvPr/>
        </p:nvCxnSpPr>
        <p:spPr>
          <a:xfrm flipH="1">
            <a:off x="5332550" y="3420775"/>
            <a:ext cx="4200" cy="918300"/>
          </a:xfrm>
          <a:prstGeom prst="straightConnector1">
            <a:avLst/>
          </a:prstGeom>
          <a:noFill/>
          <a:ln cap="flat" cmpd="sng" w="9525">
            <a:solidFill>
              <a:schemeClr val="accent4"/>
            </a:solidFill>
            <a:prstDash val="dot"/>
            <a:round/>
            <a:headEnd len="med" w="med" type="none"/>
            <a:tailEnd len="med" w="med" type="none"/>
          </a:ln>
        </p:spPr>
      </p:cxnSp>
      <p:cxnSp>
        <p:nvCxnSpPr>
          <p:cNvPr id="306" name="Google Shape;306;p58"/>
          <p:cNvCxnSpPr>
            <a:stCxn id="307" idx="4"/>
          </p:cNvCxnSpPr>
          <p:nvPr/>
        </p:nvCxnSpPr>
        <p:spPr>
          <a:xfrm flipH="1">
            <a:off x="6112588" y="3413700"/>
            <a:ext cx="1500" cy="918900"/>
          </a:xfrm>
          <a:prstGeom prst="straightConnector1">
            <a:avLst/>
          </a:prstGeom>
          <a:noFill/>
          <a:ln cap="flat" cmpd="sng" w="9525">
            <a:solidFill>
              <a:schemeClr val="accent4"/>
            </a:solidFill>
            <a:prstDash val="dot"/>
            <a:round/>
            <a:headEnd len="med" w="med" type="none"/>
            <a:tailEnd len="med" w="med" type="none"/>
          </a:ln>
        </p:spPr>
      </p:cxnSp>
      <p:cxnSp>
        <p:nvCxnSpPr>
          <p:cNvPr id="308" name="Google Shape;308;p58"/>
          <p:cNvCxnSpPr>
            <a:stCxn id="309" idx="4"/>
          </p:cNvCxnSpPr>
          <p:nvPr/>
        </p:nvCxnSpPr>
        <p:spPr>
          <a:xfrm flipH="1">
            <a:off x="6892706" y="3413700"/>
            <a:ext cx="900" cy="912600"/>
          </a:xfrm>
          <a:prstGeom prst="straightConnector1">
            <a:avLst/>
          </a:prstGeom>
          <a:noFill/>
          <a:ln cap="flat" cmpd="sng" w="9525">
            <a:solidFill>
              <a:schemeClr val="accent4"/>
            </a:solidFill>
            <a:prstDash val="dot"/>
            <a:round/>
            <a:headEnd len="med" w="med" type="none"/>
            <a:tailEnd len="med" w="med" type="none"/>
          </a:ln>
        </p:spPr>
      </p:cxnSp>
      <p:cxnSp>
        <p:nvCxnSpPr>
          <p:cNvPr id="310" name="Google Shape;310;p58"/>
          <p:cNvCxnSpPr>
            <a:stCxn id="311" idx="4"/>
          </p:cNvCxnSpPr>
          <p:nvPr/>
        </p:nvCxnSpPr>
        <p:spPr>
          <a:xfrm flipH="1">
            <a:off x="7672524" y="3413700"/>
            <a:ext cx="600" cy="913200"/>
          </a:xfrm>
          <a:prstGeom prst="straightConnector1">
            <a:avLst/>
          </a:prstGeom>
          <a:noFill/>
          <a:ln cap="flat" cmpd="sng" w="9525">
            <a:solidFill>
              <a:schemeClr val="accent4"/>
            </a:solidFill>
            <a:prstDash val="dot"/>
            <a:round/>
            <a:headEnd len="med" w="med" type="none"/>
            <a:tailEnd len="med" w="med" type="none"/>
          </a:ln>
        </p:spPr>
      </p:cxnSp>
      <p:sp>
        <p:nvSpPr>
          <p:cNvPr id="312" name="Google Shape;312;p58"/>
          <p:cNvSpPr/>
          <p:nvPr/>
        </p:nvSpPr>
        <p:spPr>
          <a:xfrm>
            <a:off x="5262938" y="3566441"/>
            <a:ext cx="135900" cy="76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8"/>
          <p:cNvSpPr/>
          <p:nvPr/>
        </p:nvSpPr>
        <p:spPr>
          <a:xfrm>
            <a:off x="1364960" y="3632850"/>
            <a:ext cx="135900" cy="76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8"/>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or Touchpoint Map</a:t>
            </a:r>
            <a:endParaRPr b="0"/>
          </a:p>
        </p:txBody>
      </p:sp>
      <p:cxnSp>
        <p:nvCxnSpPr>
          <p:cNvPr id="315" name="Google Shape;315;p58"/>
          <p:cNvCxnSpPr>
            <a:stCxn id="316" idx="6"/>
            <a:endCxn id="317" idx="0"/>
          </p:cNvCxnSpPr>
          <p:nvPr/>
        </p:nvCxnSpPr>
        <p:spPr>
          <a:xfrm>
            <a:off x="708011" y="3363150"/>
            <a:ext cx="7694100" cy="0"/>
          </a:xfrm>
          <a:prstGeom prst="straightConnector1">
            <a:avLst/>
          </a:prstGeom>
          <a:noFill/>
          <a:ln cap="flat" cmpd="sng" w="19050">
            <a:solidFill>
              <a:schemeClr val="accent1"/>
            </a:solidFill>
            <a:prstDash val="solid"/>
            <a:round/>
            <a:headEnd len="med" w="med" type="none"/>
            <a:tailEnd len="med" w="med" type="none"/>
          </a:ln>
        </p:spPr>
      </p:cxnSp>
      <p:sp>
        <p:nvSpPr>
          <p:cNvPr id="300" name="Google Shape;300;p58"/>
          <p:cNvSpPr/>
          <p:nvPr/>
        </p:nvSpPr>
        <p:spPr>
          <a:xfrm>
            <a:off x="2945466"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8"/>
          <p:cNvSpPr/>
          <p:nvPr/>
        </p:nvSpPr>
        <p:spPr>
          <a:xfrm>
            <a:off x="3724984"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8"/>
          <p:cNvSpPr/>
          <p:nvPr/>
        </p:nvSpPr>
        <p:spPr>
          <a:xfrm>
            <a:off x="4504502"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8"/>
          <p:cNvSpPr/>
          <p:nvPr/>
        </p:nvSpPr>
        <p:spPr>
          <a:xfrm>
            <a:off x="5284020"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8"/>
          <p:cNvSpPr/>
          <p:nvPr/>
        </p:nvSpPr>
        <p:spPr>
          <a:xfrm>
            <a:off x="6063538"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8"/>
          <p:cNvSpPr/>
          <p:nvPr/>
        </p:nvSpPr>
        <p:spPr>
          <a:xfrm>
            <a:off x="6843056"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8"/>
          <p:cNvSpPr/>
          <p:nvPr/>
        </p:nvSpPr>
        <p:spPr>
          <a:xfrm>
            <a:off x="7622574"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8"/>
          <p:cNvSpPr/>
          <p:nvPr/>
        </p:nvSpPr>
        <p:spPr>
          <a:xfrm>
            <a:off x="2165948"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8"/>
          <p:cNvSpPr/>
          <p:nvPr/>
        </p:nvSpPr>
        <p:spPr>
          <a:xfrm>
            <a:off x="1386430" y="3312600"/>
            <a:ext cx="101100" cy="1011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8"/>
          <p:cNvSpPr/>
          <p:nvPr/>
        </p:nvSpPr>
        <p:spPr>
          <a:xfrm>
            <a:off x="606911" y="3312600"/>
            <a:ext cx="101100" cy="101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8"/>
          <p:cNvSpPr/>
          <p:nvPr/>
        </p:nvSpPr>
        <p:spPr>
          <a:xfrm rot="10800000">
            <a:off x="8402092" y="3278250"/>
            <a:ext cx="140400" cy="169800"/>
          </a:xfrm>
          <a:prstGeom prst="round2SameRect">
            <a:avLst>
              <a:gd fmla="val 50000" name="adj1"/>
              <a:gd fmla="val 0" name="adj2"/>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8"/>
          <p:cNvSpPr txBox="1"/>
          <p:nvPr/>
        </p:nvSpPr>
        <p:spPr>
          <a:xfrm>
            <a:off x="1557375" y="3530700"/>
            <a:ext cx="575700" cy="479100"/>
          </a:xfrm>
          <a:prstGeom prst="rect">
            <a:avLst/>
          </a:prstGeom>
          <a:solidFill>
            <a:schemeClr val="accent1"/>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Add note here</a:t>
            </a:r>
            <a:endParaRPr sz="800">
              <a:solidFill>
                <a:schemeClr val="dk1"/>
              </a:solidFill>
              <a:latin typeface="Lato"/>
              <a:ea typeface="Lato"/>
              <a:cs typeface="Lato"/>
              <a:sym typeface="Lato"/>
            </a:endParaRPr>
          </a:p>
        </p:txBody>
      </p:sp>
      <p:sp>
        <p:nvSpPr>
          <p:cNvPr id="320" name="Google Shape;320;p58"/>
          <p:cNvSpPr txBox="1"/>
          <p:nvPr/>
        </p:nvSpPr>
        <p:spPr>
          <a:xfrm>
            <a:off x="5434825" y="3431550"/>
            <a:ext cx="575700" cy="479100"/>
          </a:xfrm>
          <a:prstGeom prst="rect">
            <a:avLst/>
          </a:prstGeom>
          <a:solidFill>
            <a:schemeClr val="accent3"/>
          </a:solidFill>
          <a:ln>
            <a:noFill/>
          </a:ln>
        </p:spPr>
        <p:txBody>
          <a:bodyPr anchorCtr="0" anchor="t" bIns="91425" lIns="45700" spcFirstLastPara="1" rIns="45700" wrap="square" tIns="91425">
            <a:noAutofit/>
          </a:bodyPr>
          <a:lstStyle/>
          <a:p>
            <a:pPr indent="0" lvl="0" marL="0" rtl="0" algn="l">
              <a:lnSpc>
                <a:spcPct val="80000"/>
              </a:lnSpc>
              <a:spcBef>
                <a:spcPts val="0"/>
              </a:spcBef>
              <a:spcAft>
                <a:spcPts val="0"/>
              </a:spcAft>
              <a:buNone/>
            </a:pPr>
            <a:r>
              <a:rPr lang="en" sz="800">
                <a:solidFill>
                  <a:schemeClr val="dk1"/>
                </a:solidFill>
                <a:latin typeface="Lato"/>
                <a:ea typeface="Lato"/>
                <a:cs typeface="Lato"/>
                <a:sym typeface="Lato"/>
              </a:rPr>
              <a:t>Add note here</a:t>
            </a:r>
            <a:endParaRPr sz="800">
              <a:solidFill>
                <a:schemeClr val="dk1"/>
              </a:solidFill>
              <a:latin typeface="Lato"/>
              <a:ea typeface="Lato"/>
              <a:cs typeface="Lato"/>
              <a:sym typeface="Lato"/>
            </a:endParaRPr>
          </a:p>
        </p:txBody>
      </p:sp>
      <p:sp>
        <p:nvSpPr>
          <p:cNvPr id="321" name="Google Shape;321;p58"/>
          <p:cNvSpPr/>
          <p:nvPr/>
        </p:nvSpPr>
        <p:spPr>
          <a:xfrm>
            <a:off x="7766599" y="1043763"/>
            <a:ext cx="140100" cy="76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8"/>
          <p:cNvSpPr/>
          <p:nvPr/>
        </p:nvSpPr>
        <p:spPr>
          <a:xfrm>
            <a:off x="7766599" y="774975"/>
            <a:ext cx="140100" cy="765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8"/>
          <p:cNvSpPr/>
          <p:nvPr/>
        </p:nvSpPr>
        <p:spPr>
          <a:xfrm>
            <a:off x="7766599" y="640575"/>
            <a:ext cx="140100" cy="765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8"/>
          <p:cNvSpPr/>
          <p:nvPr/>
        </p:nvSpPr>
        <p:spPr>
          <a:xfrm>
            <a:off x="7766599" y="909375"/>
            <a:ext cx="140100" cy="76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8"/>
          <p:cNvSpPr txBox="1"/>
          <p:nvPr/>
        </p:nvSpPr>
        <p:spPr>
          <a:xfrm>
            <a:off x="7906700" y="533375"/>
            <a:ext cx="635700" cy="69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600">
                <a:solidFill>
                  <a:schemeClr val="dk1"/>
                </a:solidFill>
                <a:latin typeface="Poppins"/>
                <a:ea typeface="Poppins"/>
                <a:cs typeface="Poppins"/>
                <a:sym typeface="Poppins"/>
              </a:rPr>
              <a:t>Phase  1</a:t>
            </a:r>
            <a:r>
              <a:rPr lang="en" sz="600">
                <a:solidFill>
                  <a:schemeClr val="dk1"/>
                </a:solidFill>
                <a:latin typeface="Poppins"/>
                <a:ea typeface="Poppins"/>
                <a:cs typeface="Poppins"/>
                <a:sym typeface="Poppins"/>
              </a:rPr>
              <a:t> </a:t>
            </a:r>
            <a:endParaRPr sz="6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600">
                <a:solidFill>
                  <a:schemeClr val="dk1"/>
                </a:solidFill>
                <a:latin typeface="Poppins"/>
                <a:ea typeface="Poppins"/>
                <a:cs typeface="Poppins"/>
                <a:sym typeface="Poppins"/>
              </a:rPr>
              <a:t>Phase  2 </a:t>
            </a:r>
            <a:endParaRPr sz="6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600">
                <a:solidFill>
                  <a:schemeClr val="dk1"/>
                </a:solidFill>
                <a:latin typeface="Poppins"/>
                <a:ea typeface="Poppins"/>
                <a:cs typeface="Poppins"/>
                <a:sym typeface="Poppins"/>
              </a:rPr>
              <a:t>Gain point</a:t>
            </a:r>
            <a:endParaRPr sz="6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lang="en" sz="600">
                <a:solidFill>
                  <a:schemeClr val="dk1"/>
                </a:solidFill>
                <a:latin typeface="Poppins"/>
                <a:ea typeface="Poppins"/>
                <a:cs typeface="Poppins"/>
                <a:sym typeface="Poppins"/>
              </a:rPr>
              <a:t>Pain point</a:t>
            </a:r>
            <a:endParaRPr sz="600">
              <a:solidFill>
                <a:schemeClr val="dk1"/>
              </a:solidFill>
              <a:latin typeface="Poppins"/>
              <a:ea typeface="Poppins"/>
              <a:cs typeface="Poppins"/>
              <a:sym typeface="Poppins"/>
            </a:endParaRPr>
          </a:p>
        </p:txBody>
      </p:sp>
      <p:sp>
        <p:nvSpPr>
          <p:cNvPr id="326" name="Google Shape;326;p58"/>
          <p:cNvSpPr txBox="1"/>
          <p:nvPr/>
        </p:nvSpPr>
        <p:spPr>
          <a:xfrm>
            <a:off x="708000" y="930150"/>
            <a:ext cx="577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85859F"/>
                </a:solidFill>
                <a:highlight>
                  <a:srgbClr val="FCFCFC"/>
                </a:highlight>
                <a:latin typeface="Lato"/>
                <a:ea typeface="Lato"/>
                <a:cs typeface="Lato"/>
                <a:sym typeface="Lato"/>
              </a:rPr>
              <a:t>An outline of customer actions or interactions with your product (actions or touchpoints depending on scope of the journey. Longer journeys can use touchpoints, shorter journeys will tend to use actions)</a:t>
            </a:r>
            <a:endParaRPr sz="900">
              <a:solidFill>
                <a:srgbClr val="85859F"/>
              </a:solidFill>
              <a:latin typeface="Lato"/>
              <a:ea typeface="Lato"/>
              <a:cs typeface="Lato"/>
              <a:sym typeface="Lato"/>
            </a:endParaRPr>
          </a:p>
        </p:txBody>
      </p:sp>
      <p:cxnSp>
        <p:nvCxnSpPr>
          <p:cNvPr id="327" name="Google Shape;327;p58"/>
          <p:cNvCxnSpPr>
            <a:stCxn id="288" idx="2"/>
            <a:endCxn id="298" idx="0"/>
          </p:cNvCxnSpPr>
          <p:nvPr/>
        </p:nvCxnSpPr>
        <p:spPr>
          <a:xfrm>
            <a:off x="2212868" y="2808943"/>
            <a:ext cx="3600" cy="503700"/>
          </a:xfrm>
          <a:prstGeom prst="straightConnector1">
            <a:avLst/>
          </a:prstGeom>
          <a:noFill/>
          <a:ln cap="flat" cmpd="sng" w="9525">
            <a:solidFill>
              <a:schemeClr val="accent5"/>
            </a:solidFill>
            <a:prstDash val="solid"/>
            <a:round/>
            <a:headEnd len="med" w="med" type="none"/>
            <a:tailEnd len="med" w="med" type="none"/>
          </a:ln>
        </p:spPr>
      </p:cxnSp>
      <p:cxnSp>
        <p:nvCxnSpPr>
          <p:cNvPr id="328" name="Google Shape;328;p58"/>
          <p:cNvCxnSpPr>
            <a:stCxn id="287" idx="2"/>
            <a:endCxn id="300" idx="0"/>
          </p:cNvCxnSpPr>
          <p:nvPr/>
        </p:nvCxnSpPr>
        <p:spPr>
          <a:xfrm>
            <a:off x="2992823" y="2101104"/>
            <a:ext cx="3300" cy="1211400"/>
          </a:xfrm>
          <a:prstGeom prst="straightConnector1">
            <a:avLst/>
          </a:prstGeom>
          <a:noFill/>
          <a:ln cap="flat" cmpd="sng" w="9525">
            <a:solidFill>
              <a:schemeClr val="accent5"/>
            </a:solidFill>
            <a:prstDash val="solid"/>
            <a:round/>
            <a:headEnd len="med" w="med" type="none"/>
            <a:tailEnd len="med" w="med" type="none"/>
          </a:ln>
        </p:spPr>
      </p:cxnSp>
      <p:cxnSp>
        <p:nvCxnSpPr>
          <p:cNvPr id="329" name="Google Shape;329;p58"/>
          <p:cNvCxnSpPr>
            <a:stCxn id="289" idx="2"/>
          </p:cNvCxnSpPr>
          <p:nvPr/>
        </p:nvCxnSpPr>
        <p:spPr>
          <a:xfrm>
            <a:off x="3772779" y="3162863"/>
            <a:ext cx="1500" cy="149700"/>
          </a:xfrm>
          <a:prstGeom prst="straightConnector1">
            <a:avLst/>
          </a:prstGeom>
          <a:noFill/>
          <a:ln cap="flat" cmpd="sng" w="9525">
            <a:solidFill>
              <a:schemeClr val="accent5"/>
            </a:solidFill>
            <a:prstDash val="solid"/>
            <a:round/>
            <a:headEnd len="med" w="med" type="none"/>
            <a:tailEnd len="med" w="med" type="none"/>
          </a:ln>
        </p:spPr>
      </p:cxnSp>
      <p:cxnSp>
        <p:nvCxnSpPr>
          <p:cNvPr id="330" name="Google Shape;330;p58"/>
          <p:cNvCxnSpPr>
            <a:stCxn id="290" idx="2"/>
          </p:cNvCxnSpPr>
          <p:nvPr/>
        </p:nvCxnSpPr>
        <p:spPr>
          <a:xfrm>
            <a:off x="4552734" y="2808943"/>
            <a:ext cx="2700" cy="503700"/>
          </a:xfrm>
          <a:prstGeom prst="straightConnector1">
            <a:avLst/>
          </a:prstGeom>
          <a:noFill/>
          <a:ln cap="flat" cmpd="sng" w="9525">
            <a:solidFill>
              <a:schemeClr val="accent5"/>
            </a:solidFill>
            <a:prstDash val="solid"/>
            <a:round/>
            <a:headEnd len="med" w="med" type="none"/>
            <a:tailEnd len="med" w="med" type="none"/>
          </a:ln>
        </p:spPr>
      </p:cxnSp>
      <p:cxnSp>
        <p:nvCxnSpPr>
          <p:cNvPr id="331" name="Google Shape;331;p58"/>
          <p:cNvCxnSpPr>
            <a:stCxn id="291" idx="2"/>
          </p:cNvCxnSpPr>
          <p:nvPr/>
        </p:nvCxnSpPr>
        <p:spPr>
          <a:xfrm>
            <a:off x="5332689" y="2455023"/>
            <a:ext cx="1500" cy="8577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58"/>
          <p:cNvCxnSpPr>
            <a:stCxn id="292" idx="2"/>
          </p:cNvCxnSpPr>
          <p:nvPr/>
        </p:nvCxnSpPr>
        <p:spPr>
          <a:xfrm>
            <a:off x="6112644" y="3162863"/>
            <a:ext cx="600" cy="1500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58"/>
          <p:cNvCxnSpPr>
            <a:stCxn id="293" idx="2"/>
          </p:cNvCxnSpPr>
          <p:nvPr/>
        </p:nvCxnSpPr>
        <p:spPr>
          <a:xfrm>
            <a:off x="6892600" y="2455023"/>
            <a:ext cx="1200" cy="8577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58"/>
          <p:cNvCxnSpPr>
            <a:stCxn id="294" idx="2"/>
          </p:cNvCxnSpPr>
          <p:nvPr/>
        </p:nvCxnSpPr>
        <p:spPr>
          <a:xfrm>
            <a:off x="7672555" y="2101104"/>
            <a:ext cx="1200" cy="121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context</a:t>
            </a:r>
            <a:endParaRPr/>
          </a:p>
        </p:txBody>
      </p:sp>
      <p:sp>
        <p:nvSpPr>
          <p:cNvPr id="340" name="Google Shape;340;p59"/>
          <p:cNvSpPr txBox="1"/>
          <p:nvPr>
            <p:ph idx="2" type="title"/>
          </p:nvPr>
        </p:nvSpPr>
        <p:spPr>
          <a:xfrm>
            <a:off x="4571300" y="421568"/>
            <a:ext cx="3972000" cy="299100"/>
          </a:xfrm>
          <a:prstGeom prst="rect">
            <a:avLst/>
          </a:prstGeom>
        </p:spPr>
        <p:txBody>
          <a:bodyPr anchorCtr="0" anchor="b" bIns="45700" lIns="91425" spcFirstLastPara="1" rIns="91425" wrap="square" tIns="91425">
            <a:noAutofit/>
          </a:bodyPr>
          <a:lstStyle/>
          <a:p>
            <a:pPr indent="0" lvl="0" marL="0" rtl="0" algn="r">
              <a:spcBef>
                <a:spcPts val="0"/>
              </a:spcBef>
              <a:spcAft>
                <a:spcPts val="0"/>
              </a:spcAft>
              <a:buNone/>
            </a:pPr>
            <a:r>
              <a:rPr lang="en"/>
              <a:t>First time ride call in ridesharing app</a:t>
            </a:r>
            <a:endParaRPr/>
          </a:p>
        </p:txBody>
      </p:sp>
      <p:sp>
        <p:nvSpPr>
          <p:cNvPr id="341" name="Google Shape;341;p59"/>
          <p:cNvSpPr/>
          <p:nvPr/>
        </p:nvSpPr>
        <p:spPr>
          <a:xfrm>
            <a:off x="7575" y="0"/>
            <a:ext cx="2239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2" name="Google Shape;342;p59"/>
          <p:cNvGraphicFramePr/>
          <p:nvPr/>
        </p:nvGraphicFramePr>
        <p:xfrm>
          <a:off x="2600938" y="1773963"/>
          <a:ext cx="3000000" cy="3000000"/>
        </p:xfrm>
        <a:graphic>
          <a:graphicData uri="http://schemas.openxmlformats.org/drawingml/2006/table">
            <a:tbl>
              <a:tblPr>
                <a:noFill/>
                <a:tableStyleId>{44200493-5DC3-4CA0-8CCA-20CE9F091862}</a:tableStyleId>
              </a:tblPr>
              <a:tblGrid>
                <a:gridCol w="974500"/>
                <a:gridCol w="4967850"/>
              </a:tblGrid>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Define Stage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Currently existing journey</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Customer persona</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A person calling a ride through your app for the first time to see how it compares with a competitor’s</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6697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Scope &amp; Timeframe</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Small scope. Just the few minutes, covering account setup and first call</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graphicFrame>
        <p:nvGraphicFramePr>
          <p:cNvPr id="343" name="Google Shape;343;p59"/>
          <p:cNvGraphicFramePr/>
          <p:nvPr/>
        </p:nvGraphicFramePr>
        <p:xfrm>
          <a:off x="171918" y="11651"/>
          <a:ext cx="3000000" cy="3000000"/>
        </p:xfrm>
        <a:graphic>
          <a:graphicData uri="http://schemas.openxmlformats.org/drawingml/2006/table">
            <a:tbl>
              <a:tblPr>
                <a:noFill/>
                <a:tableStyleId>{44200493-5DC3-4CA0-8CCA-20CE9F091862}</a:tableStyleId>
              </a:tblPr>
              <a:tblGrid>
                <a:gridCol w="593850"/>
                <a:gridCol w="579775"/>
                <a:gridCol w="737475"/>
              </a:tblGrid>
              <a:tr h="985700">
                <a:tc gridSpan="3">
                  <a:txBody>
                    <a:bodyPr/>
                    <a:lstStyle/>
                    <a:p>
                      <a:pPr indent="0" lvl="0" marL="0" rtl="0" algn="l">
                        <a:spcBef>
                          <a:spcPts val="0"/>
                        </a:spcBef>
                        <a:spcAft>
                          <a:spcPts val="0"/>
                        </a:spcAft>
                        <a:buNone/>
                      </a:pPr>
                      <a:r>
                        <a:t/>
                      </a:r>
                      <a:endParaRPr sz="15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985700">
                <a:tc gridSpan="3">
                  <a:txBody>
                    <a:bodyPr/>
                    <a:lstStyle/>
                    <a:p>
                      <a:pPr indent="0" lvl="0" marL="0" rtl="0" algn="l">
                        <a:spcBef>
                          <a:spcPts val="0"/>
                        </a:spcBef>
                        <a:spcAft>
                          <a:spcPts val="0"/>
                        </a:spcAft>
                        <a:buNone/>
                      </a:pPr>
                      <a:r>
                        <a:rPr lang="en" sz="900">
                          <a:solidFill>
                            <a:schemeClr val="lt1"/>
                          </a:solidFill>
                          <a:latin typeface="Poppins SemiBold"/>
                          <a:ea typeface="Poppins SemiBold"/>
                          <a:cs typeface="Poppins SemiBold"/>
                          <a:sym typeface="Poppins SemiBold"/>
                        </a:rPr>
                        <a:t>Start thinking about…</a:t>
                      </a:r>
                      <a:endParaRPr sz="900">
                        <a:solidFill>
                          <a:schemeClr val="lt1"/>
                        </a:solidFill>
                        <a:latin typeface="Poppins SemiBold"/>
                        <a:ea typeface="Poppins SemiBold"/>
                        <a:cs typeface="Poppins SemiBold"/>
                        <a:sym typeface="Poppins SemiBold"/>
                      </a:endParaRPr>
                    </a:p>
                  </a:txBody>
                  <a:tcPr marT="91425" marB="91425" marR="182875" marL="18287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r h="1011575">
                <a:tc gridSpan="3" rowSpan="3">
                  <a:txBody>
                    <a:bodyPr/>
                    <a:lstStyle/>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Touchpoints</a:t>
                      </a:r>
                      <a:endParaRPr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Actions</a:t>
                      </a:r>
                      <a:endParaRPr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Thought</a:t>
                      </a:r>
                      <a:endParaRPr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Feelings</a:t>
                      </a:r>
                      <a:endParaRPr b="1"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Paint points</a:t>
                      </a:r>
                      <a:endParaRPr sz="800">
                        <a:solidFill>
                          <a:schemeClr val="lt1"/>
                        </a:solidFill>
                        <a:latin typeface="Lato"/>
                        <a:ea typeface="Lato"/>
                        <a:cs typeface="Lato"/>
                        <a:sym typeface="Lato"/>
                      </a:endParaRPr>
                    </a:p>
                    <a:p>
                      <a:pPr indent="-279400" lvl="0" marL="457200" marR="45720" rtl="0" algn="l">
                        <a:lnSpc>
                          <a:spcPct val="115000"/>
                        </a:lnSpc>
                        <a:spcBef>
                          <a:spcPts val="0"/>
                        </a:spcBef>
                        <a:spcAft>
                          <a:spcPts val="0"/>
                        </a:spcAft>
                        <a:buClr>
                          <a:schemeClr val="lt1"/>
                        </a:buClr>
                        <a:buSzPts val="800"/>
                        <a:buFont typeface="Lato"/>
                        <a:buAutoNum type="arabicPeriod"/>
                      </a:pPr>
                      <a:r>
                        <a:rPr b="1" lang="en" sz="800">
                          <a:solidFill>
                            <a:schemeClr val="lt1"/>
                          </a:solidFill>
                          <a:latin typeface="Lato"/>
                          <a:ea typeface="Lato"/>
                          <a:cs typeface="Lato"/>
                          <a:sym typeface="Lato"/>
                        </a:rPr>
                        <a:t>Opportunities</a:t>
                      </a:r>
                      <a:endParaRPr sz="800">
                        <a:solidFill>
                          <a:schemeClr val="lt1"/>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rowSpan="3" hMerge="1"/>
                <a:tc rowSpan="3" hMerge="1"/>
              </a:tr>
              <a:tr h="1011575">
                <a:tc gridSpan="3" vMerge="1"/>
                <a:tc hMerge="1" vMerge="1"/>
                <a:tc hMerge="1" vMerge="1"/>
              </a:tr>
              <a:tr h="363150">
                <a:tc gridSpan="3" vMerge="1"/>
                <a:tc hMerge="1" vMerge="1"/>
                <a:tc hMerge="1" vMerge="1"/>
              </a:tr>
              <a:tr h="637125">
                <a:tc gridSpan="3">
                  <a:txBody>
                    <a:bodyPr/>
                    <a:lstStyle/>
                    <a:p>
                      <a:pPr indent="0" lvl="0" marL="0" marR="45720" rtl="0" algn="l">
                        <a:lnSpc>
                          <a:spcPct val="115000"/>
                        </a:lnSpc>
                        <a:spcBef>
                          <a:spcPts val="0"/>
                        </a:spcBef>
                        <a:spcAft>
                          <a:spcPts val="0"/>
                        </a:spcAft>
                        <a:buNone/>
                      </a:pPr>
                      <a:r>
                        <a:t/>
                      </a:r>
                      <a:endParaRPr sz="900">
                        <a:solidFill>
                          <a:schemeClr val="lt1"/>
                        </a:solidFill>
                        <a:latin typeface="Lato"/>
                        <a:ea typeface="Lato"/>
                        <a:cs typeface="Lato"/>
                        <a:sym typeface="Lato"/>
                      </a:endParaRPr>
                    </a:p>
                  </a:txBody>
                  <a:tcPr marT="91425" marB="91425" marR="182875" marL="18287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lt2"/>
                    </a:solidFill>
                  </a:tcPr>
                </a:tc>
                <a:tc hMerge="1"/>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0"/>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Journey Map Part 1</a:t>
            </a:r>
            <a:endParaRPr/>
          </a:p>
        </p:txBody>
      </p:sp>
      <p:sp>
        <p:nvSpPr>
          <p:cNvPr id="349" name="Google Shape;349;p60"/>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First time ride call in ridesharing app</a:t>
            </a:r>
            <a:endParaRPr/>
          </a:p>
        </p:txBody>
      </p:sp>
      <p:graphicFrame>
        <p:nvGraphicFramePr>
          <p:cNvPr id="350" name="Google Shape;350;p60"/>
          <p:cNvGraphicFramePr/>
          <p:nvPr/>
        </p:nvGraphicFramePr>
        <p:xfrm>
          <a:off x="603838" y="1185045"/>
          <a:ext cx="3000000" cy="3000000"/>
        </p:xfrm>
        <a:graphic>
          <a:graphicData uri="http://schemas.openxmlformats.org/drawingml/2006/table">
            <a:tbl>
              <a:tblPr>
                <a:noFill/>
                <a:tableStyleId>{44200493-5DC3-4CA0-8CCA-20CE9F091862}</a:tableStyleId>
              </a:tblPr>
              <a:tblGrid>
                <a:gridCol w="1208925"/>
                <a:gridCol w="1672325"/>
                <a:gridCol w="1691375"/>
                <a:gridCol w="1691375"/>
                <a:gridCol w="1672325"/>
              </a:tblGrid>
              <a:tr h="296350">
                <a:tc>
                  <a:txBody>
                    <a:bodyPr/>
                    <a:lstStyle/>
                    <a:p>
                      <a:pPr indent="0" lvl="0" marL="0" rtl="0" algn="ctr">
                        <a:spcBef>
                          <a:spcPts val="0"/>
                        </a:spcBef>
                        <a:spcAft>
                          <a:spcPts val="0"/>
                        </a:spcAft>
                        <a:buNone/>
                      </a:pPr>
                      <a:r>
                        <a:t/>
                      </a:r>
                      <a:endParaRPr b="1" sz="1100"/>
                    </a:p>
                  </a:txBody>
                  <a:tcPr marT="45700" marB="45700" marR="91425" marL="91425" anchor="ctr">
                    <a:lnL cap="flat" cmpd="sng" w="9525">
                      <a:solidFill>
                        <a:schemeClr val="accent5">
                          <a:alpha val="0"/>
                        </a:scheme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Account setup</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Account setup</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Account setup</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Account setup</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r>
              <a:tr h="34202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Steps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latin typeface="Lato"/>
                          <a:ea typeface="Lato"/>
                          <a:cs typeface="Lato"/>
                          <a:sym typeface="Lato"/>
                        </a:rPr>
                        <a:t>First app open</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ato"/>
                          <a:ea typeface="Lato"/>
                          <a:cs typeface="Lato"/>
                          <a:sym typeface="Lato"/>
                        </a:rPr>
                        <a:t>Accept permissions</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ato"/>
                          <a:ea typeface="Lato"/>
                          <a:cs typeface="Lato"/>
                          <a:sym typeface="Lato"/>
                        </a:rPr>
                        <a:t>Begin  account setup</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ato"/>
                          <a:ea typeface="Lato"/>
                          <a:cs typeface="Lato"/>
                          <a:sym typeface="Lato"/>
                        </a:rPr>
                        <a:t>Enter phone and email  information</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3250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Touchpoints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Interaction with app</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801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Actions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Click to open</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Have to make a selection between allowing location services “only one” “only when the app is open” and “always”</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Click “start”</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Click into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48490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Thoughts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“Ooh I like their logo”</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“I don’t like sharing my data”</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Feelings (1-5)</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4 (unsure if they will like your app but open-minded</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2 (annoyed but accept this as part of the process)</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3 (things are moving along)</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Pain points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Long loading time</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Have to make a choice</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Lots of asks one after another</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42525">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Opportunities/Gain point</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Set permissions ask later in journey</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Consolidate the asks into one (i.e. ask for gmail account and autofill)</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1"/>
          <p:cNvSpPr txBox="1"/>
          <p:nvPr>
            <p:ph type="title"/>
          </p:nvPr>
        </p:nvSpPr>
        <p:spPr>
          <a:xfrm>
            <a:off x="606900" y="5268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Journey Map Part 2</a:t>
            </a:r>
            <a:endParaRPr/>
          </a:p>
        </p:txBody>
      </p:sp>
      <p:sp>
        <p:nvSpPr>
          <p:cNvPr id="356" name="Google Shape;356;p61"/>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First time ride call through ridesharing app</a:t>
            </a:r>
            <a:endParaRPr/>
          </a:p>
        </p:txBody>
      </p:sp>
      <p:graphicFrame>
        <p:nvGraphicFramePr>
          <p:cNvPr id="357" name="Google Shape;357;p61"/>
          <p:cNvGraphicFramePr/>
          <p:nvPr/>
        </p:nvGraphicFramePr>
        <p:xfrm>
          <a:off x="603838" y="1032645"/>
          <a:ext cx="3000000" cy="3000000"/>
        </p:xfrm>
        <a:graphic>
          <a:graphicData uri="http://schemas.openxmlformats.org/drawingml/2006/table">
            <a:tbl>
              <a:tblPr>
                <a:noFill/>
                <a:tableStyleId>{44200493-5DC3-4CA0-8CCA-20CE9F091862}</a:tableStyleId>
              </a:tblPr>
              <a:tblGrid>
                <a:gridCol w="1122350"/>
                <a:gridCol w="1467000"/>
                <a:gridCol w="1187450"/>
                <a:gridCol w="1397000"/>
                <a:gridCol w="1381275"/>
                <a:gridCol w="1381275"/>
              </a:tblGrid>
              <a:tr h="296350">
                <a:tc>
                  <a:txBody>
                    <a:bodyPr/>
                    <a:lstStyle/>
                    <a:p>
                      <a:pPr indent="0" lvl="0" marL="0" rtl="0" algn="ctr">
                        <a:spcBef>
                          <a:spcPts val="0"/>
                        </a:spcBef>
                        <a:spcAft>
                          <a:spcPts val="0"/>
                        </a:spcAft>
                        <a:buNone/>
                      </a:pPr>
                      <a:r>
                        <a:t/>
                      </a:r>
                      <a:endParaRPr b="1" sz="1100"/>
                    </a:p>
                  </a:txBody>
                  <a:tcPr marT="45700" marB="45700" marR="91425" marL="91425" anchor="ctr">
                    <a:lnL cap="flat" cmpd="sng" w="9525">
                      <a:solidFill>
                        <a:schemeClr val="accent5">
                          <a:alpha val="0"/>
                        </a:scheme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Account setup</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Account setup</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Account setup</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Call ride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Call ride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r>
              <a:tr h="342025">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Steps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latin typeface="Lato"/>
                          <a:ea typeface="Lato"/>
                          <a:cs typeface="Lato"/>
                          <a:sym typeface="Lato"/>
                        </a:rPr>
                        <a:t>Confirm information</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ato"/>
                          <a:ea typeface="Lato"/>
                          <a:cs typeface="Lato"/>
                          <a:sym typeface="Lato"/>
                        </a:rPr>
                        <a:t>Accept terms and service</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ato"/>
                          <a:ea typeface="Lato"/>
                          <a:cs typeface="Lato"/>
                          <a:sym typeface="Lato"/>
                        </a:rPr>
                        <a:t>Enter payment information</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ato"/>
                          <a:ea typeface="Lato"/>
                          <a:cs typeface="Lato"/>
                          <a:sym typeface="Lato"/>
                        </a:rPr>
                        <a:t>Enter destination address</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ato"/>
                          <a:ea typeface="Lato"/>
                          <a:cs typeface="Lato"/>
                          <a:sym typeface="Lato"/>
                        </a:rPr>
                        <a:t>Confirm ride</a:t>
                      </a:r>
                      <a:endParaRPr sz="1000">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418225">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Touchpoints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Interaction through, text, email and app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801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Actions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Leave app to check messages and manually enter. Leave app to open email and click confirmation link</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Scroll quickly to the bottom and click “Accept”</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Stand up, grab credit card, enter card information manually</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Leave app, opens chat app to confirm address. Enters home and destination address</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Clicks button to confirm and waits to see the driver confirmed and how many minutes away</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801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Thoughts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“Not reading this”</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“When will I be able to order my ride??”</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“Finally!”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Thinking about how long before pickup, if they’ll make it on time to the event</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Feelings (1-5)</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2</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2</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1</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3</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4</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Pain points</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Have to leave app</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Long </a:t>
                      </a:r>
                      <a:r>
                        <a:rPr lang="en" sz="1000">
                          <a:solidFill>
                            <a:srgbClr val="3C4856"/>
                          </a:solidFill>
                          <a:latin typeface="Lato"/>
                          <a:ea typeface="Lato"/>
                          <a:cs typeface="Lato"/>
                          <a:sym typeface="Lato"/>
                        </a:rPr>
                        <a:t>load </a:t>
                      </a:r>
                      <a:r>
                        <a:rPr lang="en" sz="1000">
                          <a:solidFill>
                            <a:srgbClr val="3C4856"/>
                          </a:solidFill>
                          <a:latin typeface="Lato"/>
                          <a:ea typeface="Lato"/>
                          <a:cs typeface="Lato"/>
                          <a:sym typeface="Lato"/>
                        </a:rPr>
                        <a:t>time</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42525">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Opportunities/Gain point</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Can automatically fill out info for a seamless experience</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Message that this is the final step</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Offer discount to make them excited about first ride</a:t>
                      </a:r>
                      <a:endParaRPr sz="10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roduct Template">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