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Poppins"/>
      <p:regular r:id="rId52"/>
      <p:bold r:id="rId53"/>
      <p:italic r:id="rId54"/>
      <p:boldItalic r:id="rId55"/>
    </p:embeddedFont>
    <p:embeddedFont>
      <p:font typeface="Lato"/>
      <p:regular r:id="rId56"/>
      <p:bold r:id="rId57"/>
      <p:italic r:id="rId58"/>
      <p:boldItalic r:id="rId59"/>
    </p:embeddedFont>
    <p:embeddedFont>
      <p:font typeface="Poppins SemiBold"/>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0">
          <p15:clr>
            <a:srgbClr val="9AA0A6"/>
          </p15:clr>
        </p15:guide>
        <p15:guide id="2" orient="horz" pos="400">
          <p15:clr>
            <a:srgbClr val="9AA0A6"/>
          </p15:clr>
        </p15:guide>
        <p15:guide id="3" orient="horz" pos="7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A2A600-1B78-43D8-A346-ADA1BF1D361C}">
  <a:tblStyle styleId="{81A2A600-1B78-43D8-A346-ADA1BF1D36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0" orient="horz"/>
        <p:guide pos="400" orient="horz"/>
        <p:guide pos="79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oppinsSemiBold-italic.fntdata"/><Relationship Id="rId61" Type="http://schemas.openxmlformats.org/officeDocument/2006/relationships/font" Target="fonts/PoppinsSemiBold-bold.fntdata"/><Relationship Id="rId20" Type="http://schemas.openxmlformats.org/officeDocument/2006/relationships/slide" Target="slides/slide14.xml"/><Relationship Id="rId63" Type="http://schemas.openxmlformats.org/officeDocument/2006/relationships/font" Target="fonts/PoppinsSemiBold-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oppinsSemiBold-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Poppins-bold.fntdata"/><Relationship Id="rId52" Type="http://schemas.openxmlformats.org/officeDocument/2006/relationships/font" Target="fonts/Poppins-regular.fntdata"/><Relationship Id="rId11" Type="http://schemas.openxmlformats.org/officeDocument/2006/relationships/slide" Target="slides/slide5.xml"/><Relationship Id="rId55" Type="http://schemas.openxmlformats.org/officeDocument/2006/relationships/font" Target="fonts/Poppins-boldItalic.fntdata"/><Relationship Id="rId10" Type="http://schemas.openxmlformats.org/officeDocument/2006/relationships/slide" Target="slides/slide4.xml"/><Relationship Id="rId54" Type="http://schemas.openxmlformats.org/officeDocument/2006/relationships/font" Target="fonts/Poppins-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467cf2c8f6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467cf2c8f6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467cf2c8f6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467cf2c8f6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467cf2c8f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467cf2c8f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467cf2c8f6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467cf2c8f6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467cf2c8f6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467cf2c8f6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467cf2c8f6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467cf2c8f6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467cf2c8f6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467cf2c8f6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467cf2c8f6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467cf2c8f6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467cf2c8f6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467cf2c8f6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486396cdf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486396cdf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t/>
            </a:r>
            <a:endParaRPr b="1">
              <a:latin typeface="Poppins"/>
              <a:ea typeface="Poppins"/>
              <a:cs typeface="Poppins"/>
              <a:sym typeface="Poppi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a7304a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a7304a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486396cdf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486396cdf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t/>
            </a:r>
            <a:endParaRPr b="1">
              <a:latin typeface="Poppins"/>
              <a:ea typeface="Poppins"/>
              <a:cs typeface="Poppins"/>
              <a:sym typeface="Poppi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486396cdf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486396cdf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467cf2c8f6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467cf2c8f6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486396cdf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486396cdf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486396cdf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486396cdf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467cf2c8f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467cf2c8f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467cf2c8f6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467cf2c8f6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486396cdf6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486396cdf6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486396cdf6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486396cdf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486396cdf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486396cdf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190b12e8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190b12e8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486396cdf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486396cdf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1486396cdf6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1486396cdf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486396cdf6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1486396cdf6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486396cdf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486396cdf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486396cdf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486396cdf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1486396cdf6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1486396cdf6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486396cdf6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486396cdf6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486396cdf6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486396cdf6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467cf2c8f6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467cf2c8f6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486396cdf6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486396cdf6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467cf2c8f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467cf2c8f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467cf2c8f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467cf2c8f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1486396cdf6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1486396cdf6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486396cdf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1486396cdf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135df68a6e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135df68a6e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135df68a6e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135df68a6e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3a7304a20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3a7304a20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25a57977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25a57977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467cf2c8f6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467cf2c8f6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467cf2c8f6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467cf2c8f6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467cf2c8f6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467cf2c8f6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467cf2c8f6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467cf2c8f6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21411" y="1305136"/>
            <a:ext cx="5739900" cy="2052600"/>
          </a:xfrm>
          <a:prstGeom prst="rect">
            <a:avLst/>
          </a:prstGeom>
        </p:spPr>
        <p:txBody>
          <a:bodyPr anchorCtr="0" anchor="ctr" bIns="91425" lIns="91425" spcFirstLastPara="1" rIns="91425" wrap="square" tIns="91425">
            <a:noAutofit/>
          </a:bodyPr>
          <a:lstStyle>
            <a:lvl1pPr lvl="0" algn="ctr">
              <a:spcBef>
                <a:spcPts val="1000"/>
              </a:spcBef>
              <a:spcAft>
                <a:spcPts val="0"/>
              </a:spcAft>
              <a:buSzPts val="5200"/>
              <a:buNone/>
              <a:defRPr b="1" sz="44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970300" y="3173408"/>
            <a:ext cx="32517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type="tx">
  <p:cSld name="TITLE_AND_BODY">
    <p:spTree>
      <p:nvGrpSpPr>
        <p:cNvPr id="40" name="Shape 40"/>
        <p:cNvGrpSpPr/>
        <p:nvPr/>
      </p:nvGrpSpPr>
      <p:grpSpPr>
        <a:xfrm>
          <a:off x="0" y="0"/>
          <a:ext cx="0" cy="0"/>
          <a:chOff x="0" y="0"/>
          <a:chExt cx="0" cy="0"/>
        </a:xfrm>
      </p:grpSpPr>
      <p:sp>
        <p:nvSpPr>
          <p:cNvPr id="41" name="Google Shape;41;p11"/>
          <p:cNvSpPr txBox="1"/>
          <p:nvPr>
            <p:ph type="title"/>
          </p:nvPr>
        </p:nvSpPr>
        <p:spPr>
          <a:xfrm>
            <a:off x="607200" y="1026550"/>
            <a:ext cx="3290700" cy="5367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11"/>
          <p:cNvSpPr txBox="1"/>
          <p:nvPr>
            <p:ph idx="1" type="body"/>
          </p:nvPr>
        </p:nvSpPr>
        <p:spPr>
          <a:xfrm>
            <a:off x="607200" y="1765237"/>
            <a:ext cx="3290700" cy="1208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 name="Google Shape;4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one column + picture">
  <p:cSld name="TITLE_AND_BODY_1">
    <p:spTree>
      <p:nvGrpSpPr>
        <p:cNvPr id="44" name="Shape 44"/>
        <p:cNvGrpSpPr/>
        <p:nvPr/>
      </p:nvGrpSpPr>
      <p:grpSpPr>
        <a:xfrm>
          <a:off x="0" y="0"/>
          <a:ext cx="0" cy="0"/>
          <a:chOff x="0" y="0"/>
          <a:chExt cx="0" cy="0"/>
        </a:xfrm>
      </p:grpSpPr>
      <p:sp>
        <p:nvSpPr>
          <p:cNvPr id="45" name="Google Shape;45;p12"/>
          <p:cNvSpPr txBox="1"/>
          <p:nvPr>
            <p:ph type="title"/>
          </p:nvPr>
        </p:nvSpPr>
        <p:spPr>
          <a:xfrm>
            <a:off x="607200" y="1026550"/>
            <a:ext cx="3936000" cy="539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2"/>
          <p:cNvSpPr txBox="1"/>
          <p:nvPr>
            <p:ph idx="1" type="body"/>
          </p:nvPr>
        </p:nvSpPr>
        <p:spPr>
          <a:xfrm>
            <a:off x="607200" y="1765200"/>
            <a:ext cx="3936000" cy="283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ext and list">
  <p:cSld name="TITLE_AND_BODY_1_1">
    <p:spTree>
      <p:nvGrpSpPr>
        <p:cNvPr id="48" name="Shape 48"/>
        <p:cNvGrpSpPr/>
        <p:nvPr/>
      </p:nvGrpSpPr>
      <p:grpSpPr>
        <a:xfrm>
          <a:off x="0" y="0"/>
          <a:ext cx="0" cy="0"/>
          <a:chOff x="0" y="0"/>
          <a:chExt cx="0" cy="0"/>
        </a:xfrm>
      </p:grpSpPr>
      <p:sp>
        <p:nvSpPr>
          <p:cNvPr id="49" name="Google Shape;49;p13"/>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13"/>
          <p:cNvSpPr txBox="1"/>
          <p:nvPr>
            <p:ph idx="1" type="body"/>
          </p:nvPr>
        </p:nvSpPr>
        <p:spPr>
          <a:xfrm>
            <a:off x="607200" y="1781026"/>
            <a:ext cx="3936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2" name="Google Shape;52;p13"/>
          <p:cNvSpPr txBox="1"/>
          <p:nvPr>
            <p:ph idx="2" type="body"/>
          </p:nvPr>
        </p:nvSpPr>
        <p:spPr>
          <a:xfrm>
            <a:off x="607200" y="2640259"/>
            <a:ext cx="39360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p:cSld name="CUSTOM_3">
    <p:spTree>
      <p:nvGrpSpPr>
        <p:cNvPr id="53" name="Shape 53"/>
        <p:cNvGrpSpPr/>
        <p:nvPr/>
      </p:nvGrpSpPr>
      <p:grpSpPr>
        <a:xfrm>
          <a:off x="0" y="0"/>
          <a:ext cx="0" cy="0"/>
          <a:chOff x="0" y="0"/>
          <a:chExt cx="0" cy="0"/>
        </a:xfrm>
      </p:grpSpPr>
      <p:sp>
        <p:nvSpPr>
          <p:cNvPr id="54" name="Google Shape;54;p14"/>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4"/>
          <p:cNvSpPr txBox="1"/>
          <p:nvPr>
            <p:ph idx="1" type="body"/>
          </p:nvPr>
        </p:nvSpPr>
        <p:spPr>
          <a:xfrm>
            <a:off x="607200" y="1781200"/>
            <a:ext cx="3290700" cy="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6" name="Google Shape;56;p14"/>
          <p:cNvSpPr txBox="1"/>
          <p:nvPr>
            <p:ph idx="2" type="body"/>
          </p:nvPr>
        </p:nvSpPr>
        <p:spPr>
          <a:xfrm>
            <a:off x="607200" y="2646647"/>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7" name="Google Shape;57;p14"/>
          <p:cNvSpPr txBox="1"/>
          <p:nvPr>
            <p:ph idx="3" type="body"/>
          </p:nvPr>
        </p:nvSpPr>
        <p:spPr>
          <a:xfrm>
            <a:off x="4585130" y="1781200"/>
            <a:ext cx="3290700" cy="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58" name="Google Shape;58;p14"/>
          <p:cNvSpPr txBox="1"/>
          <p:nvPr>
            <p:ph idx="4" type="body"/>
          </p:nvPr>
        </p:nvSpPr>
        <p:spPr>
          <a:xfrm>
            <a:off x="4585128" y="2646647"/>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wo columns 2">
  <p:cSld name="CUSTOM_3_1">
    <p:spTree>
      <p:nvGrpSpPr>
        <p:cNvPr id="59" name="Shape 59"/>
        <p:cNvGrpSpPr/>
        <p:nvPr/>
      </p:nvGrpSpPr>
      <p:grpSpPr>
        <a:xfrm>
          <a:off x="0" y="0"/>
          <a:ext cx="0" cy="0"/>
          <a:chOff x="0" y="0"/>
          <a:chExt cx="0" cy="0"/>
        </a:xfrm>
      </p:grpSpPr>
      <p:sp>
        <p:nvSpPr>
          <p:cNvPr id="60" name="Google Shape;60;p15"/>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5"/>
          <p:cNvSpPr txBox="1"/>
          <p:nvPr>
            <p:ph idx="1" type="body"/>
          </p:nvPr>
        </p:nvSpPr>
        <p:spPr>
          <a:xfrm>
            <a:off x="607200"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2" name="Google Shape;62;p15"/>
          <p:cNvSpPr txBox="1"/>
          <p:nvPr>
            <p:ph idx="2" type="body"/>
          </p:nvPr>
        </p:nvSpPr>
        <p:spPr>
          <a:xfrm>
            <a:off x="607200"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3" name="Google Shape;63;p15"/>
          <p:cNvSpPr txBox="1"/>
          <p:nvPr>
            <p:ph idx="3" type="body"/>
          </p:nvPr>
        </p:nvSpPr>
        <p:spPr>
          <a:xfrm>
            <a:off x="4600925"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4" name="Google Shape;64;p15"/>
          <p:cNvSpPr txBox="1"/>
          <p:nvPr>
            <p:ph idx="4" type="body"/>
          </p:nvPr>
        </p:nvSpPr>
        <p:spPr>
          <a:xfrm>
            <a:off x="4600925"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65" name="Google Shape;65;p15"/>
          <p:cNvSpPr txBox="1"/>
          <p:nvPr>
            <p:ph idx="5" type="subTitle"/>
          </p:nvPr>
        </p:nvSpPr>
        <p:spPr>
          <a:xfrm>
            <a:off x="607200"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66" name="Google Shape;66;p15"/>
          <p:cNvSpPr txBox="1"/>
          <p:nvPr>
            <p:ph idx="6" type="subTitle"/>
          </p:nvPr>
        </p:nvSpPr>
        <p:spPr>
          <a:xfrm>
            <a:off x="4600925"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p:cSld name="TITLE_AND_BODY_1_1_1">
    <p:spTree>
      <p:nvGrpSpPr>
        <p:cNvPr id="67" name="Shape 67"/>
        <p:cNvGrpSpPr/>
        <p:nvPr/>
      </p:nvGrpSpPr>
      <p:grpSpPr>
        <a:xfrm>
          <a:off x="0" y="0"/>
          <a:ext cx="0" cy="0"/>
          <a:chOff x="0" y="0"/>
          <a:chExt cx="0" cy="0"/>
        </a:xfrm>
      </p:grpSpPr>
      <p:sp>
        <p:nvSpPr>
          <p:cNvPr id="68" name="Google Shape;68;p16"/>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ph idx="1" type="body"/>
          </p:nvPr>
        </p:nvSpPr>
        <p:spPr>
          <a:xfrm>
            <a:off x="607200"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1" name="Google Shape;71;p16"/>
          <p:cNvSpPr txBox="1"/>
          <p:nvPr>
            <p:ph idx="2" type="body"/>
          </p:nvPr>
        </p:nvSpPr>
        <p:spPr>
          <a:xfrm>
            <a:off x="607200" y="2640256"/>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2" name="Google Shape;72;p16"/>
          <p:cNvSpPr txBox="1"/>
          <p:nvPr>
            <p:ph idx="3" type="body"/>
          </p:nvPr>
        </p:nvSpPr>
        <p:spPr>
          <a:xfrm>
            <a:off x="4589631"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3" name="Google Shape;73;p16"/>
          <p:cNvSpPr txBox="1"/>
          <p:nvPr>
            <p:ph idx="4" type="body"/>
          </p:nvPr>
        </p:nvSpPr>
        <p:spPr>
          <a:xfrm>
            <a:off x="4589631" y="2640256"/>
            <a:ext cx="32907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wo columns and list 2">
  <p:cSld name="TITLE_AND_BODY_1_1_1_1">
    <p:spTree>
      <p:nvGrpSpPr>
        <p:cNvPr id="74" name="Shape 74"/>
        <p:cNvGrpSpPr/>
        <p:nvPr/>
      </p:nvGrpSpPr>
      <p:grpSpPr>
        <a:xfrm>
          <a:off x="0" y="0"/>
          <a:ext cx="0" cy="0"/>
          <a:chOff x="0" y="0"/>
          <a:chExt cx="0" cy="0"/>
        </a:xfrm>
      </p:grpSpPr>
      <p:sp>
        <p:nvSpPr>
          <p:cNvPr id="75" name="Google Shape;75;p17"/>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txBox="1"/>
          <p:nvPr>
            <p:ph idx="1" type="body"/>
          </p:nvPr>
        </p:nvSpPr>
        <p:spPr>
          <a:xfrm>
            <a:off x="607200"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8" name="Google Shape;78;p17"/>
          <p:cNvSpPr txBox="1"/>
          <p:nvPr>
            <p:ph idx="2" type="body"/>
          </p:nvPr>
        </p:nvSpPr>
        <p:spPr>
          <a:xfrm>
            <a:off x="607200"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9" name="Google Shape;79;p17"/>
          <p:cNvSpPr txBox="1"/>
          <p:nvPr>
            <p:ph idx="3" type="body"/>
          </p:nvPr>
        </p:nvSpPr>
        <p:spPr>
          <a:xfrm>
            <a:off x="4600925" y="2181386"/>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0" name="Google Shape;80;p17"/>
          <p:cNvSpPr txBox="1"/>
          <p:nvPr>
            <p:ph idx="4" type="body"/>
          </p:nvPr>
        </p:nvSpPr>
        <p:spPr>
          <a:xfrm>
            <a:off x="4600925" y="3040624"/>
            <a:ext cx="3290700" cy="156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1" name="Google Shape;81;p17"/>
          <p:cNvSpPr txBox="1"/>
          <p:nvPr>
            <p:ph idx="5" type="subTitle"/>
          </p:nvPr>
        </p:nvSpPr>
        <p:spPr>
          <a:xfrm>
            <a:off x="607200" y="1785575"/>
            <a:ext cx="3290700" cy="358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sz="1200">
                <a:solidFill>
                  <a:schemeClr val="accent4"/>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2" name="Google Shape;82;p17"/>
          <p:cNvSpPr txBox="1"/>
          <p:nvPr>
            <p:ph idx="6" type="subTitle"/>
          </p:nvPr>
        </p:nvSpPr>
        <p:spPr>
          <a:xfrm>
            <a:off x="4600925" y="1785575"/>
            <a:ext cx="32907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and list" type="twoColTx">
  <p:cSld name="TITLE_AND_TWO_COLUMNS">
    <p:spTree>
      <p:nvGrpSpPr>
        <p:cNvPr id="83" name="Shape 83"/>
        <p:cNvGrpSpPr/>
        <p:nvPr/>
      </p:nvGrpSpPr>
      <p:grpSpPr>
        <a:xfrm>
          <a:off x="0" y="0"/>
          <a:ext cx="0" cy="0"/>
          <a:chOff x="0" y="0"/>
          <a:chExt cx="0" cy="0"/>
        </a:xfrm>
      </p:grpSpPr>
      <p:sp>
        <p:nvSpPr>
          <p:cNvPr id="84" name="Google Shape;8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8"/>
          <p:cNvSpPr txBox="1"/>
          <p:nvPr>
            <p:ph idx="1" type="body"/>
          </p:nvPr>
        </p:nvSpPr>
        <p:spPr>
          <a:xfrm>
            <a:off x="60720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7" name="Google Shape;87;p18"/>
          <p:cNvSpPr txBox="1"/>
          <p:nvPr>
            <p:ph idx="2" type="body"/>
          </p:nvPr>
        </p:nvSpPr>
        <p:spPr>
          <a:xfrm>
            <a:off x="60720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8" name="Google Shape;88;p18"/>
          <p:cNvSpPr txBox="1"/>
          <p:nvPr>
            <p:ph idx="3" type="body"/>
          </p:nvPr>
        </p:nvSpPr>
        <p:spPr>
          <a:xfrm>
            <a:off x="359625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9" name="Google Shape;89;p18"/>
          <p:cNvSpPr txBox="1"/>
          <p:nvPr>
            <p:ph idx="4" type="body"/>
          </p:nvPr>
        </p:nvSpPr>
        <p:spPr>
          <a:xfrm>
            <a:off x="359625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0" name="Google Shape;90;p18"/>
          <p:cNvSpPr txBox="1"/>
          <p:nvPr>
            <p:ph idx="5" type="body"/>
          </p:nvPr>
        </p:nvSpPr>
        <p:spPr>
          <a:xfrm>
            <a:off x="6588450" y="1781025"/>
            <a:ext cx="19515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1" name="Google Shape;91;p18"/>
          <p:cNvSpPr txBox="1"/>
          <p:nvPr>
            <p:ph idx="6" type="body"/>
          </p:nvPr>
        </p:nvSpPr>
        <p:spPr>
          <a:xfrm>
            <a:off x="6588450" y="2640253"/>
            <a:ext cx="19515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three columns">
  <p:cSld name="TITLE_AND_TWO_COLUMNS_1">
    <p:spTree>
      <p:nvGrpSpPr>
        <p:cNvPr id="92" name="Shape 92"/>
        <p:cNvGrpSpPr/>
        <p:nvPr/>
      </p:nvGrpSpPr>
      <p:grpSpPr>
        <a:xfrm>
          <a:off x="0" y="0"/>
          <a:ext cx="0" cy="0"/>
          <a:chOff x="0" y="0"/>
          <a:chExt cx="0" cy="0"/>
        </a:xfrm>
      </p:grpSpPr>
      <p:sp>
        <p:nvSpPr>
          <p:cNvPr id="93" name="Google Shape;9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9"/>
          <p:cNvSpPr txBox="1"/>
          <p:nvPr>
            <p:ph idx="1" type="body"/>
          </p:nvPr>
        </p:nvSpPr>
        <p:spPr>
          <a:xfrm>
            <a:off x="6072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6" name="Google Shape;96;p19"/>
          <p:cNvSpPr txBox="1"/>
          <p:nvPr>
            <p:ph idx="2" type="body"/>
          </p:nvPr>
        </p:nvSpPr>
        <p:spPr>
          <a:xfrm>
            <a:off x="35962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7" name="Google Shape;97;p19"/>
          <p:cNvSpPr txBox="1"/>
          <p:nvPr>
            <p:ph idx="3" type="body"/>
          </p:nvPr>
        </p:nvSpPr>
        <p:spPr>
          <a:xfrm>
            <a:off x="65884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8" name="Google Shape;98;p19"/>
          <p:cNvSpPr txBox="1"/>
          <p:nvPr>
            <p:ph idx="4" type="subTitle"/>
          </p:nvPr>
        </p:nvSpPr>
        <p:spPr>
          <a:xfrm>
            <a:off x="6072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9" name="Google Shape;99;p19"/>
          <p:cNvSpPr txBox="1"/>
          <p:nvPr>
            <p:ph idx="5" type="subTitle"/>
          </p:nvPr>
        </p:nvSpPr>
        <p:spPr>
          <a:xfrm>
            <a:off x="65884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0" name="Google Shape;100;p19"/>
          <p:cNvSpPr txBox="1"/>
          <p:nvPr>
            <p:ph idx="6" type="subTitle"/>
          </p:nvPr>
        </p:nvSpPr>
        <p:spPr>
          <a:xfrm>
            <a:off x="3597825"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1">
  <p:cSld name="TITLE_AND_TWO_COLUMNS_1_1">
    <p:spTree>
      <p:nvGrpSpPr>
        <p:cNvPr id="101" name="Shape 101"/>
        <p:cNvGrpSpPr/>
        <p:nvPr/>
      </p:nvGrpSpPr>
      <p:grpSpPr>
        <a:xfrm>
          <a:off x="0" y="0"/>
          <a:ext cx="0" cy="0"/>
          <a:chOff x="0" y="0"/>
          <a:chExt cx="0" cy="0"/>
        </a:xfrm>
      </p:grpSpPr>
      <p:sp>
        <p:nvSpPr>
          <p:cNvPr id="102" name="Google Shape;10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0"/>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1" type="body"/>
          </p:nvPr>
        </p:nvSpPr>
        <p:spPr>
          <a:xfrm>
            <a:off x="6072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5" name="Google Shape;105;p20"/>
          <p:cNvSpPr txBox="1"/>
          <p:nvPr>
            <p:ph idx="2" type="body"/>
          </p:nvPr>
        </p:nvSpPr>
        <p:spPr>
          <a:xfrm>
            <a:off x="26009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6" name="Google Shape;106;p20"/>
          <p:cNvSpPr txBox="1"/>
          <p:nvPr>
            <p:ph idx="3" type="body"/>
          </p:nvPr>
        </p:nvSpPr>
        <p:spPr>
          <a:xfrm>
            <a:off x="658845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07" name="Google Shape;107;p20"/>
          <p:cNvSpPr txBox="1"/>
          <p:nvPr>
            <p:ph idx="4" type="subTitle"/>
          </p:nvPr>
        </p:nvSpPr>
        <p:spPr>
          <a:xfrm>
            <a:off x="6072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8" name="Google Shape;108;p20"/>
          <p:cNvSpPr txBox="1"/>
          <p:nvPr>
            <p:ph idx="5" type="subTitle"/>
          </p:nvPr>
        </p:nvSpPr>
        <p:spPr>
          <a:xfrm>
            <a:off x="65884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9" name="Google Shape;109;p20"/>
          <p:cNvSpPr txBox="1"/>
          <p:nvPr>
            <p:ph idx="6" type="subTitle"/>
          </p:nvPr>
        </p:nvSpPr>
        <p:spPr>
          <a:xfrm>
            <a:off x="260095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0" name="Google Shape;110;p20"/>
          <p:cNvSpPr txBox="1"/>
          <p:nvPr>
            <p:ph idx="7" type="body"/>
          </p:nvPr>
        </p:nvSpPr>
        <p:spPr>
          <a:xfrm>
            <a:off x="4594700" y="2178125"/>
            <a:ext cx="1951500" cy="224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1" name="Google Shape;111;p20"/>
          <p:cNvSpPr txBox="1"/>
          <p:nvPr>
            <p:ph idx="8" type="subTitle"/>
          </p:nvPr>
        </p:nvSpPr>
        <p:spPr>
          <a:xfrm>
            <a:off x="4594700" y="1785575"/>
            <a:ext cx="19515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_1_2">
    <p:spTree>
      <p:nvGrpSpPr>
        <p:cNvPr id="112" name="Shape 112"/>
        <p:cNvGrpSpPr/>
        <p:nvPr/>
      </p:nvGrpSpPr>
      <p:grpSpPr>
        <a:xfrm>
          <a:off x="0" y="0"/>
          <a:ext cx="0" cy="0"/>
          <a:chOff x="0" y="0"/>
          <a:chExt cx="0" cy="0"/>
        </a:xfrm>
      </p:grpSpPr>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21"/>
          <p:cNvSpPr txBox="1"/>
          <p:nvPr>
            <p:ph idx="1" type="body"/>
          </p:nvPr>
        </p:nvSpPr>
        <p:spPr>
          <a:xfrm>
            <a:off x="60720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5" name="Google Shape;115;p21"/>
          <p:cNvSpPr txBox="1"/>
          <p:nvPr>
            <p:ph idx="2" type="body"/>
          </p:nvPr>
        </p:nvSpPr>
        <p:spPr>
          <a:xfrm>
            <a:off x="262975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6" name="Google Shape;116;p21"/>
          <p:cNvSpPr txBox="1"/>
          <p:nvPr>
            <p:ph idx="3" type="body"/>
          </p:nvPr>
        </p:nvSpPr>
        <p:spPr>
          <a:xfrm>
            <a:off x="667485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17" name="Google Shape;117;p21"/>
          <p:cNvSpPr txBox="1"/>
          <p:nvPr>
            <p:ph idx="4" type="subTitle"/>
          </p:nvPr>
        </p:nvSpPr>
        <p:spPr>
          <a:xfrm>
            <a:off x="60720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8" name="Google Shape;118;p21"/>
          <p:cNvSpPr txBox="1"/>
          <p:nvPr>
            <p:ph idx="5" type="subTitle"/>
          </p:nvPr>
        </p:nvSpPr>
        <p:spPr>
          <a:xfrm>
            <a:off x="667485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19" name="Google Shape;119;p21"/>
          <p:cNvSpPr txBox="1"/>
          <p:nvPr>
            <p:ph idx="6" type="subTitle"/>
          </p:nvPr>
        </p:nvSpPr>
        <p:spPr>
          <a:xfrm>
            <a:off x="262975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20" name="Google Shape;120;p21"/>
          <p:cNvSpPr txBox="1"/>
          <p:nvPr>
            <p:ph idx="7" type="body"/>
          </p:nvPr>
        </p:nvSpPr>
        <p:spPr>
          <a:xfrm>
            <a:off x="4652300" y="1566800"/>
            <a:ext cx="1865100" cy="2554800"/>
          </a:xfrm>
          <a:prstGeom prst="rect">
            <a:avLst/>
          </a:prstGeom>
          <a:solidFill>
            <a:srgbClr val="F5F5F5"/>
          </a:solidFill>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000">
                <a:solidFill>
                  <a:srgbClr val="3C4856"/>
                </a:solidFill>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21" name="Google Shape;121;p21"/>
          <p:cNvSpPr txBox="1"/>
          <p:nvPr>
            <p:ph idx="8" type="subTitle"/>
          </p:nvPr>
        </p:nvSpPr>
        <p:spPr>
          <a:xfrm>
            <a:off x="4652300" y="3445725"/>
            <a:ext cx="1402800" cy="35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000">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22" name="Google Shape;122;p21"/>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23" name="Google Shape;123;p21"/>
          <p:cNvSpPr txBox="1"/>
          <p:nvPr>
            <p:ph idx="9"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24" name="Google Shape;124;p21"/>
          <p:cNvSpPr txBox="1"/>
          <p:nvPr>
            <p:ph idx="13" type="title"/>
          </p:nvPr>
        </p:nvSpPr>
        <p:spPr>
          <a:xfrm>
            <a:off x="606900"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and four columns 2">
  <p:cSld name="TITLE_AND_TWO_COLUMNS_1_1_1">
    <p:spTree>
      <p:nvGrpSpPr>
        <p:cNvPr id="125" name="Shape 125"/>
        <p:cNvGrpSpPr/>
        <p:nvPr/>
      </p:nvGrpSpPr>
      <p:grpSpPr>
        <a:xfrm>
          <a:off x="0" y="0"/>
          <a:ext cx="0" cy="0"/>
          <a:chOff x="0" y="0"/>
          <a:chExt cx="0" cy="0"/>
        </a:xfrm>
      </p:grpSpPr>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2"/>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22"/>
          <p:cNvSpPr txBox="1"/>
          <p:nvPr>
            <p:ph idx="1" type="body"/>
          </p:nvPr>
        </p:nvSpPr>
        <p:spPr>
          <a:xfrm>
            <a:off x="3314406" y="1785575"/>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29" name="Google Shape;129;p22"/>
          <p:cNvSpPr txBox="1"/>
          <p:nvPr>
            <p:ph idx="2" type="body"/>
          </p:nvPr>
        </p:nvSpPr>
        <p:spPr>
          <a:xfrm>
            <a:off x="3314406" y="3305922"/>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0" name="Google Shape;130;p22"/>
          <p:cNvSpPr txBox="1"/>
          <p:nvPr>
            <p:ph idx="3" type="body"/>
          </p:nvPr>
        </p:nvSpPr>
        <p:spPr>
          <a:xfrm>
            <a:off x="3314406" y="4066095"/>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1" name="Google Shape;131;p22"/>
          <p:cNvSpPr txBox="1"/>
          <p:nvPr>
            <p:ph idx="4" type="subTitle"/>
          </p:nvPr>
        </p:nvSpPr>
        <p:spPr>
          <a:xfrm>
            <a:off x="1301106" y="1785575"/>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2" name="Google Shape;132;p22"/>
          <p:cNvSpPr txBox="1"/>
          <p:nvPr>
            <p:ph idx="5" type="subTitle"/>
          </p:nvPr>
        </p:nvSpPr>
        <p:spPr>
          <a:xfrm>
            <a:off x="1301106" y="4066095"/>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3" name="Google Shape;133;p22"/>
          <p:cNvSpPr txBox="1"/>
          <p:nvPr>
            <p:ph idx="6" type="subTitle"/>
          </p:nvPr>
        </p:nvSpPr>
        <p:spPr>
          <a:xfrm>
            <a:off x="1301106" y="2545748"/>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34" name="Google Shape;134;p22"/>
          <p:cNvSpPr txBox="1"/>
          <p:nvPr>
            <p:ph idx="7" type="body"/>
          </p:nvPr>
        </p:nvSpPr>
        <p:spPr>
          <a:xfrm>
            <a:off x="3314406" y="2545748"/>
            <a:ext cx="3936000" cy="53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35" name="Google Shape;135;p22"/>
          <p:cNvSpPr txBox="1"/>
          <p:nvPr>
            <p:ph idx="8" type="subTitle"/>
          </p:nvPr>
        </p:nvSpPr>
        <p:spPr>
          <a:xfrm>
            <a:off x="1301106" y="3305922"/>
            <a:ext cx="19515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200">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3"/>
          <p:cNvSpPr txBox="1"/>
          <p:nvPr>
            <p:ph type="title"/>
          </p:nvPr>
        </p:nvSpPr>
        <p:spPr>
          <a:xfrm>
            <a:off x="607200" y="1026543"/>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and timeline">
  <p:cSld name="TITLE_ONLY_1">
    <p:spTree>
      <p:nvGrpSpPr>
        <p:cNvPr id="139" name="Shape 139"/>
        <p:cNvGrpSpPr/>
        <p:nvPr/>
      </p:nvGrpSpPr>
      <p:grpSpPr>
        <a:xfrm>
          <a:off x="0" y="0"/>
          <a:ext cx="0" cy="0"/>
          <a:chOff x="0" y="0"/>
          <a:chExt cx="0" cy="0"/>
        </a:xfrm>
      </p:grpSpPr>
      <p:sp>
        <p:nvSpPr>
          <p:cNvPr id="140" name="Google Shape;14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4"/>
          <p:cNvSpPr txBox="1"/>
          <p:nvPr>
            <p:ph type="title"/>
          </p:nvPr>
        </p:nvSpPr>
        <p:spPr>
          <a:xfrm>
            <a:off x="607200" y="1026543"/>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CUSTOM_5">
    <p:bg>
      <p:bgPr>
        <a:no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20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5_2">
    <p:bg>
      <p:bgPr>
        <a:noFill/>
      </p:bgPr>
    </p:bg>
    <p:spTree>
      <p:nvGrpSpPr>
        <p:cNvPr id="144" name="Shape 144"/>
        <p:cNvGrpSpPr/>
        <p:nvPr/>
      </p:nvGrpSpPr>
      <p:grpSpPr>
        <a:xfrm>
          <a:off x="0" y="0"/>
          <a:ext cx="0" cy="0"/>
          <a:chOff x="0" y="0"/>
          <a:chExt cx="0" cy="0"/>
        </a:xfrm>
      </p:grpSpPr>
      <p:sp>
        <p:nvSpPr>
          <p:cNvPr id="145" name="Google Shape;145;p26"/>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2_2">
    <p:bg>
      <p:bgPr>
        <a:noFill/>
      </p:bgPr>
    </p:bg>
    <p:spTree>
      <p:nvGrpSpPr>
        <p:cNvPr id="146" name="Shape 146"/>
        <p:cNvGrpSpPr/>
        <p:nvPr/>
      </p:nvGrpSpPr>
      <p:grpSpPr>
        <a:xfrm>
          <a:off x="0" y="0"/>
          <a:ext cx="0" cy="0"/>
          <a:chOff x="0" y="0"/>
          <a:chExt cx="0" cy="0"/>
        </a:xfrm>
      </p:grpSpPr>
      <p:sp>
        <p:nvSpPr>
          <p:cNvPr id="147" name="Google Shape;147;p27"/>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48" name="Google Shape;148;p27"/>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49" name="Google Shape;149;p27"/>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_2_1">
    <p:bg>
      <p:bgPr>
        <a:noFill/>
      </p:bgPr>
    </p:bg>
    <p:spTree>
      <p:nvGrpSpPr>
        <p:cNvPr id="150" name="Shape 150"/>
        <p:cNvGrpSpPr/>
        <p:nvPr/>
      </p:nvGrpSpPr>
      <p:grpSpPr>
        <a:xfrm>
          <a:off x="0" y="0"/>
          <a:ext cx="0" cy="0"/>
          <a:chOff x="0" y="0"/>
          <a:chExt cx="0" cy="0"/>
        </a:xfrm>
      </p:grpSpPr>
      <p:sp>
        <p:nvSpPr>
          <p:cNvPr id="151" name="Google Shape;151;p28"/>
          <p:cNvSpPr txBox="1"/>
          <p:nvPr>
            <p:ph type="title"/>
          </p:nvPr>
        </p:nvSpPr>
        <p:spPr>
          <a:xfrm>
            <a:off x="2600943" y="684025"/>
            <a:ext cx="58188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2" name="Google Shape;152;p28"/>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3" name="Google Shape;153;p28"/>
          <p:cNvSpPr txBox="1"/>
          <p:nvPr>
            <p:ph idx="3" type="title"/>
          </p:nvPr>
        </p:nvSpPr>
        <p:spPr>
          <a:xfrm>
            <a:off x="2600943"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_1_1">
    <p:bg>
      <p:bgPr>
        <a:no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2600943" y="684025"/>
            <a:ext cx="58188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6" name="Google Shape;156;p29"/>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lvl1pPr lvl="0" rtl="0" algn="r">
              <a:spcBef>
                <a:spcPts val="0"/>
              </a:spcBef>
              <a:spcAft>
                <a:spcPts val="0"/>
              </a:spcAft>
              <a:buSzPts val="1800"/>
              <a:buNone/>
              <a:defRPr b="0" sz="110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7" name="Google Shape;157;p29"/>
          <p:cNvSpPr txBox="1"/>
          <p:nvPr>
            <p:ph idx="3" type="title"/>
          </p:nvPr>
        </p:nvSpPr>
        <p:spPr>
          <a:xfrm>
            <a:off x="2600943" y="436275"/>
            <a:ext cx="1955100" cy="245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90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58" name="Google Shape;158;p29"/>
          <p:cNvSpPr/>
          <p:nvPr/>
        </p:nvSpPr>
        <p:spPr>
          <a:xfrm>
            <a:off x="2689600" y="1257175"/>
            <a:ext cx="6080400" cy="3632400"/>
          </a:xfrm>
          <a:prstGeom prst="rect">
            <a:avLst/>
          </a:prstGeom>
          <a:noFill/>
          <a:ln cap="flat" cmpd="sng" w="9525">
            <a:solidFill>
              <a:srgbClr val="F5F5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_5_1">
    <p:bg>
      <p:bgPr>
        <a:noFill/>
      </p:bgPr>
    </p:bg>
    <p:spTree>
      <p:nvGrpSpPr>
        <p:cNvPr id="159" name="Shape 159"/>
        <p:cNvGrpSpPr/>
        <p:nvPr/>
      </p:nvGrpSpPr>
      <p:grpSpPr>
        <a:xfrm>
          <a:off x="0" y="0"/>
          <a:ext cx="0" cy="0"/>
          <a:chOff x="0" y="0"/>
          <a:chExt cx="0" cy="0"/>
        </a:xfrm>
      </p:grpSpPr>
      <p:sp>
        <p:nvSpPr>
          <p:cNvPr id="160" name="Google Shape;160;p30"/>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lnSpc>
                <a:spcPct val="115000"/>
              </a:lnSpc>
              <a:spcBef>
                <a:spcPts val="200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p:cSld name="CUSTOM">
    <p:spTree>
      <p:nvGrpSpPr>
        <p:cNvPr id="16" name="Shape 16"/>
        <p:cNvGrpSpPr/>
        <p:nvPr/>
      </p:nvGrpSpPr>
      <p:grpSpPr>
        <a:xfrm>
          <a:off x="0" y="0"/>
          <a:ext cx="0" cy="0"/>
          <a:chOff x="0" y="0"/>
          <a:chExt cx="0" cy="0"/>
        </a:xfrm>
      </p:grpSpPr>
      <p:sp>
        <p:nvSpPr>
          <p:cNvPr id="17" name="Google Shape;17;p4"/>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607200" y="1765607"/>
            <a:ext cx="3936000" cy="266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1">
  <p:cSld name="CUSTOM_5_1_1">
    <p:bg>
      <p:bgPr>
        <a:noFill/>
      </p:bgPr>
    </p:bg>
    <p:spTree>
      <p:nvGrpSpPr>
        <p:cNvPr id="161" name="Shape 161"/>
        <p:cNvGrpSpPr/>
        <p:nvPr/>
      </p:nvGrpSpPr>
      <p:grpSpPr>
        <a:xfrm>
          <a:off x="0" y="0"/>
          <a:ext cx="0" cy="0"/>
          <a:chOff x="0" y="0"/>
          <a:chExt cx="0" cy="0"/>
        </a:xfrm>
      </p:grpSpPr>
      <p:sp>
        <p:nvSpPr>
          <p:cNvPr id="162" name="Google Shape;162;p31"/>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lnSpc>
                <a:spcPct val="115000"/>
              </a:lnSpc>
              <a:spcBef>
                <a:spcPts val="200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3" name="Google Shape;163;p31"/>
          <p:cNvSpPr txBox="1"/>
          <p:nvPr>
            <p:ph idx="1" type="body"/>
          </p:nvPr>
        </p:nvSpPr>
        <p:spPr>
          <a:xfrm>
            <a:off x="607200" y="1112200"/>
            <a:ext cx="7929600" cy="1147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2">
  <p:cSld name="CUSTOM_5_1_1_1">
    <p:bg>
      <p:bgPr>
        <a:noFill/>
      </p:bgPr>
    </p:bg>
    <p:spTree>
      <p:nvGrpSpPr>
        <p:cNvPr id="164" name="Shape 164"/>
        <p:cNvGrpSpPr/>
        <p:nvPr/>
      </p:nvGrpSpPr>
      <p:grpSpPr>
        <a:xfrm>
          <a:off x="0" y="0"/>
          <a:ext cx="0" cy="0"/>
          <a:chOff x="0" y="0"/>
          <a:chExt cx="0" cy="0"/>
        </a:xfrm>
      </p:grpSpPr>
      <p:sp>
        <p:nvSpPr>
          <p:cNvPr id="165" name="Google Shape;165;p32"/>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6" name="Google Shape;166;p32"/>
          <p:cNvSpPr txBox="1"/>
          <p:nvPr>
            <p:ph idx="1" type="body"/>
          </p:nvPr>
        </p:nvSpPr>
        <p:spPr>
          <a:xfrm>
            <a:off x="607200" y="1112200"/>
            <a:ext cx="7929600" cy="1147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3">
  <p:cSld name="CUSTOM_5_1_1_1_1">
    <p:bg>
      <p:bgPr>
        <a:noFill/>
      </p:bgPr>
    </p:bg>
    <p:spTree>
      <p:nvGrpSpPr>
        <p:cNvPr id="167" name="Shape 167"/>
        <p:cNvGrpSpPr/>
        <p:nvPr/>
      </p:nvGrpSpPr>
      <p:grpSpPr>
        <a:xfrm>
          <a:off x="0" y="0"/>
          <a:ext cx="0" cy="0"/>
          <a:chOff x="0" y="0"/>
          <a:chExt cx="0" cy="0"/>
        </a:xfrm>
      </p:grpSpPr>
      <p:sp>
        <p:nvSpPr>
          <p:cNvPr id="168" name="Google Shape;168;p33"/>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69" name="Google Shape;169;p33"/>
          <p:cNvSpPr txBox="1"/>
          <p:nvPr>
            <p:ph idx="1" type="body"/>
          </p:nvPr>
        </p:nvSpPr>
        <p:spPr>
          <a:xfrm>
            <a:off x="4595925" y="2001050"/>
            <a:ext cx="3057300" cy="1431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sz="14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4">
  <p:cSld name="CUSTOM_5_1_1_1_1_1">
    <p:bg>
      <p:bgPr>
        <a:noFill/>
      </p:bgPr>
    </p:bg>
    <p:spTree>
      <p:nvGrpSpPr>
        <p:cNvPr id="170" name="Shape 170"/>
        <p:cNvGrpSpPr/>
        <p:nvPr/>
      </p:nvGrpSpPr>
      <p:grpSpPr>
        <a:xfrm>
          <a:off x="0" y="0"/>
          <a:ext cx="0" cy="0"/>
          <a:chOff x="0" y="0"/>
          <a:chExt cx="0" cy="0"/>
        </a:xfrm>
      </p:grpSpPr>
      <p:sp>
        <p:nvSpPr>
          <p:cNvPr id="171" name="Google Shape;171;p34"/>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2" name="Google Shape;172;p34"/>
          <p:cNvSpPr txBox="1"/>
          <p:nvPr>
            <p:ph idx="1" type="body"/>
          </p:nvPr>
        </p:nvSpPr>
        <p:spPr>
          <a:xfrm>
            <a:off x="607200" y="1112200"/>
            <a:ext cx="7929600" cy="7860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lnSpc>
                <a:spcPct val="125000"/>
              </a:lnSpc>
              <a:spcBef>
                <a:spcPts val="0"/>
              </a:spcBef>
              <a:spcAft>
                <a:spcPts val="0"/>
              </a:spcAft>
              <a:buSzPts val="1200"/>
              <a:buChar char="○"/>
              <a:defRPr sz="11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5">
  <p:cSld name="CUSTOM_5_1_1_1_1_1_1">
    <p:bg>
      <p:bgPr>
        <a:noFill/>
      </p:bgPr>
    </p:bg>
    <p:spTree>
      <p:nvGrpSpPr>
        <p:cNvPr id="173" name="Shape 173"/>
        <p:cNvGrpSpPr/>
        <p:nvPr/>
      </p:nvGrpSpPr>
      <p:grpSpPr>
        <a:xfrm>
          <a:off x="0" y="0"/>
          <a:ext cx="0" cy="0"/>
          <a:chOff x="0" y="0"/>
          <a:chExt cx="0" cy="0"/>
        </a:xfrm>
      </p:grpSpPr>
      <p:sp>
        <p:nvSpPr>
          <p:cNvPr id="174" name="Google Shape;174;p35"/>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5" name="Google Shape;175;p35"/>
          <p:cNvSpPr txBox="1"/>
          <p:nvPr>
            <p:ph idx="1" type="body"/>
          </p:nvPr>
        </p:nvSpPr>
        <p:spPr>
          <a:xfrm>
            <a:off x="607200" y="1112200"/>
            <a:ext cx="7929600" cy="12783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lnSpc>
                <a:spcPct val="125000"/>
              </a:lnSpc>
              <a:spcBef>
                <a:spcPts val="0"/>
              </a:spcBef>
              <a:spcAft>
                <a:spcPts val="0"/>
              </a:spcAft>
              <a:buSzPts val="1200"/>
              <a:buChar char="○"/>
              <a:defRPr sz="11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able 6">
  <p:cSld name="CUSTOM_5_1_1_1_1_1_1_1">
    <p:bg>
      <p:bgPr>
        <a:noFill/>
      </p:bgPr>
    </p:bg>
    <p:spTree>
      <p:nvGrpSpPr>
        <p:cNvPr id="176" name="Shape 176"/>
        <p:cNvGrpSpPr/>
        <p:nvPr/>
      </p:nvGrpSpPr>
      <p:grpSpPr>
        <a:xfrm>
          <a:off x="0" y="0"/>
          <a:ext cx="0" cy="0"/>
          <a:chOff x="0" y="0"/>
          <a:chExt cx="0" cy="0"/>
        </a:xfrm>
      </p:grpSpPr>
      <p:sp>
        <p:nvSpPr>
          <p:cNvPr id="177" name="Google Shape;177;p36"/>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78" name="Google Shape;178;p36"/>
          <p:cNvSpPr txBox="1"/>
          <p:nvPr>
            <p:ph idx="1" type="body"/>
          </p:nvPr>
        </p:nvSpPr>
        <p:spPr>
          <a:xfrm>
            <a:off x="607200" y="1112200"/>
            <a:ext cx="7929600" cy="5550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100"/>
            </a:lvl1pPr>
            <a:lvl2pPr indent="-304800" lvl="1" marL="914400" rtl="0">
              <a:spcBef>
                <a:spcPts val="0"/>
              </a:spcBef>
              <a:spcAft>
                <a:spcPts val="0"/>
              </a:spcAft>
              <a:buSzPts val="1200"/>
              <a:buChar char="○"/>
              <a:defRPr sz="1400"/>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CUSTOM_6">
    <p:bg>
      <p:bgPr>
        <a:solidFill>
          <a:schemeClr val="dk1"/>
        </a:solidFill>
      </p:bgPr>
    </p:bg>
    <p:spTree>
      <p:nvGrpSpPr>
        <p:cNvPr id="179" name="Shape 179"/>
        <p:cNvGrpSpPr/>
        <p:nvPr/>
      </p:nvGrpSpPr>
      <p:grpSpPr>
        <a:xfrm>
          <a:off x="0" y="0"/>
          <a:ext cx="0" cy="0"/>
          <a:chOff x="0" y="0"/>
          <a:chExt cx="0" cy="0"/>
        </a:xfrm>
      </p:grpSpPr>
      <p:sp>
        <p:nvSpPr>
          <p:cNvPr id="180" name="Google Shape;180;p37"/>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3 ">
  <p:cSld name="CUSTOM_6_1">
    <p:bg>
      <p:bgPr>
        <a:solidFill>
          <a:schemeClr val="lt2"/>
        </a:solidFill>
      </p:bgPr>
    </p:bg>
    <p:spTree>
      <p:nvGrpSpPr>
        <p:cNvPr id="181" name="Shape 181"/>
        <p:cNvGrpSpPr/>
        <p:nvPr/>
      </p:nvGrpSpPr>
      <p:grpSpPr>
        <a:xfrm>
          <a:off x="0" y="0"/>
          <a:ext cx="0" cy="0"/>
          <a:chOff x="0" y="0"/>
          <a:chExt cx="0" cy="0"/>
        </a:xfrm>
      </p:grpSpPr>
      <p:sp>
        <p:nvSpPr>
          <p:cNvPr id="182" name="Google Shape;182;p38"/>
          <p:cNvSpPr txBox="1"/>
          <p:nvPr>
            <p:ph type="title"/>
          </p:nvPr>
        </p:nvSpPr>
        <p:spPr>
          <a:xfrm>
            <a:off x="607200" y="1026550"/>
            <a:ext cx="39360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AutoNum type="arabicPeriod"/>
              <a:defRPr b="1" sz="1800">
                <a:solidFill>
                  <a:schemeClr val="lt1"/>
                </a:solidFill>
              </a:defRPr>
            </a:lvl1pPr>
            <a:lvl2pPr lvl="1" rtl="0">
              <a:spcBef>
                <a:spcPts val="0"/>
              </a:spcBef>
              <a:spcAft>
                <a:spcPts val="0"/>
              </a:spcAft>
              <a:buSzPts val="2800"/>
              <a:buAutoNum type="alphaLcPeriod"/>
              <a:defRPr/>
            </a:lvl2pPr>
            <a:lvl3pPr lvl="2" rtl="0">
              <a:spcBef>
                <a:spcPts val="0"/>
              </a:spcBef>
              <a:spcAft>
                <a:spcPts val="0"/>
              </a:spcAft>
              <a:buSzPts val="2800"/>
              <a:buAutoNum type="romanLcPeriod"/>
              <a:defRPr/>
            </a:lvl3pPr>
            <a:lvl4pPr lvl="3" rtl="0">
              <a:spcBef>
                <a:spcPts val="0"/>
              </a:spcBef>
              <a:spcAft>
                <a:spcPts val="0"/>
              </a:spcAft>
              <a:buSzPts val="2800"/>
              <a:buAutoNum type="arabicPeriod"/>
              <a:defRPr/>
            </a:lvl4pPr>
            <a:lvl5pPr lvl="4" rtl="0">
              <a:spcBef>
                <a:spcPts val="0"/>
              </a:spcBef>
              <a:spcAft>
                <a:spcPts val="0"/>
              </a:spcAft>
              <a:buSzPts val="2800"/>
              <a:buAutoNum type="alphaLcPeriod"/>
              <a:defRPr/>
            </a:lvl5pPr>
            <a:lvl6pPr lvl="5" rtl="0">
              <a:spcBef>
                <a:spcPts val="0"/>
              </a:spcBef>
              <a:spcAft>
                <a:spcPts val="0"/>
              </a:spcAft>
              <a:buSzPts val="2800"/>
              <a:buAutoNum type="romanLcPeriod"/>
              <a:defRPr/>
            </a:lvl6pPr>
            <a:lvl7pPr lvl="6" rtl="0">
              <a:spcBef>
                <a:spcPts val="0"/>
              </a:spcBef>
              <a:spcAft>
                <a:spcPts val="0"/>
              </a:spcAft>
              <a:buSzPts val="2800"/>
              <a:buAutoNum type="arabicPeriod"/>
              <a:defRPr/>
            </a:lvl7pPr>
            <a:lvl8pPr lvl="7" rtl="0">
              <a:spcBef>
                <a:spcPts val="0"/>
              </a:spcBef>
              <a:spcAft>
                <a:spcPts val="0"/>
              </a:spcAft>
              <a:buSzPts val="2800"/>
              <a:buAutoNum type="alphaLcPeriod"/>
              <a:defRPr/>
            </a:lvl8pPr>
            <a:lvl9pPr lvl="8" rtl="0">
              <a:spcBef>
                <a:spcPts val="0"/>
              </a:spcBef>
              <a:spcAft>
                <a:spcPts val="0"/>
              </a:spcAft>
              <a:buSzPts val="2800"/>
              <a:buAutoNum type="romanLcPerio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cise">
  <p:cSld name="CUSTOM_7">
    <p:spTree>
      <p:nvGrpSpPr>
        <p:cNvPr id="183" name="Shape 183"/>
        <p:cNvGrpSpPr/>
        <p:nvPr/>
      </p:nvGrpSpPr>
      <p:grpSpPr>
        <a:xfrm>
          <a:off x="0" y="0"/>
          <a:ext cx="0" cy="0"/>
          <a:chOff x="0" y="0"/>
          <a:chExt cx="0" cy="0"/>
        </a:xfrm>
      </p:grpSpPr>
      <p:sp>
        <p:nvSpPr>
          <p:cNvPr id="184" name="Google Shape;184;p39"/>
          <p:cNvSpPr txBox="1"/>
          <p:nvPr>
            <p:ph type="title"/>
          </p:nvPr>
        </p:nvSpPr>
        <p:spPr>
          <a:xfrm>
            <a:off x="607200" y="1026550"/>
            <a:ext cx="3290700" cy="536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39"/>
          <p:cNvSpPr txBox="1"/>
          <p:nvPr>
            <p:ph idx="1" type="body"/>
          </p:nvPr>
        </p:nvSpPr>
        <p:spPr>
          <a:xfrm>
            <a:off x="607200"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6" name="Google Shape;186;p39"/>
          <p:cNvSpPr txBox="1"/>
          <p:nvPr>
            <p:ph idx="2" type="body"/>
          </p:nvPr>
        </p:nvSpPr>
        <p:spPr>
          <a:xfrm>
            <a:off x="607200" y="2640251"/>
            <a:ext cx="3290700" cy="14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7" name="Google Shape;187;p39"/>
          <p:cNvSpPr txBox="1"/>
          <p:nvPr>
            <p:ph idx="3" type="body"/>
          </p:nvPr>
        </p:nvSpPr>
        <p:spPr>
          <a:xfrm>
            <a:off x="4589631" y="1781025"/>
            <a:ext cx="329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8" name="Google Shape;188;p39"/>
          <p:cNvSpPr txBox="1"/>
          <p:nvPr>
            <p:ph idx="4" type="body"/>
          </p:nvPr>
        </p:nvSpPr>
        <p:spPr>
          <a:xfrm>
            <a:off x="4589628" y="2640251"/>
            <a:ext cx="3290700" cy="14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89" name="Google Shape;189;p39"/>
          <p:cNvSpPr txBox="1"/>
          <p:nvPr>
            <p:ph idx="5" type="subTitle"/>
          </p:nvPr>
        </p:nvSpPr>
        <p:spPr>
          <a:xfrm>
            <a:off x="638800" y="4305050"/>
            <a:ext cx="3259200" cy="309300"/>
          </a:xfrm>
          <a:prstGeom prst="rect">
            <a:avLst/>
          </a:prstGeom>
          <a:solidFill>
            <a:schemeClr val="accent6"/>
          </a:solidFill>
        </p:spPr>
        <p:txBody>
          <a:bodyPr anchorCtr="0" anchor="ctr" bIns="91425" lIns="91425" spcFirstLastPara="1" rIns="91425" wrap="square" tIns="91425">
            <a:noAutofit/>
          </a:bodyPr>
          <a:lstStyle>
            <a:lvl1pPr lvl="0">
              <a:spcBef>
                <a:spcPts val="0"/>
              </a:spcBef>
              <a:spcAft>
                <a:spcPts val="0"/>
              </a:spcAft>
              <a:buSzPts val="1400"/>
              <a:buNone/>
              <a:defRPr sz="10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90" name="Shape 190"/>
        <p:cNvGrpSpPr/>
        <p:nvPr/>
      </p:nvGrpSpPr>
      <p:grpSpPr>
        <a:xfrm>
          <a:off x="0" y="0"/>
          <a:ext cx="0" cy="0"/>
          <a:chOff x="0" y="0"/>
          <a:chExt cx="0" cy="0"/>
        </a:xfrm>
      </p:grpSpPr>
      <p:sp>
        <p:nvSpPr>
          <p:cNvPr id="191" name="Google Shape;191;p40"/>
          <p:cNvSpPr txBox="1"/>
          <p:nvPr>
            <p:ph type="title"/>
          </p:nvPr>
        </p:nvSpPr>
        <p:spPr>
          <a:xfrm>
            <a:off x="905186" y="2685371"/>
            <a:ext cx="6251100" cy="19008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4800"/>
              <a:buNone/>
              <a:defRPr sz="31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92" name="Google Shape;19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text + picture">
  <p:cSld name="CUSTOM_2">
    <p:spTree>
      <p:nvGrpSpPr>
        <p:cNvPr id="19" name="Shape 19"/>
        <p:cNvGrpSpPr/>
        <p:nvPr/>
      </p:nvGrpSpPr>
      <p:grpSpPr>
        <a:xfrm>
          <a:off x="0" y="0"/>
          <a:ext cx="0" cy="0"/>
          <a:chOff x="0" y="0"/>
          <a:chExt cx="0" cy="0"/>
        </a:xfrm>
      </p:grpSpPr>
      <p:sp>
        <p:nvSpPr>
          <p:cNvPr id="20" name="Google Shape;20;p5"/>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5"/>
          <p:cNvSpPr txBox="1"/>
          <p:nvPr>
            <p:ph idx="1" type="body"/>
          </p:nvPr>
        </p:nvSpPr>
        <p:spPr>
          <a:xfrm>
            <a:off x="607200" y="1765607"/>
            <a:ext cx="3936000" cy="266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1">
  <p:cSld name="MAIN_POINT_1">
    <p:bg>
      <p:bgPr>
        <a:solidFill>
          <a:schemeClr val="dk1"/>
        </a:solidFill>
      </p:bgPr>
    </p:bg>
    <p:spTree>
      <p:nvGrpSpPr>
        <p:cNvPr id="193" name="Shape 193"/>
        <p:cNvGrpSpPr/>
        <p:nvPr/>
      </p:nvGrpSpPr>
      <p:grpSpPr>
        <a:xfrm>
          <a:off x="0" y="0"/>
          <a:ext cx="0" cy="0"/>
          <a:chOff x="0" y="0"/>
          <a:chExt cx="0" cy="0"/>
        </a:xfrm>
      </p:grpSpPr>
      <p:sp>
        <p:nvSpPr>
          <p:cNvPr id="194" name="Google Shape;194;p41"/>
          <p:cNvSpPr txBox="1"/>
          <p:nvPr>
            <p:ph type="title"/>
          </p:nvPr>
        </p:nvSpPr>
        <p:spPr>
          <a:xfrm>
            <a:off x="905186" y="780371"/>
            <a:ext cx="6251100" cy="19008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95" name="Google Shape;19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ig picture">
  <p:cSld name="CAPTION_ONLY">
    <p:bg>
      <p:bgPr>
        <a:solidFill>
          <a:schemeClr val="dk1"/>
        </a:solidFill>
      </p:bgPr>
    </p:bg>
    <p:spTree>
      <p:nvGrpSpPr>
        <p:cNvPr id="196" name="Shape 196"/>
        <p:cNvGrpSpPr/>
        <p:nvPr/>
      </p:nvGrpSpPr>
      <p:grpSpPr>
        <a:xfrm>
          <a:off x="0" y="0"/>
          <a:ext cx="0" cy="0"/>
          <a:chOff x="0" y="0"/>
          <a:chExt cx="0" cy="0"/>
        </a:xfrm>
      </p:grpSpPr>
      <p:sp>
        <p:nvSpPr>
          <p:cNvPr id="197" name="Google Shape;197;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42"/>
          <p:cNvSpPr txBox="1"/>
          <p:nvPr>
            <p:ph type="title"/>
          </p:nvPr>
        </p:nvSpPr>
        <p:spPr>
          <a:xfrm>
            <a:off x="905186" y="2685371"/>
            <a:ext cx="6251100" cy="19008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
    <p:bg>
      <p:bgPr>
        <a:solidFill>
          <a:schemeClr val="dk1"/>
        </a:solidFill>
      </p:bgPr>
    </p:bg>
    <p:spTree>
      <p:nvGrpSpPr>
        <p:cNvPr id="199" name="Shape 199"/>
        <p:cNvGrpSpPr/>
        <p:nvPr/>
      </p:nvGrpSpPr>
      <p:grpSpPr>
        <a:xfrm>
          <a:off x="0" y="0"/>
          <a:ext cx="0" cy="0"/>
          <a:chOff x="0" y="0"/>
          <a:chExt cx="0" cy="0"/>
        </a:xfrm>
      </p:grpSpPr>
      <p:sp>
        <p:nvSpPr>
          <p:cNvPr id="200" name="Google Shape;200;p43"/>
          <p:cNvSpPr txBox="1"/>
          <p:nvPr>
            <p:ph type="title"/>
          </p:nvPr>
        </p:nvSpPr>
        <p:spPr>
          <a:xfrm>
            <a:off x="917425" y="3356575"/>
            <a:ext cx="2386800" cy="2073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0" sz="1000">
                <a:solidFill>
                  <a:schemeClr val="lt1"/>
                </a:solidFill>
                <a:latin typeface="Lato"/>
                <a:ea typeface="Lato"/>
                <a:cs typeface="Lato"/>
                <a:sym typeface="Lato"/>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p:txBody>
      </p:sp>
      <p:sp>
        <p:nvSpPr>
          <p:cNvPr id="201" name="Google Shape;201;p43"/>
          <p:cNvSpPr txBox="1"/>
          <p:nvPr>
            <p:ph idx="1" type="subTitle"/>
          </p:nvPr>
        </p:nvSpPr>
        <p:spPr>
          <a:xfrm>
            <a:off x="917429" y="1699075"/>
            <a:ext cx="3258000" cy="12525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b="1">
                <a:solidFill>
                  <a:schemeClr val="lt1"/>
                </a:solidFill>
                <a:latin typeface="Poppins"/>
                <a:ea typeface="Poppins"/>
                <a:cs typeface="Poppins"/>
                <a:sym typeface="Poppins"/>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02" name="Google Shape;202;p43"/>
          <p:cNvSpPr txBox="1"/>
          <p:nvPr>
            <p:ph idx="2" type="title"/>
          </p:nvPr>
        </p:nvSpPr>
        <p:spPr>
          <a:xfrm>
            <a:off x="917425"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3" name="Google Shape;203;p43"/>
          <p:cNvSpPr/>
          <p:nvPr/>
        </p:nvSpPr>
        <p:spPr>
          <a:xfrm flipH="1">
            <a:off x="4572000" y="155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_2">
    <p:bg>
      <p:bgPr>
        <a:solidFill>
          <a:schemeClr val="dk1"/>
        </a:solidFill>
      </p:bgPr>
    </p:bg>
    <p:spTree>
      <p:nvGrpSpPr>
        <p:cNvPr id="204" name="Shape 204"/>
        <p:cNvGrpSpPr/>
        <p:nvPr/>
      </p:nvGrpSpPr>
      <p:grpSpPr>
        <a:xfrm>
          <a:off x="0" y="0"/>
          <a:ext cx="0" cy="0"/>
          <a:chOff x="0" y="0"/>
          <a:chExt cx="0" cy="0"/>
        </a:xfrm>
      </p:grpSpPr>
      <p:sp>
        <p:nvSpPr>
          <p:cNvPr id="205" name="Google Shape;205;p44"/>
          <p:cNvSpPr txBox="1"/>
          <p:nvPr>
            <p:ph type="title"/>
          </p:nvPr>
        </p:nvSpPr>
        <p:spPr>
          <a:xfrm>
            <a:off x="917425" y="3356575"/>
            <a:ext cx="23868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0" sz="10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6" name="Google Shape;206;p44"/>
          <p:cNvSpPr txBox="1"/>
          <p:nvPr>
            <p:ph idx="1" type="subTitle"/>
          </p:nvPr>
        </p:nvSpPr>
        <p:spPr>
          <a:xfrm>
            <a:off x="917429" y="1699075"/>
            <a:ext cx="3258000" cy="125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07" name="Google Shape;207;p44"/>
          <p:cNvSpPr txBox="1"/>
          <p:nvPr>
            <p:ph idx="2" type="title"/>
          </p:nvPr>
        </p:nvSpPr>
        <p:spPr>
          <a:xfrm>
            <a:off x="917425"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08" name="Google Shape;208;p44"/>
          <p:cNvSpPr/>
          <p:nvPr/>
        </p:nvSpPr>
        <p:spPr>
          <a:xfrm rot="10800000">
            <a:off x="457200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4">
  <p:cSld name="CUSTOM_4_2_2">
    <p:bg>
      <p:bgPr>
        <a:solidFill>
          <a:schemeClr val="dk1"/>
        </a:solidFill>
      </p:bgPr>
    </p:bg>
    <p:spTree>
      <p:nvGrpSpPr>
        <p:cNvPr id="209" name="Shape 209"/>
        <p:cNvGrpSpPr/>
        <p:nvPr/>
      </p:nvGrpSpPr>
      <p:grpSpPr>
        <a:xfrm>
          <a:off x="0" y="0"/>
          <a:ext cx="0" cy="0"/>
          <a:chOff x="0" y="0"/>
          <a:chExt cx="0" cy="0"/>
        </a:xfrm>
      </p:grpSpPr>
      <p:sp>
        <p:nvSpPr>
          <p:cNvPr id="210" name="Google Shape;210;p45"/>
          <p:cNvSpPr txBox="1"/>
          <p:nvPr>
            <p:ph type="title"/>
          </p:nvPr>
        </p:nvSpPr>
        <p:spPr>
          <a:xfrm>
            <a:off x="607200" y="1026550"/>
            <a:ext cx="39360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1" name="Google Shape;211;p45"/>
          <p:cNvSpPr txBox="1"/>
          <p:nvPr>
            <p:ph idx="1" type="body"/>
          </p:nvPr>
        </p:nvSpPr>
        <p:spPr>
          <a:xfrm>
            <a:off x="607200" y="1781025"/>
            <a:ext cx="3936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2" name="Google Shape;212;p45"/>
          <p:cNvSpPr txBox="1"/>
          <p:nvPr>
            <p:ph idx="2" type="body"/>
          </p:nvPr>
        </p:nvSpPr>
        <p:spPr>
          <a:xfrm>
            <a:off x="607200" y="2640250"/>
            <a:ext cx="39360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3" name="Google Shape;213;p45"/>
          <p:cNvSpPr/>
          <p:nvPr/>
        </p:nvSpPr>
        <p:spPr>
          <a:xfrm>
            <a:off x="5256563" y="800096"/>
            <a:ext cx="2623812" cy="3280819"/>
          </a:xfrm>
          <a:custGeom>
            <a:rect b="b" l="l" r="r" t="t"/>
            <a:pathLst>
              <a:path extrusionOk="0" h="86434" w="69125">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5">
  <p:cSld name="CUSTOM_4_2_2_1">
    <p:bg>
      <p:bgPr>
        <a:solidFill>
          <a:schemeClr val="dk1"/>
        </a:solidFill>
      </p:bgPr>
    </p:bg>
    <p:spTree>
      <p:nvGrpSpPr>
        <p:cNvPr id="214" name="Shape 214"/>
        <p:cNvGrpSpPr/>
        <p:nvPr/>
      </p:nvGrpSpPr>
      <p:grpSpPr>
        <a:xfrm>
          <a:off x="0" y="0"/>
          <a:ext cx="0" cy="0"/>
          <a:chOff x="0" y="0"/>
          <a:chExt cx="0" cy="0"/>
        </a:xfrm>
      </p:grpSpPr>
      <p:sp>
        <p:nvSpPr>
          <p:cNvPr id="215" name="Google Shape;215;p46"/>
          <p:cNvSpPr txBox="1"/>
          <p:nvPr>
            <p:ph type="title"/>
          </p:nvPr>
        </p:nvSpPr>
        <p:spPr>
          <a:xfrm>
            <a:off x="607200" y="1026550"/>
            <a:ext cx="32790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6" name="Google Shape;216;p46"/>
          <p:cNvSpPr txBox="1"/>
          <p:nvPr>
            <p:ph idx="1" type="body"/>
          </p:nvPr>
        </p:nvSpPr>
        <p:spPr>
          <a:xfrm>
            <a:off x="607200" y="1781025"/>
            <a:ext cx="32790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7" name="Google Shape;217;p46"/>
          <p:cNvSpPr txBox="1"/>
          <p:nvPr>
            <p:ph idx="2" type="body"/>
          </p:nvPr>
        </p:nvSpPr>
        <p:spPr>
          <a:xfrm>
            <a:off x="607200" y="2640250"/>
            <a:ext cx="32790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18" name="Google Shape;218;p46"/>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6">
  <p:cSld name="CUSTOM_4_2_2_1_2">
    <p:bg>
      <p:bgPr>
        <a:solidFill>
          <a:schemeClr val="dk1"/>
        </a:solidFill>
      </p:bgPr>
    </p:bg>
    <p:spTree>
      <p:nvGrpSpPr>
        <p:cNvPr id="219" name="Shape 219"/>
        <p:cNvGrpSpPr/>
        <p:nvPr/>
      </p:nvGrpSpPr>
      <p:grpSpPr>
        <a:xfrm>
          <a:off x="0" y="0"/>
          <a:ext cx="0" cy="0"/>
          <a:chOff x="0" y="0"/>
          <a:chExt cx="0" cy="0"/>
        </a:xfrm>
      </p:grpSpPr>
      <p:sp>
        <p:nvSpPr>
          <p:cNvPr id="220" name="Google Shape;220;p47"/>
          <p:cNvSpPr txBox="1"/>
          <p:nvPr>
            <p:ph type="title"/>
          </p:nvPr>
        </p:nvSpPr>
        <p:spPr>
          <a:xfrm flipH="1">
            <a:off x="5273700" y="1026550"/>
            <a:ext cx="32607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b="1" sz="1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21" name="Google Shape;221;p47"/>
          <p:cNvSpPr txBox="1"/>
          <p:nvPr>
            <p:ph idx="1" type="body"/>
          </p:nvPr>
        </p:nvSpPr>
        <p:spPr>
          <a:xfrm flipH="1">
            <a:off x="5273700" y="1781025"/>
            <a:ext cx="32607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22" name="Google Shape;222;p47"/>
          <p:cNvSpPr txBox="1"/>
          <p:nvPr>
            <p:ph idx="2" type="body"/>
          </p:nvPr>
        </p:nvSpPr>
        <p:spPr>
          <a:xfrm flipH="1">
            <a:off x="5273700" y="2640250"/>
            <a:ext cx="32607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solidFill>
                  <a:schemeClr val="lt1"/>
                </a:solidFill>
              </a:defRPr>
            </a:lvl1pPr>
            <a:lvl2pPr indent="-304800" lvl="1" marL="914400" rtl="0">
              <a:spcBef>
                <a:spcPts val="0"/>
              </a:spcBef>
              <a:spcAft>
                <a:spcPts val="0"/>
              </a:spcAft>
              <a:buClr>
                <a:schemeClr val="lt1"/>
              </a:buClr>
              <a:buSzPts val="1200"/>
              <a:buChar char="○"/>
              <a:defRPr>
                <a:solidFill>
                  <a:schemeClr val="lt1"/>
                </a:solidFill>
              </a:defRPr>
            </a:lvl2pPr>
            <a:lvl3pPr indent="-304800" lvl="2" marL="1371600" rtl="0">
              <a:spcBef>
                <a:spcPts val="0"/>
              </a:spcBef>
              <a:spcAft>
                <a:spcPts val="0"/>
              </a:spcAft>
              <a:buClr>
                <a:schemeClr val="lt1"/>
              </a:buClr>
              <a:buSzPts val="1200"/>
              <a:buChar char="■"/>
              <a:defRPr>
                <a:solidFill>
                  <a:schemeClr val="lt1"/>
                </a:solidFill>
              </a:defRPr>
            </a:lvl3pPr>
            <a:lvl4pPr indent="-304800" lvl="3" marL="1828800" rtl="0">
              <a:spcBef>
                <a:spcPts val="0"/>
              </a:spcBef>
              <a:spcAft>
                <a:spcPts val="0"/>
              </a:spcAft>
              <a:buClr>
                <a:schemeClr val="lt1"/>
              </a:buClr>
              <a:buSzPts val="1200"/>
              <a:buChar char="●"/>
              <a:defRPr>
                <a:solidFill>
                  <a:schemeClr val="lt1"/>
                </a:solidFill>
              </a:defRPr>
            </a:lvl4pPr>
            <a:lvl5pPr indent="-304800" lvl="4" marL="2286000" rtl="0">
              <a:spcBef>
                <a:spcPts val="0"/>
              </a:spcBef>
              <a:spcAft>
                <a:spcPts val="0"/>
              </a:spcAft>
              <a:buClr>
                <a:schemeClr val="lt1"/>
              </a:buClr>
              <a:buSzPts val="1200"/>
              <a:buChar char="○"/>
              <a:defRPr>
                <a:solidFill>
                  <a:schemeClr val="lt1"/>
                </a:solidFill>
              </a:defRPr>
            </a:lvl5pPr>
            <a:lvl6pPr indent="-304800" lvl="5" marL="2743200" rtl="0">
              <a:spcBef>
                <a:spcPts val="0"/>
              </a:spcBef>
              <a:spcAft>
                <a:spcPts val="0"/>
              </a:spcAft>
              <a:buClr>
                <a:schemeClr val="lt1"/>
              </a:buClr>
              <a:buSzPts val="1200"/>
              <a:buChar char="■"/>
              <a:defRPr>
                <a:solidFill>
                  <a:schemeClr val="lt1"/>
                </a:solidFill>
              </a:defRPr>
            </a:lvl6pPr>
            <a:lvl7pPr indent="-304800" lvl="6" marL="3200400" rtl="0">
              <a:spcBef>
                <a:spcPts val="0"/>
              </a:spcBef>
              <a:spcAft>
                <a:spcPts val="0"/>
              </a:spcAft>
              <a:buClr>
                <a:schemeClr val="lt1"/>
              </a:buClr>
              <a:buSzPts val="1200"/>
              <a:buChar char="●"/>
              <a:defRPr>
                <a:solidFill>
                  <a:schemeClr val="lt1"/>
                </a:solidFill>
              </a:defRPr>
            </a:lvl7pPr>
            <a:lvl8pPr indent="-304800" lvl="7" marL="3657600" rtl="0">
              <a:spcBef>
                <a:spcPts val="0"/>
              </a:spcBef>
              <a:spcAft>
                <a:spcPts val="0"/>
              </a:spcAft>
              <a:buClr>
                <a:schemeClr val="lt1"/>
              </a:buClr>
              <a:buSzPts val="1200"/>
              <a:buChar char="○"/>
              <a:defRPr>
                <a:solidFill>
                  <a:schemeClr val="lt1"/>
                </a:solidFill>
              </a:defRPr>
            </a:lvl8pPr>
            <a:lvl9pPr indent="-304800" lvl="8" marL="4114800" rtl="0">
              <a:spcBef>
                <a:spcPts val="0"/>
              </a:spcBef>
              <a:spcAft>
                <a:spcPts val="0"/>
              </a:spcAft>
              <a:buClr>
                <a:schemeClr val="lt1"/>
              </a:buClr>
              <a:buSzPts val="1200"/>
              <a:buChar char="■"/>
              <a:defRPr>
                <a:solidFill>
                  <a:schemeClr val="lt1"/>
                </a:solidFill>
              </a:defRPr>
            </a:lvl9pPr>
          </a:lstStyle>
          <a:p/>
        </p:txBody>
      </p:sp>
      <p:sp>
        <p:nvSpPr>
          <p:cNvPr id="223" name="Google Shape;223;p47"/>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7">
  <p:cSld name="CUSTOM_4_2_2_1_1">
    <p:bg>
      <p:bgPr>
        <a:solidFill>
          <a:schemeClr val="lt1"/>
        </a:solidFill>
      </p:bgPr>
    </p:bg>
    <p:spTree>
      <p:nvGrpSpPr>
        <p:cNvPr id="224" name="Shape 224"/>
        <p:cNvGrpSpPr/>
        <p:nvPr/>
      </p:nvGrpSpPr>
      <p:grpSpPr>
        <a:xfrm>
          <a:off x="0" y="0"/>
          <a:ext cx="0" cy="0"/>
          <a:chOff x="0" y="0"/>
          <a:chExt cx="0" cy="0"/>
        </a:xfrm>
      </p:grpSpPr>
      <p:sp>
        <p:nvSpPr>
          <p:cNvPr id="225" name="Google Shape;225;p48"/>
          <p:cNvSpPr txBox="1"/>
          <p:nvPr>
            <p:ph type="title"/>
          </p:nvPr>
        </p:nvSpPr>
        <p:spPr>
          <a:xfrm>
            <a:off x="607200" y="1026550"/>
            <a:ext cx="32766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1" sz="18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26" name="Google Shape;226;p48"/>
          <p:cNvSpPr txBox="1"/>
          <p:nvPr>
            <p:ph idx="1" type="body"/>
          </p:nvPr>
        </p:nvSpPr>
        <p:spPr>
          <a:xfrm>
            <a:off x="607200" y="1781025"/>
            <a:ext cx="32766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27" name="Google Shape;227;p48"/>
          <p:cNvSpPr txBox="1"/>
          <p:nvPr>
            <p:ph idx="2" type="body"/>
          </p:nvPr>
        </p:nvSpPr>
        <p:spPr>
          <a:xfrm>
            <a:off x="607200" y="2640250"/>
            <a:ext cx="32766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28" name="Google Shape;228;p48"/>
          <p:cNvSpPr/>
          <p:nvPr/>
        </p:nvSpPr>
        <p:spPr>
          <a:xfrm>
            <a:off x="45720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8">
  <p:cSld name="CUSTOM_4_2_2_1_1_1">
    <p:bg>
      <p:bgPr>
        <a:solidFill>
          <a:schemeClr val="lt1"/>
        </a:solidFill>
      </p:bgPr>
    </p:bg>
    <p:spTree>
      <p:nvGrpSpPr>
        <p:cNvPr id="229" name="Shape 229"/>
        <p:cNvGrpSpPr/>
        <p:nvPr/>
      </p:nvGrpSpPr>
      <p:grpSpPr>
        <a:xfrm>
          <a:off x="0" y="0"/>
          <a:ext cx="0" cy="0"/>
          <a:chOff x="0" y="0"/>
          <a:chExt cx="0" cy="0"/>
        </a:xfrm>
      </p:grpSpPr>
      <p:sp>
        <p:nvSpPr>
          <p:cNvPr id="230" name="Google Shape;230;p49"/>
          <p:cNvSpPr txBox="1"/>
          <p:nvPr>
            <p:ph type="title"/>
          </p:nvPr>
        </p:nvSpPr>
        <p:spPr>
          <a:xfrm flipH="1">
            <a:off x="5254500" y="1026550"/>
            <a:ext cx="3279900" cy="79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b="1" sz="18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31" name="Google Shape;231;p49"/>
          <p:cNvSpPr txBox="1"/>
          <p:nvPr>
            <p:ph idx="1" type="body"/>
          </p:nvPr>
        </p:nvSpPr>
        <p:spPr>
          <a:xfrm flipH="1">
            <a:off x="5254500" y="1781025"/>
            <a:ext cx="3279900" cy="790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32" name="Google Shape;232;p49"/>
          <p:cNvSpPr txBox="1"/>
          <p:nvPr>
            <p:ph idx="2" type="body"/>
          </p:nvPr>
        </p:nvSpPr>
        <p:spPr>
          <a:xfrm flipH="1">
            <a:off x="5254500" y="2640250"/>
            <a:ext cx="3279900" cy="1282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Clr>
                <a:schemeClr val="lt2"/>
              </a:buClr>
              <a:buSzPts val="1200"/>
              <a:buChar char="○"/>
              <a:defRPr/>
            </a:lvl2pPr>
            <a:lvl3pPr indent="-304800" lvl="2" marL="1371600" rtl="0">
              <a:spcBef>
                <a:spcPts val="0"/>
              </a:spcBef>
              <a:spcAft>
                <a:spcPts val="0"/>
              </a:spcAft>
              <a:buClr>
                <a:schemeClr val="lt2"/>
              </a:buClr>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33" name="Google Shape;233;p49"/>
          <p:cNvSpPr/>
          <p:nvPr/>
        </p:nvSpPr>
        <p:spPr>
          <a:xfrm flipH="1">
            <a:off x="-2400" y="-3300"/>
            <a:ext cx="4572000" cy="515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CUSTOM_4_2_1">
    <p:bg>
      <p:bgPr>
        <a:solidFill>
          <a:schemeClr val="lt1"/>
        </a:solidFill>
      </p:bgPr>
    </p:bg>
    <p:spTree>
      <p:nvGrpSpPr>
        <p:cNvPr id="234" name="Shape 234"/>
        <p:cNvGrpSpPr/>
        <p:nvPr/>
      </p:nvGrpSpPr>
      <p:grpSpPr>
        <a:xfrm>
          <a:off x="0" y="0"/>
          <a:ext cx="0" cy="0"/>
          <a:chOff x="0" y="0"/>
          <a:chExt cx="0" cy="0"/>
        </a:xfrm>
      </p:grpSpPr>
      <p:sp>
        <p:nvSpPr>
          <p:cNvPr id="235" name="Google Shape;235;p50"/>
          <p:cNvSpPr txBox="1"/>
          <p:nvPr>
            <p:ph type="title"/>
          </p:nvPr>
        </p:nvSpPr>
        <p:spPr>
          <a:xfrm>
            <a:off x="5273704" y="3356575"/>
            <a:ext cx="2386800" cy="207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b="0" sz="10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236" name="Google Shape;236;p50"/>
          <p:cNvSpPr txBox="1"/>
          <p:nvPr>
            <p:ph idx="1" type="subTitle"/>
          </p:nvPr>
        </p:nvSpPr>
        <p:spPr>
          <a:xfrm>
            <a:off x="5273708" y="1699075"/>
            <a:ext cx="3258000" cy="1252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400"/>
              <a:buNone/>
              <a:defRPr b="1">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7" name="Google Shape;237;p50"/>
          <p:cNvSpPr txBox="1"/>
          <p:nvPr>
            <p:ph idx="2" type="title"/>
          </p:nvPr>
        </p:nvSpPr>
        <p:spPr>
          <a:xfrm>
            <a:off x="5273704" y="3161850"/>
            <a:ext cx="1806000" cy="207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None/>
              <a:defRPr sz="11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p:txBody>
      </p:sp>
      <p:sp>
        <p:nvSpPr>
          <p:cNvPr id="238" name="Google Shape;238;p50"/>
          <p:cNvSpPr/>
          <p:nvPr/>
        </p:nvSpPr>
        <p:spPr>
          <a:xfrm>
            <a:off x="0" y="0"/>
            <a:ext cx="4572000" cy="51435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one column">
  <p:cSld name="CUSTOM_1">
    <p:spTree>
      <p:nvGrpSpPr>
        <p:cNvPr id="22" name="Shape 22"/>
        <p:cNvGrpSpPr/>
        <p:nvPr/>
      </p:nvGrpSpPr>
      <p:grpSpPr>
        <a:xfrm>
          <a:off x="0" y="0"/>
          <a:ext cx="0" cy="0"/>
          <a:chOff x="0" y="0"/>
          <a:chExt cx="0" cy="0"/>
        </a:xfrm>
      </p:grpSpPr>
      <p:sp>
        <p:nvSpPr>
          <p:cNvPr id="23" name="Google Shape;23;p6"/>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6"/>
          <p:cNvSpPr txBox="1"/>
          <p:nvPr>
            <p:ph idx="1" type="body"/>
          </p:nvPr>
        </p:nvSpPr>
        <p:spPr>
          <a:xfrm>
            <a:off x="607200" y="1764944"/>
            <a:ext cx="3936000" cy="771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5" name="Google Shape;25;p6"/>
          <p:cNvSpPr txBox="1"/>
          <p:nvPr>
            <p:ph idx="2" type="body"/>
          </p:nvPr>
        </p:nvSpPr>
        <p:spPr>
          <a:xfrm>
            <a:off x="607200" y="2646644"/>
            <a:ext cx="3936000" cy="178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4_1">
    <p:bg>
      <p:bgPr>
        <a:solidFill>
          <a:schemeClr val="dk1"/>
        </a:solidFill>
      </p:bgPr>
    </p:bg>
    <p:spTree>
      <p:nvGrpSpPr>
        <p:cNvPr id="239" name="Shape 239"/>
        <p:cNvGrpSpPr/>
        <p:nvPr/>
      </p:nvGrpSpPr>
      <p:grpSpPr>
        <a:xfrm>
          <a:off x="0" y="0"/>
          <a:ext cx="0" cy="0"/>
          <a:chOff x="0" y="0"/>
          <a:chExt cx="0" cy="0"/>
        </a:xfrm>
      </p:grpSpPr>
      <p:sp>
        <p:nvSpPr>
          <p:cNvPr id="240" name="Google Shape;240;p51"/>
          <p:cNvSpPr txBox="1"/>
          <p:nvPr>
            <p:ph type="title"/>
          </p:nvPr>
        </p:nvSpPr>
        <p:spPr>
          <a:xfrm>
            <a:off x="917436" y="3711750"/>
            <a:ext cx="3609300" cy="41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41" name="Google Shape;241;p51"/>
          <p:cNvSpPr txBox="1"/>
          <p:nvPr>
            <p:ph idx="1" type="subTitle"/>
          </p:nvPr>
        </p:nvSpPr>
        <p:spPr>
          <a:xfrm>
            <a:off x="917436" y="2384875"/>
            <a:ext cx="5263500" cy="125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sz="2300">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2" name="Shape 242"/>
        <p:cNvGrpSpPr/>
        <p:nvPr/>
      </p:nvGrpSpPr>
      <p:grpSpPr>
        <a:xfrm>
          <a:off x="0" y="0"/>
          <a:ext cx="0" cy="0"/>
          <a:chOff x="0" y="0"/>
          <a:chExt cx="0" cy="0"/>
        </a:xfrm>
      </p:grpSpPr>
      <p:sp>
        <p:nvSpPr>
          <p:cNvPr id="243" name="Google Shape;243;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list">
  <p:cSld name="CUSTOM_1_2">
    <p:spTree>
      <p:nvGrpSpPr>
        <p:cNvPr id="26" name="Shape 26"/>
        <p:cNvGrpSpPr/>
        <p:nvPr/>
      </p:nvGrpSpPr>
      <p:grpSpPr>
        <a:xfrm>
          <a:off x="0" y="0"/>
          <a:ext cx="0" cy="0"/>
          <a:chOff x="0" y="0"/>
          <a:chExt cx="0" cy="0"/>
        </a:xfrm>
      </p:grpSpPr>
      <p:sp>
        <p:nvSpPr>
          <p:cNvPr id="27" name="Google Shape;27;p7"/>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7"/>
          <p:cNvSpPr txBox="1"/>
          <p:nvPr>
            <p:ph idx="1" type="body"/>
          </p:nvPr>
        </p:nvSpPr>
        <p:spPr>
          <a:xfrm>
            <a:off x="607200" y="1789698"/>
            <a:ext cx="3936000" cy="108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29" name="Google Shape;29;p7"/>
          <p:cNvSpPr txBox="1"/>
          <p:nvPr>
            <p:ph idx="2" type="body"/>
          </p:nvPr>
        </p:nvSpPr>
        <p:spPr>
          <a:xfrm>
            <a:off x="607200" y="2983598"/>
            <a:ext cx="3936000" cy="147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sz="1200"/>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text and bullet point">
  <p:cSld name="CUSTOM_1_2_1">
    <p:spTree>
      <p:nvGrpSpPr>
        <p:cNvPr id="30" name="Shape 30"/>
        <p:cNvGrpSpPr/>
        <p:nvPr/>
      </p:nvGrpSpPr>
      <p:grpSpPr>
        <a:xfrm>
          <a:off x="0" y="0"/>
          <a:ext cx="0" cy="0"/>
          <a:chOff x="0" y="0"/>
          <a:chExt cx="0" cy="0"/>
        </a:xfrm>
      </p:grpSpPr>
      <p:sp>
        <p:nvSpPr>
          <p:cNvPr id="31" name="Google Shape;31;p8"/>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8"/>
          <p:cNvSpPr txBox="1"/>
          <p:nvPr>
            <p:ph idx="1" type="body"/>
          </p:nvPr>
        </p:nvSpPr>
        <p:spPr>
          <a:xfrm>
            <a:off x="607200" y="1788194"/>
            <a:ext cx="3936000" cy="108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33" name="Google Shape;33;p8"/>
          <p:cNvSpPr txBox="1"/>
          <p:nvPr>
            <p:ph idx="2" type="body"/>
          </p:nvPr>
        </p:nvSpPr>
        <p:spPr>
          <a:xfrm>
            <a:off x="607200" y="2982094"/>
            <a:ext cx="3936000" cy="147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list">
  <p:cSld name="CUSTOM_1_1">
    <p:spTree>
      <p:nvGrpSpPr>
        <p:cNvPr id="34" name="Shape 34"/>
        <p:cNvGrpSpPr/>
        <p:nvPr/>
      </p:nvGrpSpPr>
      <p:grpSpPr>
        <a:xfrm>
          <a:off x="0" y="0"/>
          <a:ext cx="0" cy="0"/>
          <a:chOff x="0" y="0"/>
          <a:chExt cx="0" cy="0"/>
        </a:xfrm>
      </p:grpSpPr>
      <p:sp>
        <p:nvSpPr>
          <p:cNvPr id="35" name="Google Shape;35;p9"/>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9"/>
          <p:cNvSpPr txBox="1"/>
          <p:nvPr>
            <p:ph idx="1" type="body"/>
          </p:nvPr>
        </p:nvSpPr>
        <p:spPr>
          <a:xfrm>
            <a:off x="607200" y="1765610"/>
            <a:ext cx="3936000" cy="2673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AutoNum type="arabicPeriod"/>
              <a:defRPr/>
            </a:lvl1pPr>
            <a:lvl2pPr indent="-304800" lvl="1" marL="914400" rtl="0">
              <a:spcBef>
                <a:spcPts val="0"/>
              </a:spcBef>
              <a:spcAft>
                <a:spcPts val="0"/>
              </a:spcAft>
              <a:buSzPts val="1200"/>
              <a:buAutoNum type="alphaLcPeriod"/>
              <a:defRPr/>
            </a:lvl2pPr>
            <a:lvl3pPr indent="-304800" lvl="2" marL="1371600" rtl="0">
              <a:spcBef>
                <a:spcPts val="0"/>
              </a:spcBef>
              <a:spcAft>
                <a:spcPts val="0"/>
              </a:spcAft>
              <a:buSzPts val="1200"/>
              <a:buAutoNum type="romanLcPeriod"/>
              <a:defRPr/>
            </a:lvl3pPr>
            <a:lvl4pPr indent="-304800" lvl="3" marL="1828800" rtl="0">
              <a:spcBef>
                <a:spcPts val="0"/>
              </a:spcBef>
              <a:spcAft>
                <a:spcPts val="0"/>
              </a:spcAft>
              <a:buSzPts val="1200"/>
              <a:buAutoNum type="arabicPeriod"/>
              <a:defRPr/>
            </a:lvl4pPr>
            <a:lvl5pPr indent="-304800" lvl="4" marL="2286000" rtl="0">
              <a:spcBef>
                <a:spcPts val="0"/>
              </a:spcBef>
              <a:spcAft>
                <a:spcPts val="0"/>
              </a:spcAft>
              <a:buSzPts val="1200"/>
              <a:buAutoNum type="alphaLcPeriod"/>
              <a:defRPr/>
            </a:lvl5pPr>
            <a:lvl6pPr indent="-304800" lvl="5" marL="2743200" rtl="0">
              <a:spcBef>
                <a:spcPts val="0"/>
              </a:spcBef>
              <a:spcAft>
                <a:spcPts val="0"/>
              </a:spcAft>
              <a:buSzPts val="1200"/>
              <a:buAutoNum type="romanLcPeriod"/>
              <a:defRPr/>
            </a:lvl6pPr>
            <a:lvl7pPr indent="-304800" lvl="6" marL="3200400" rtl="0">
              <a:spcBef>
                <a:spcPts val="0"/>
              </a:spcBef>
              <a:spcAft>
                <a:spcPts val="0"/>
              </a:spcAft>
              <a:buSzPts val="1200"/>
              <a:buAutoNum type="arabicPeriod"/>
              <a:defRPr/>
            </a:lvl7pPr>
            <a:lvl8pPr indent="-304800" lvl="7" marL="3657600" rtl="0">
              <a:spcBef>
                <a:spcPts val="0"/>
              </a:spcBef>
              <a:spcAft>
                <a:spcPts val="0"/>
              </a:spcAft>
              <a:buSzPts val="1200"/>
              <a:buAutoNum type="alphaLcPeriod"/>
              <a:defRPr/>
            </a:lvl8pPr>
            <a:lvl9pPr indent="-304800" lvl="8" marL="4114800" rtl="0">
              <a:spcBef>
                <a:spcPts val="0"/>
              </a:spcBef>
              <a:spcAft>
                <a:spcPts val="0"/>
              </a:spcAft>
              <a:buSzPts val="1200"/>
              <a:buAutoNum type="romanLcPerio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and bullet point">
  <p:cSld name="CUSTOM_1_1_1">
    <p:spTree>
      <p:nvGrpSpPr>
        <p:cNvPr id="37" name="Shape 37"/>
        <p:cNvGrpSpPr/>
        <p:nvPr/>
      </p:nvGrpSpPr>
      <p:grpSpPr>
        <a:xfrm>
          <a:off x="0" y="0"/>
          <a:ext cx="0" cy="0"/>
          <a:chOff x="0" y="0"/>
          <a:chExt cx="0" cy="0"/>
        </a:xfrm>
      </p:grpSpPr>
      <p:sp>
        <p:nvSpPr>
          <p:cNvPr id="38" name="Google Shape;38;p10"/>
          <p:cNvSpPr txBox="1"/>
          <p:nvPr>
            <p:ph type="title"/>
          </p:nvPr>
        </p:nvSpPr>
        <p:spPr>
          <a:xfrm>
            <a:off x="607200" y="1000729"/>
            <a:ext cx="3936000" cy="538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10"/>
          <p:cNvSpPr txBox="1"/>
          <p:nvPr>
            <p:ph idx="1" type="body"/>
          </p:nvPr>
        </p:nvSpPr>
        <p:spPr>
          <a:xfrm>
            <a:off x="607200" y="1765607"/>
            <a:ext cx="3936000" cy="266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6900" y="538425"/>
            <a:ext cx="79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607025" y="1152475"/>
            <a:ext cx="7929600" cy="34512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Font typeface="Lato"/>
              <a:buChar char="●"/>
              <a:defRPr>
                <a:solidFill>
                  <a:schemeClr val="lt2"/>
                </a:solidFill>
                <a:latin typeface="Lato"/>
                <a:ea typeface="Lato"/>
                <a:cs typeface="Lato"/>
                <a:sym typeface="Lato"/>
              </a:defRPr>
            </a:lvl1pPr>
            <a:lvl2pPr indent="-304800" lvl="1" marL="9144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2pPr>
            <a:lvl3pPr indent="-304800" lvl="2" marL="13716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3pPr>
            <a:lvl4pPr indent="-304800" lvl="3" marL="1828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4pPr>
            <a:lvl5pPr indent="-304800" lvl="4" marL="22860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5pPr>
            <a:lvl6pPr indent="-304800" lvl="5" marL="27432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6pPr>
            <a:lvl7pPr indent="-304800" lvl="6" marL="32004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7pPr>
            <a:lvl8pPr indent="-304800" lvl="7" marL="36576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8pPr>
            <a:lvl9pPr indent="-304800" lvl="8" marL="411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prdct.school/3QHNRN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 Id="rId3" Type="http://schemas.openxmlformats.org/officeDocument/2006/relationships/hyperlink" Target="https://productschool.com/blog/product-management-2/product-design-sprint/?utm_source=gsuite&amp;utm_medium=template&amp;utm_term=b2c_current_pm&amp;utm_campaign=202209-mkt_templates-product_management_templates" TargetMode="External"/><Relationship Id="rId4" Type="http://schemas.openxmlformats.org/officeDocument/2006/relationships/hyperlink" Target="https://www.youtube.com/watch?v=CcWglAjrl1o" TargetMode="External"/><Relationship Id="rId5" Type="http://schemas.openxmlformats.org/officeDocument/2006/relationships/hyperlink" Target="https://prdct.school/3Bz2LkP" TargetMode="External"/><Relationship Id="rId6" Type="http://schemas.openxmlformats.org/officeDocument/2006/relationships/hyperlink" Target="https://community.productschool.com/c/product-resource-library/product-template/2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5.xml"/><Relationship Id="rId3" Type="http://schemas.openxmlformats.org/officeDocument/2006/relationships/hyperlink" Target="http://www.youtube.com/watch?v=IvzFhOTqyUY" TargetMode="External"/><Relationship Id="rId4" Type="http://schemas.openxmlformats.org/officeDocument/2006/relationships/image" Target="../media/image9.jpg"/><Relationship Id="rId9" Type="http://schemas.openxmlformats.org/officeDocument/2006/relationships/hyperlink" Target="https://www.instagram.com/productschool/" TargetMode="External"/><Relationship Id="rId5" Type="http://schemas.openxmlformats.org/officeDocument/2006/relationships/hyperlink" Target="https://community.productschool.com/c/product-resource-library/product-template/24" TargetMode="External"/><Relationship Id="rId6" Type="http://schemas.openxmlformats.org/officeDocument/2006/relationships/image" Target="../media/image5.png"/><Relationship Id="rId7" Type="http://schemas.openxmlformats.org/officeDocument/2006/relationships/hyperlink" Target="https://www.facebook.com/groups/ProductManagersCommunity" TargetMode="External"/><Relationship Id="rId8" Type="http://schemas.openxmlformats.org/officeDocument/2006/relationships/image" Target="../media/image7.png"/><Relationship Id="rId20" Type="http://schemas.openxmlformats.org/officeDocument/2006/relationships/hyperlink" Target="https://prdct.school/3OlWyN9" TargetMode="External"/><Relationship Id="rId11" Type="http://schemas.openxmlformats.org/officeDocument/2006/relationships/hyperlink" Target="https://community.productschool.com/" TargetMode="External"/><Relationship Id="rId10" Type="http://schemas.openxmlformats.org/officeDocument/2006/relationships/image" Target="../media/image2.png"/><Relationship Id="rId13" Type="http://schemas.openxmlformats.org/officeDocument/2006/relationships/hyperlink" Target="https://www.linkedin.com/company/product-school/" TargetMode="External"/><Relationship Id="rId12" Type="http://schemas.openxmlformats.org/officeDocument/2006/relationships/image" Target="../media/image6.png"/><Relationship Id="rId15" Type="http://schemas.openxmlformats.org/officeDocument/2006/relationships/hyperlink" Target="https://productschool.com/slack-community/" TargetMode="External"/><Relationship Id="rId14" Type="http://schemas.openxmlformats.org/officeDocument/2006/relationships/image" Target="../media/image4.png"/><Relationship Id="rId17" Type="http://schemas.openxmlformats.org/officeDocument/2006/relationships/hyperlink" Target="https://twitter.com/productschool" TargetMode="External"/><Relationship Id="rId16" Type="http://schemas.openxmlformats.org/officeDocument/2006/relationships/image" Target="../media/image3.png"/><Relationship Id="rId19" Type="http://schemas.openxmlformats.org/officeDocument/2006/relationships/hyperlink" Target="https://www.youtube.com/watch?v=IvzFhOTqyUY" TargetMode="External"/><Relationship Id="rId1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82C"/>
        </a:solidFill>
      </p:bgPr>
    </p:bg>
    <p:spTree>
      <p:nvGrpSpPr>
        <p:cNvPr id="247" name="Shape 247"/>
        <p:cNvGrpSpPr/>
        <p:nvPr/>
      </p:nvGrpSpPr>
      <p:grpSpPr>
        <a:xfrm>
          <a:off x="0" y="0"/>
          <a:ext cx="0" cy="0"/>
          <a:chOff x="0" y="0"/>
          <a:chExt cx="0" cy="0"/>
        </a:xfrm>
      </p:grpSpPr>
      <p:pic>
        <p:nvPicPr>
          <p:cNvPr id="248" name="Google Shape;248;p53"/>
          <p:cNvPicPr preferRelativeResize="0"/>
          <p:nvPr/>
        </p:nvPicPr>
        <p:blipFill>
          <a:blip r:embed="rId3">
            <a:alphaModFix/>
          </a:blip>
          <a:stretch>
            <a:fillRect/>
          </a:stretch>
        </p:blipFill>
        <p:spPr>
          <a:xfrm>
            <a:off x="3665234" y="534475"/>
            <a:ext cx="1819450" cy="312425"/>
          </a:xfrm>
          <a:prstGeom prst="rect">
            <a:avLst/>
          </a:prstGeom>
          <a:noFill/>
          <a:ln>
            <a:noFill/>
          </a:ln>
        </p:spPr>
      </p:pic>
      <p:sp>
        <p:nvSpPr>
          <p:cNvPr id="249" name="Google Shape;249;p53"/>
          <p:cNvSpPr txBox="1"/>
          <p:nvPr/>
        </p:nvSpPr>
        <p:spPr>
          <a:xfrm>
            <a:off x="1242600" y="1206225"/>
            <a:ext cx="6658800" cy="2052600"/>
          </a:xfrm>
          <a:prstGeom prst="rect">
            <a:avLst/>
          </a:prstGeom>
          <a:noFill/>
          <a:ln>
            <a:noFill/>
          </a:ln>
        </p:spPr>
        <p:txBody>
          <a:bodyPr anchorCtr="0" anchor="ctr" bIns="91425" lIns="91425" spcFirstLastPara="1" rIns="91425" wrap="square" tIns="91425">
            <a:noAutofit/>
          </a:bodyPr>
          <a:lstStyle/>
          <a:p>
            <a:pPr indent="0" lvl="0" marL="0" rtl="0" algn="ctr">
              <a:spcBef>
                <a:spcPts val="1000"/>
              </a:spcBef>
              <a:spcAft>
                <a:spcPts val="0"/>
              </a:spcAft>
              <a:buNone/>
            </a:pPr>
            <a:r>
              <a:rPr b="1" lang="en" sz="4400">
                <a:solidFill>
                  <a:srgbClr val="FCFCFC"/>
                </a:solidFill>
                <a:latin typeface="Poppins"/>
                <a:ea typeface="Poppins"/>
                <a:cs typeface="Poppins"/>
                <a:sym typeface="Poppins"/>
              </a:rPr>
              <a:t>Design Sprint</a:t>
            </a:r>
            <a:endParaRPr b="1" sz="4400">
              <a:solidFill>
                <a:srgbClr val="FCFCFC"/>
              </a:solidFill>
              <a:latin typeface="Poppins"/>
              <a:ea typeface="Poppins"/>
              <a:cs typeface="Poppins"/>
              <a:sym typeface="Poppins"/>
            </a:endParaRPr>
          </a:p>
        </p:txBody>
      </p:sp>
      <p:sp>
        <p:nvSpPr>
          <p:cNvPr id="250" name="Google Shape;250;p53"/>
          <p:cNvSpPr txBox="1"/>
          <p:nvPr/>
        </p:nvSpPr>
        <p:spPr>
          <a:xfrm>
            <a:off x="2946150" y="2692408"/>
            <a:ext cx="32517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5E5EB"/>
                </a:solidFill>
                <a:latin typeface="Poppins SemiBold"/>
                <a:ea typeface="Poppins SemiBold"/>
                <a:cs typeface="Poppins SemiBold"/>
                <a:sym typeface="Poppins SemiBold"/>
              </a:rPr>
              <a:t>[Insert Title Here]</a:t>
            </a:r>
            <a:endParaRPr>
              <a:solidFill>
                <a:srgbClr val="E5E5EB"/>
              </a:solidFill>
              <a:latin typeface="Poppins SemiBold"/>
              <a:ea typeface="Poppins SemiBold"/>
              <a:cs typeface="Poppins SemiBold"/>
              <a:sym typeface="Poppins SemiBold"/>
            </a:endParaRPr>
          </a:p>
          <a:p>
            <a:pPr indent="0" lvl="0" marL="0" rtl="0" algn="l">
              <a:spcBef>
                <a:spcPts val="0"/>
              </a:spcBef>
              <a:spcAft>
                <a:spcPts val="0"/>
              </a:spcAft>
              <a:buNone/>
            </a:pPr>
            <a:r>
              <a:t/>
            </a:r>
            <a:endParaRPr>
              <a:solidFill>
                <a:srgbClr val="E5E5EB"/>
              </a:solidFill>
              <a:latin typeface="Lato"/>
              <a:ea typeface="Lato"/>
              <a:cs typeface="Lato"/>
              <a:sym typeface="Lato"/>
            </a:endParaRPr>
          </a:p>
        </p:txBody>
      </p:sp>
      <p:sp>
        <p:nvSpPr>
          <p:cNvPr id="251" name="Google Shape;251;p53"/>
          <p:cNvSpPr txBox="1"/>
          <p:nvPr/>
        </p:nvSpPr>
        <p:spPr>
          <a:xfrm>
            <a:off x="344025" y="4467075"/>
            <a:ext cx="58920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C1C0CE"/>
                </a:solidFill>
                <a:latin typeface="Lato"/>
                <a:ea typeface="Lato"/>
                <a:cs typeface="Lato"/>
                <a:sym typeface="Lato"/>
              </a:rPr>
              <a:t>Template validated by</a:t>
            </a:r>
            <a:r>
              <a:rPr lang="en" sz="1200">
                <a:solidFill>
                  <a:srgbClr val="C1C0CE"/>
                </a:solidFill>
                <a:latin typeface="Lato"/>
                <a:ea typeface="Lato"/>
                <a:cs typeface="Lato"/>
                <a:sym typeface="Lato"/>
              </a:rPr>
              <a:t> </a:t>
            </a:r>
            <a:r>
              <a:rPr lang="en" sz="1200" u="sng">
                <a:solidFill>
                  <a:srgbClr val="C1C0CE"/>
                </a:solidFill>
                <a:latin typeface="Lato"/>
                <a:ea typeface="Lato"/>
                <a:cs typeface="Lato"/>
                <a:sym typeface="Lato"/>
                <a:hlinkClick r:id="rId4">
                  <a:extLst>
                    <a:ext uri="{A12FA001-AC4F-418D-AE19-62706E023703}">
                      <ahyp:hlinkClr val="tx"/>
                    </a:ext>
                  </a:extLst>
                </a:hlinkClick>
              </a:rPr>
              <a:t>Gaurav Hardikar</a:t>
            </a:r>
            <a:r>
              <a:rPr lang="en" sz="1200">
                <a:solidFill>
                  <a:srgbClr val="C1C0CE"/>
                </a:solidFill>
                <a:latin typeface="Lato"/>
                <a:ea typeface="Lato"/>
                <a:cs typeface="Lato"/>
                <a:sym typeface="Lato"/>
              </a:rPr>
              <a:t>, </a:t>
            </a:r>
            <a:r>
              <a:rPr lang="en" sz="1200">
                <a:solidFill>
                  <a:srgbClr val="C1C0CE"/>
                </a:solidFill>
                <a:latin typeface="Lato"/>
                <a:ea typeface="Lato"/>
                <a:cs typeface="Lato"/>
                <a:sym typeface="Lato"/>
              </a:rPr>
              <a:t>Head</a:t>
            </a:r>
            <a:r>
              <a:rPr lang="en" sz="1200">
                <a:solidFill>
                  <a:srgbClr val="C1C0CE"/>
                </a:solidFill>
                <a:latin typeface="Lato"/>
                <a:ea typeface="Lato"/>
                <a:cs typeface="Lato"/>
                <a:sym typeface="Lato"/>
              </a:rPr>
              <a:t> of </a:t>
            </a:r>
            <a:r>
              <a:rPr lang="en" sz="1200">
                <a:solidFill>
                  <a:srgbClr val="C1C0CE"/>
                </a:solidFill>
                <a:latin typeface="Lato"/>
                <a:ea typeface="Lato"/>
                <a:cs typeface="Lato"/>
                <a:sym typeface="Lato"/>
              </a:rPr>
              <a:t>Consumer </a:t>
            </a:r>
            <a:r>
              <a:rPr lang="en" sz="1200">
                <a:solidFill>
                  <a:srgbClr val="C1C0CE"/>
                </a:solidFill>
                <a:latin typeface="Lato"/>
                <a:ea typeface="Lato"/>
                <a:cs typeface="Lato"/>
                <a:sym typeface="Lato"/>
              </a:rPr>
              <a:t>Product </a:t>
            </a:r>
            <a:r>
              <a:rPr lang="en" sz="1200">
                <a:solidFill>
                  <a:srgbClr val="C1C0CE"/>
                </a:solidFill>
                <a:latin typeface="Lato"/>
                <a:ea typeface="Lato"/>
                <a:cs typeface="Lato"/>
                <a:sym typeface="Lato"/>
              </a:rPr>
              <a:t>HomeLight</a:t>
            </a:r>
            <a:endParaRPr sz="1200">
              <a:solidFill>
                <a:srgbClr val="C1C0CE"/>
              </a:solidFill>
              <a:latin typeface="Lato"/>
              <a:ea typeface="Lato"/>
              <a:cs typeface="Lato"/>
              <a:sym typeface="Lato"/>
            </a:endParaRPr>
          </a:p>
          <a:p>
            <a:pPr indent="0" lvl="0" marL="0" rtl="0" algn="ctr">
              <a:spcBef>
                <a:spcPts val="0"/>
              </a:spcBef>
              <a:spcAft>
                <a:spcPts val="0"/>
              </a:spcAft>
              <a:buNone/>
            </a:pPr>
            <a:r>
              <a:t/>
            </a:r>
            <a:endParaRPr sz="1200">
              <a:solidFill>
                <a:srgbClr val="C1C0CE"/>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2"/>
          <p:cNvSpPr/>
          <p:nvPr/>
        </p:nvSpPr>
        <p:spPr>
          <a:xfrm>
            <a:off x="606900"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409" name="Google Shape;409;p62"/>
          <p:cNvSpPr/>
          <p:nvPr/>
        </p:nvSpPr>
        <p:spPr>
          <a:xfrm>
            <a:off x="606900"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410" name="Google Shape;410;p62"/>
          <p:cNvSpPr/>
          <p:nvPr/>
        </p:nvSpPr>
        <p:spPr>
          <a:xfrm>
            <a:off x="60690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411" name="Google Shape;411;p62"/>
          <p:cNvSpPr/>
          <p:nvPr/>
        </p:nvSpPr>
        <p:spPr>
          <a:xfrm>
            <a:off x="1984875"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412" name="Google Shape;412;p62"/>
          <p:cNvSpPr/>
          <p:nvPr/>
        </p:nvSpPr>
        <p:spPr>
          <a:xfrm>
            <a:off x="1984875"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413" name="Google Shape;413;p62"/>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Voting tree: How might we? </a:t>
            </a:r>
            <a:endParaRPr/>
          </a:p>
        </p:txBody>
      </p:sp>
      <p:sp>
        <p:nvSpPr>
          <p:cNvPr id="414" name="Google Shape;414;p62"/>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415" name="Google Shape;415;p62"/>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p:txBody>
      </p:sp>
      <p:sp>
        <p:nvSpPr>
          <p:cNvPr id="416" name="Google Shape;416;p62"/>
          <p:cNvSpPr/>
          <p:nvPr/>
        </p:nvSpPr>
        <p:spPr>
          <a:xfrm>
            <a:off x="2068325"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2"/>
          <p:cNvSpPr/>
          <p:nvPr/>
        </p:nvSpPr>
        <p:spPr>
          <a:xfrm>
            <a:off x="2409800"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2"/>
          <p:cNvSpPr/>
          <p:nvPr/>
        </p:nvSpPr>
        <p:spPr>
          <a:xfrm>
            <a:off x="2751275"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2"/>
          <p:cNvSpPr/>
          <p:nvPr/>
        </p:nvSpPr>
        <p:spPr>
          <a:xfrm>
            <a:off x="702425" y="29476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2"/>
          <p:cNvSpPr/>
          <p:nvPr/>
        </p:nvSpPr>
        <p:spPr>
          <a:xfrm>
            <a:off x="1043900" y="29476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2"/>
          <p:cNvSpPr/>
          <p:nvPr/>
        </p:nvSpPr>
        <p:spPr>
          <a:xfrm>
            <a:off x="702425" y="3885027"/>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2"/>
          <p:cNvSpPr/>
          <p:nvPr/>
        </p:nvSpPr>
        <p:spPr>
          <a:xfrm>
            <a:off x="702425"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2"/>
          <p:cNvSpPr/>
          <p:nvPr/>
        </p:nvSpPr>
        <p:spPr>
          <a:xfrm>
            <a:off x="1043900"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2"/>
          <p:cNvSpPr/>
          <p:nvPr/>
        </p:nvSpPr>
        <p:spPr>
          <a:xfrm>
            <a:off x="1385375"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2"/>
          <p:cNvSpPr/>
          <p:nvPr/>
        </p:nvSpPr>
        <p:spPr>
          <a:xfrm>
            <a:off x="2144300" y="3885027"/>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2"/>
          <p:cNvSpPr/>
          <p:nvPr/>
        </p:nvSpPr>
        <p:spPr>
          <a:xfrm>
            <a:off x="336285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427" name="Google Shape;427;p62"/>
          <p:cNvSpPr/>
          <p:nvPr/>
        </p:nvSpPr>
        <p:spPr>
          <a:xfrm>
            <a:off x="3446300"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2"/>
          <p:cNvSpPr/>
          <p:nvPr/>
        </p:nvSpPr>
        <p:spPr>
          <a:xfrm>
            <a:off x="3787775"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2"/>
          <p:cNvSpPr/>
          <p:nvPr/>
        </p:nvSpPr>
        <p:spPr>
          <a:xfrm>
            <a:off x="4129250"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graphicFrame>
        <p:nvGraphicFramePr>
          <p:cNvPr id="434" name="Google Shape;434;p63"/>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rgbClr val="F5F5F5"/>
                    </a:solidFill>
                  </a:tcPr>
                </a:tc>
                <a:tc hMerge="1"/>
                <a:tc hMerge="1"/>
              </a:tr>
              <a:tr h="302400">
                <a:tc gridSpan="3" rowSpan="3">
                  <a:txBody>
                    <a:bodyPr/>
                    <a:lstStyle/>
                    <a:p>
                      <a:pPr indent="0" lvl="0" marL="0" rtl="0" algn="l">
                        <a:lnSpc>
                          <a:spcPct val="100000"/>
                        </a:lnSpc>
                        <a:spcBef>
                          <a:spcPts val="0"/>
                        </a:spcBef>
                        <a:spcAft>
                          <a:spcPts val="0"/>
                        </a:spcAft>
                        <a:buNone/>
                      </a:pPr>
                      <a:r>
                        <a:rPr lang="en" sz="1200">
                          <a:solidFill>
                            <a:schemeClr val="dk1"/>
                          </a:solidFill>
                          <a:latin typeface="Lato"/>
                          <a:ea typeface="Lato"/>
                          <a:cs typeface="Lato"/>
                          <a:sym typeface="Lato"/>
                        </a:rPr>
                        <a:t>Use the note and vote method. Instead of having a lengthy discussion, everyone individually writes their answers on cards. We then collect the cards and vote.</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Question. </a:t>
                      </a:r>
                      <a:r>
                        <a:rPr lang="en" sz="1200">
                          <a:solidFill>
                            <a:schemeClr val="dk1"/>
                          </a:solidFill>
                          <a:latin typeface="Lato"/>
                          <a:ea typeface="Lato"/>
                          <a:cs typeface="Lato"/>
                          <a:sym typeface="Lato"/>
                        </a:rPr>
                        <a:t>Barring any internal or external roadblocks, what will the product look like in 2 years time?</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Answer.</a:t>
                      </a:r>
                      <a:r>
                        <a:rPr lang="en" sz="1200">
                          <a:solidFill>
                            <a:schemeClr val="dk1"/>
                          </a:solidFill>
                          <a:latin typeface="Lato"/>
                          <a:ea typeface="Lato"/>
                          <a:cs typeface="Lato"/>
                          <a:sym typeface="Lato"/>
                        </a:rPr>
                        <a:t> Each person should come up with only ONE goal. </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Review. </a:t>
                      </a:r>
                      <a:r>
                        <a:rPr lang="en" sz="1200">
                          <a:solidFill>
                            <a:schemeClr val="dk1"/>
                          </a:solidFill>
                          <a:latin typeface="Lato"/>
                          <a:ea typeface="Lato"/>
                          <a:cs typeface="Lato"/>
                          <a:sym typeface="Lato"/>
                        </a:rPr>
                        <a:t>Gather the cards in one place and read what everyone has written.</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Vote.</a:t>
                      </a:r>
                      <a:r>
                        <a:rPr lang="en" sz="1200">
                          <a:solidFill>
                            <a:schemeClr val="dk1"/>
                          </a:solidFill>
                          <a:latin typeface="Lato"/>
                          <a:ea typeface="Lato"/>
                          <a:cs typeface="Lato"/>
                          <a:sym typeface="Lato"/>
                        </a:rPr>
                        <a:t> One vote each. Everyone takes a vote EXCEPT the Decider. </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Deciding vote. </a:t>
                      </a:r>
                      <a:r>
                        <a:rPr lang="en" sz="1200">
                          <a:solidFill>
                            <a:schemeClr val="dk1"/>
                          </a:solidFill>
                          <a:latin typeface="Lato"/>
                          <a:ea typeface="Lato"/>
                          <a:cs typeface="Lato"/>
                          <a:sym typeface="Lato"/>
                        </a:rPr>
                        <a:t>The Decider votes. They may vote for any of the goals, even if it didn’t receive any votes from other team members (they can take this input into consideration, but ultimately they have the deciding power). </a:t>
                      </a:r>
                      <a:endParaRPr sz="1200">
                        <a:solidFill>
                          <a:schemeClr val="dk1"/>
                        </a:solidFill>
                        <a:latin typeface="Lato"/>
                        <a:ea typeface="Lato"/>
                        <a:cs typeface="Lato"/>
                        <a:sym typeface="Lato"/>
                      </a:endParaRPr>
                    </a:p>
                    <a:p>
                      <a:pPr indent="0" lvl="0" marL="0" rtl="0" algn="l">
                        <a:lnSpc>
                          <a:spcPct val="100000"/>
                        </a:lnSpc>
                        <a:spcBef>
                          <a:spcPts val="900"/>
                        </a:spcBef>
                        <a:spcAft>
                          <a:spcPts val="900"/>
                        </a:spcAft>
                        <a:buNone/>
                      </a:pPr>
                      <a:r>
                        <a:rPr lang="en" sz="1200">
                          <a:solidFill>
                            <a:schemeClr val="dk1"/>
                          </a:solidFill>
                          <a:latin typeface="Lato"/>
                          <a:ea typeface="Lato"/>
                          <a:cs typeface="Lato"/>
                          <a:sym typeface="Lato"/>
                        </a:rPr>
                        <a:t>Whatever the Decider votes on will be the sprint goal.</a:t>
                      </a:r>
                      <a:endParaRPr sz="1200">
                        <a:solidFill>
                          <a:schemeClr val="dk1"/>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sp>
        <p:nvSpPr>
          <p:cNvPr id="435" name="Google Shape;435;p63"/>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the sprint: long term goal setting</a:t>
            </a:r>
            <a:endParaRPr/>
          </a:p>
        </p:txBody>
      </p:sp>
      <p:sp>
        <p:nvSpPr>
          <p:cNvPr id="436" name="Google Shape;436;p63"/>
          <p:cNvSpPr txBox="1"/>
          <p:nvPr>
            <p:ph idx="1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a:p>
            <a:pPr indent="0" lvl="0" marL="0" rtl="0" algn="l">
              <a:spcBef>
                <a:spcPts val="0"/>
              </a:spcBef>
              <a:spcAft>
                <a:spcPts val="0"/>
              </a:spcAft>
              <a:buNone/>
            </a:pPr>
            <a:r>
              <a:t/>
            </a:r>
            <a:endParaRPr/>
          </a:p>
        </p:txBody>
      </p:sp>
      <p:grpSp>
        <p:nvGrpSpPr>
          <p:cNvPr id="437" name="Google Shape;437;p63"/>
          <p:cNvGrpSpPr/>
          <p:nvPr/>
        </p:nvGrpSpPr>
        <p:grpSpPr>
          <a:xfrm>
            <a:off x="6687425" y="480675"/>
            <a:ext cx="2138100" cy="309300"/>
            <a:chOff x="3228100" y="89325"/>
            <a:chExt cx="2138100" cy="309300"/>
          </a:xfrm>
        </p:grpSpPr>
        <p:sp>
          <p:nvSpPr>
            <p:cNvPr id="438" name="Google Shape;438;p63"/>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20 minutes</a:t>
              </a:r>
              <a:endParaRPr sz="900">
                <a:solidFill>
                  <a:srgbClr val="85859F"/>
                </a:solidFill>
                <a:latin typeface="Lato"/>
                <a:ea typeface="Lato"/>
                <a:cs typeface="Lato"/>
                <a:sym typeface="Lato"/>
              </a:endParaRPr>
            </a:p>
          </p:txBody>
        </p:sp>
        <p:grpSp>
          <p:nvGrpSpPr>
            <p:cNvPr id="439" name="Google Shape;439;p63"/>
            <p:cNvGrpSpPr/>
            <p:nvPr/>
          </p:nvGrpSpPr>
          <p:grpSpPr>
            <a:xfrm>
              <a:off x="3349201" y="139842"/>
              <a:ext cx="177776" cy="208266"/>
              <a:chOff x="5082450" y="817300"/>
              <a:chExt cx="150225" cy="175975"/>
            </a:xfrm>
          </p:grpSpPr>
          <p:sp>
            <p:nvSpPr>
              <p:cNvPr id="440" name="Google Shape;440;p63"/>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3"/>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3"/>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3"/>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3"/>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3"/>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3"/>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3"/>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3"/>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3"/>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3"/>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3"/>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3"/>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3"/>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4"/>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a:t>
            </a:r>
            <a:r>
              <a:rPr lang="en"/>
              <a:t>Long term goal </a:t>
            </a:r>
            <a:endParaRPr/>
          </a:p>
        </p:txBody>
      </p:sp>
      <p:sp>
        <p:nvSpPr>
          <p:cNvPr id="459" name="Google Shape;459;p64"/>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460" name="Google Shape;460;p64"/>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p:txBody>
      </p:sp>
      <p:sp>
        <p:nvSpPr>
          <p:cNvPr id="461" name="Google Shape;461;p64"/>
          <p:cNvSpPr/>
          <p:nvPr/>
        </p:nvSpPr>
        <p:spPr>
          <a:xfrm>
            <a:off x="606900" y="2469275"/>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462" name="Google Shape;462;p64"/>
          <p:cNvSpPr/>
          <p:nvPr/>
        </p:nvSpPr>
        <p:spPr>
          <a:xfrm>
            <a:off x="606900" y="3451600"/>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463" name="Google Shape;463;p64"/>
          <p:cNvSpPr/>
          <p:nvPr/>
        </p:nvSpPr>
        <p:spPr>
          <a:xfrm>
            <a:off x="606900" y="1486950"/>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p:txBody>
      </p:sp>
      <p:sp>
        <p:nvSpPr>
          <p:cNvPr id="464" name="Google Shape;464;p64"/>
          <p:cNvSpPr/>
          <p:nvPr/>
        </p:nvSpPr>
        <p:spPr>
          <a:xfrm>
            <a:off x="2830750" y="2469275"/>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465" name="Google Shape;465;p64"/>
          <p:cNvSpPr/>
          <p:nvPr/>
        </p:nvSpPr>
        <p:spPr>
          <a:xfrm>
            <a:off x="2830750" y="3451600"/>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466" name="Google Shape;466;p64"/>
          <p:cNvSpPr/>
          <p:nvPr/>
        </p:nvSpPr>
        <p:spPr>
          <a:xfrm>
            <a:off x="2830750" y="1486950"/>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5"/>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Vote</a:t>
            </a:r>
            <a:r>
              <a:rPr lang="en"/>
              <a:t>: Long term goal </a:t>
            </a:r>
            <a:endParaRPr/>
          </a:p>
        </p:txBody>
      </p:sp>
      <p:sp>
        <p:nvSpPr>
          <p:cNvPr id="472" name="Google Shape;472;p65"/>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473" name="Google Shape;473;p65"/>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p:txBody>
      </p:sp>
      <p:sp>
        <p:nvSpPr>
          <p:cNvPr id="474" name="Google Shape;474;p65"/>
          <p:cNvSpPr/>
          <p:nvPr/>
        </p:nvSpPr>
        <p:spPr>
          <a:xfrm>
            <a:off x="606900" y="2469275"/>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475" name="Google Shape;475;p65"/>
          <p:cNvSpPr/>
          <p:nvPr/>
        </p:nvSpPr>
        <p:spPr>
          <a:xfrm>
            <a:off x="606900" y="3451600"/>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476" name="Google Shape;476;p65"/>
          <p:cNvSpPr/>
          <p:nvPr/>
        </p:nvSpPr>
        <p:spPr>
          <a:xfrm>
            <a:off x="606900" y="1486950"/>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p:txBody>
      </p:sp>
      <p:sp>
        <p:nvSpPr>
          <p:cNvPr id="477" name="Google Shape;477;p65"/>
          <p:cNvSpPr/>
          <p:nvPr/>
        </p:nvSpPr>
        <p:spPr>
          <a:xfrm>
            <a:off x="2830750" y="2469275"/>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478" name="Google Shape;478;p65"/>
          <p:cNvSpPr/>
          <p:nvPr/>
        </p:nvSpPr>
        <p:spPr>
          <a:xfrm>
            <a:off x="2830750" y="3451600"/>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479" name="Google Shape;479;p65"/>
          <p:cNvSpPr/>
          <p:nvPr/>
        </p:nvSpPr>
        <p:spPr>
          <a:xfrm>
            <a:off x="2830750" y="1486950"/>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In 2 years time…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480" name="Google Shape;480;p65"/>
          <p:cNvSpPr txBox="1"/>
          <p:nvPr/>
        </p:nvSpPr>
        <p:spPr>
          <a:xfrm>
            <a:off x="6270450" y="2840425"/>
            <a:ext cx="1222500" cy="57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Clr>
                <a:srgbClr val="000000"/>
              </a:buClr>
              <a:buSzPts val="1100"/>
              <a:buFont typeface="Arial"/>
              <a:buNone/>
            </a:pPr>
            <a:r>
              <a:rPr lang="en" sz="900">
                <a:solidFill>
                  <a:srgbClr val="3C4856"/>
                </a:solidFill>
                <a:latin typeface="Lato"/>
                <a:ea typeface="Lato"/>
                <a:cs typeface="Lato"/>
                <a:sym typeface="Lato"/>
              </a:rPr>
              <a:t>Drag a star to the highest priority goal.</a:t>
            </a:r>
            <a:endParaRPr sz="900">
              <a:solidFill>
                <a:srgbClr val="3C4856"/>
              </a:solidFill>
              <a:latin typeface="Lato"/>
              <a:ea typeface="Lato"/>
              <a:cs typeface="Lato"/>
              <a:sym typeface="Lato"/>
            </a:endParaRPr>
          </a:p>
        </p:txBody>
      </p:sp>
      <p:sp>
        <p:nvSpPr>
          <p:cNvPr id="481" name="Google Shape;481;p65"/>
          <p:cNvSpPr txBox="1"/>
          <p:nvPr/>
        </p:nvSpPr>
        <p:spPr>
          <a:xfrm>
            <a:off x="6270575" y="4045650"/>
            <a:ext cx="1222500" cy="24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2000"/>
              </a:spcBef>
              <a:spcAft>
                <a:spcPts val="600"/>
              </a:spcAft>
              <a:buClr>
                <a:srgbClr val="000000"/>
              </a:buClr>
              <a:buSzPts val="1100"/>
              <a:buFont typeface="Arial"/>
              <a:buNone/>
            </a:pPr>
            <a:r>
              <a:rPr lang="en" sz="900">
                <a:solidFill>
                  <a:srgbClr val="3C4856"/>
                </a:solidFill>
                <a:latin typeface="Lato"/>
                <a:ea typeface="Lato"/>
                <a:cs typeface="Lato"/>
                <a:sym typeface="Lato"/>
              </a:rPr>
              <a:t>Decide</a:t>
            </a:r>
            <a:r>
              <a:rPr lang="en" sz="900">
                <a:solidFill>
                  <a:srgbClr val="3C4856"/>
                </a:solidFill>
                <a:latin typeface="Lato"/>
                <a:ea typeface="Lato"/>
                <a:cs typeface="Lato"/>
                <a:sym typeface="Lato"/>
              </a:rPr>
              <a:t>r</a:t>
            </a:r>
            <a:r>
              <a:rPr lang="en" sz="900">
                <a:solidFill>
                  <a:srgbClr val="3C4856"/>
                </a:solidFill>
                <a:latin typeface="Lato"/>
                <a:ea typeface="Lato"/>
                <a:cs typeface="Lato"/>
                <a:sym typeface="Lato"/>
              </a:rPr>
              <a:t> vote</a:t>
            </a:r>
            <a:endParaRPr sz="900">
              <a:solidFill>
                <a:srgbClr val="3C4856"/>
              </a:solidFill>
              <a:latin typeface="Lato"/>
              <a:ea typeface="Lato"/>
              <a:cs typeface="Lato"/>
              <a:sym typeface="Lato"/>
            </a:endParaRPr>
          </a:p>
        </p:txBody>
      </p:sp>
      <p:sp>
        <p:nvSpPr>
          <p:cNvPr id="482" name="Google Shape;482;p65"/>
          <p:cNvSpPr/>
          <p:nvPr/>
        </p:nvSpPr>
        <p:spPr>
          <a:xfrm>
            <a:off x="7573650" y="2840435"/>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5"/>
          <p:cNvSpPr/>
          <p:nvPr/>
        </p:nvSpPr>
        <p:spPr>
          <a:xfrm>
            <a:off x="7915125" y="2840435"/>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5"/>
          <p:cNvSpPr/>
          <p:nvPr/>
        </p:nvSpPr>
        <p:spPr>
          <a:xfrm>
            <a:off x="8256600" y="2840435"/>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5"/>
          <p:cNvSpPr/>
          <p:nvPr/>
        </p:nvSpPr>
        <p:spPr>
          <a:xfrm>
            <a:off x="7573650" y="3203685"/>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5"/>
          <p:cNvSpPr/>
          <p:nvPr/>
        </p:nvSpPr>
        <p:spPr>
          <a:xfrm>
            <a:off x="7915125" y="3203685"/>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5"/>
          <p:cNvSpPr/>
          <p:nvPr/>
        </p:nvSpPr>
        <p:spPr>
          <a:xfrm>
            <a:off x="8256600" y="3203685"/>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5"/>
          <p:cNvSpPr/>
          <p:nvPr/>
        </p:nvSpPr>
        <p:spPr>
          <a:xfrm>
            <a:off x="7838325" y="3861740"/>
            <a:ext cx="451500" cy="429600"/>
          </a:xfrm>
          <a:prstGeom prst="star5">
            <a:avLst>
              <a:gd fmla="val 24872" name="adj"/>
              <a:gd fmla="val 105146" name="hf"/>
              <a:gd fmla="val 110557" name="vf"/>
            </a:avLst>
          </a:prstGeom>
          <a:solidFill>
            <a:srgbClr val="18C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graphicFrame>
        <p:nvGraphicFramePr>
          <p:cNvPr id="493" name="Google Shape;493;p66"/>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rgbClr val="F5F5F5"/>
                    </a:solidFill>
                  </a:tcPr>
                </a:tc>
                <a:tc hMerge="1"/>
                <a:tc hMerge="1"/>
              </a:tr>
              <a:tr h="302400">
                <a:tc gridSpan="3" rowSpan="3">
                  <a:txBody>
                    <a:bodyPr/>
                    <a:lstStyle/>
                    <a:p>
                      <a:pPr indent="0" lvl="0" marL="0" rtl="0" algn="l">
                        <a:lnSpc>
                          <a:spcPct val="100000"/>
                        </a:lnSpc>
                        <a:spcBef>
                          <a:spcPts val="0"/>
                        </a:spcBef>
                        <a:spcAft>
                          <a:spcPts val="0"/>
                        </a:spcAft>
                        <a:buNone/>
                      </a:pPr>
                      <a:r>
                        <a:rPr lang="en" sz="1200">
                          <a:solidFill>
                            <a:schemeClr val="dk1"/>
                          </a:solidFill>
                          <a:latin typeface="Lato"/>
                          <a:ea typeface="Lato"/>
                          <a:cs typeface="Lato"/>
                          <a:sym typeface="Lato"/>
                        </a:rPr>
                        <a:t>Using the note and vote method again, come up with questions that will be the focus. </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Brainstorm</a:t>
                      </a:r>
                      <a:r>
                        <a:rPr b="1"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Look at the 2 year goal you just decided on. What could get in the way of the team reaching that goal? Frame possible solutions in the form of a question. Come up with 2-3</a:t>
                      </a:r>
                      <a:r>
                        <a:rPr b="1"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questions starting with, “Could we…?” </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Review. </a:t>
                      </a:r>
                      <a:r>
                        <a:rPr lang="en" sz="1200">
                          <a:solidFill>
                            <a:schemeClr val="dk1"/>
                          </a:solidFill>
                          <a:latin typeface="Lato"/>
                          <a:ea typeface="Lato"/>
                          <a:cs typeface="Lato"/>
                          <a:sym typeface="Lato"/>
                        </a:rPr>
                        <a:t>Gather the cards in one place and read what everyone has written.</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Vote.</a:t>
                      </a:r>
                      <a:r>
                        <a:rPr lang="en" sz="1200">
                          <a:solidFill>
                            <a:schemeClr val="dk1"/>
                          </a:solidFill>
                          <a:latin typeface="Lato"/>
                          <a:ea typeface="Lato"/>
                          <a:cs typeface="Lato"/>
                          <a:sym typeface="Lato"/>
                        </a:rPr>
                        <a:t> Three votes each. Everyone votes, this time INCLUDING the </a:t>
                      </a:r>
                      <a:r>
                        <a:rPr lang="en" sz="1200">
                          <a:solidFill>
                            <a:schemeClr val="dk1"/>
                          </a:solidFill>
                          <a:latin typeface="Lato"/>
                          <a:ea typeface="Lato"/>
                          <a:cs typeface="Lato"/>
                          <a:sym typeface="Lato"/>
                        </a:rPr>
                        <a:t>Decider</a:t>
                      </a:r>
                      <a:r>
                        <a:rPr lang="en" sz="1200">
                          <a:solidFill>
                            <a:schemeClr val="dk1"/>
                          </a:solidFill>
                          <a:latin typeface="Lato"/>
                          <a:ea typeface="Lato"/>
                          <a:cs typeface="Lato"/>
                          <a:sym typeface="Lato"/>
                        </a:rPr>
                        <a:t> in the first round. Whittle options down to the top three questions.</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900"/>
                        </a:spcAft>
                        <a:buClr>
                          <a:srgbClr val="1CD2AD"/>
                        </a:buClr>
                        <a:buSzPts val="1200"/>
                        <a:buFont typeface="Lato"/>
                        <a:buAutoNum type="arabicPeriod"/>
                      </a:pPr>
                      <a:r>
                        <a:rPr b="1" lang="en" sz="1200">
                          <a:solidFill>
                            <a:schemeClr val="dk1"/>
                          </a:solidFill>
                          <a:latin typeface="Lato"/>
                          <a:ea typeface="Lato"/>
                          <a:cs typeface="Lato"/>
                          <a:sym typeface="Lato"/>
                        </a:rPr>
                        <a:t>Deciding vote. </a:t>
                      </a:r>
                      <a:r>
                        <a:rPr lang="en" sz="1200">
                          <a:solidFill>
                            <a:schemeClr val="dk1"/>
                          </a:solidFill>
                          <a:latin typeface="Lato"/>
                          <a:ea typeface="Lato"/>
                          <a:cs typeface="Lato"/>
                          <a:sym typeface="Lato"/>
                        </a:rPr>
                        <a:t>The </a:t>
                      </a:r>
                      <a:r>
                        <a:rPr lang="en" sz="1200">
                          <a:solidFill>
                            <a:schemeClr val="dk1"/>
                          </a:solidFill>
                          <a:latin typeface="Lato"/>
                          <a:ea typeface="Lato"/>
                          <a:cs typeface="Lato"/>
                          <a:sym typeface="Lato"/>
                        </a:rPr>
                        <a:t>Decider</a:t>
                      </a:r>
                      <a:r>
                        <a:rPr lang="en" sz="1200">
                          <a:solidFill>
                            <a:schemeClr val="dk1"/>
                          </a:solidFill>
                          <a:latin typeface="Lato"/>
                          <a:ea typeface="Lato"/>
                          <a:cs typeface="Lato"/>
                          <a:sym typeface="Lato"/>
                        </a:rPr>
                        <a:t> takes one final vote on what will be the ultimate sprint question. You will address all three sprint questions, but this is the one you’ll focus on the most.</a:t>
                      </a:r>
                      <a:endParaRPr sz="1200">
                        <a:solidFill>
                          <a:schemeClr val="dk1"/>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sp>
        <p:nvSpPr>
          <p:cNvPr id="494" name="Google Shape;494;p66"/>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the sprint: sprint questions</a:t>
            </a:r>
            <a:endParaRPr/>
          </a:p>
        </p:txBody>
      </p:sp>
      <p:sp>
        <p:nvSpPr>
          <p:cNvPr id="495" name="Google Shape;495;p66"/>
          <p:cNvSpPr txBox="1"/>
          <p:nvPr>
            <p:ph idx="1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a:p>
            <a:pPr indent="0" lvl="0" marL="0" rtl="0" algn="l">
              <a:spcBef>
                <a:spcPts val="0"/>
              </a:spcBef>
              <a:spcAft>
                <a:spcPts val="0"/>
              </a:spcAft>
              <a:buNone/>
            </a:pPr>
            <a:r>
              <a:t/>
            </a:r>
            <a:endParaRPr/>
          </a:p>
        </p:txBody>
      </p:sp>
      <p:grpSp>
        <p:nvGrpSpPr>
          <p:cNvPr id="496" name="Google Shape;496;p66"/>
          <p:cNvGrpSpPr/>
          <p:nvPr/>
        </p:nvGrpSpPr>
        <p:grpSpPr>
          <a:xfrm>
            <a:off x="6687425" y="480675"/>
            <a:ext cx="2138100" cy="309300"/>
            <a:chOff x="3228100" y="89325"/>
            <a:chExt cx="2138100" cy="309300"/>
          </a:xfrm>
        </p:grpSpPr>
        <p:sp>
          <p:nvSpPr>
            <p:cNvPr id="497" name="Google Shape;497;p66"/>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15 minutes</a:t>
              </a:r>
              <a:endParaRPr sz="900">
                <a:solidFill>
                  <a:srgbClr val="85859F"/>
                </a:solidFill>
                <a:latin typeface="Lato"/>
                <a:ea typeface="Lato"/>
                <a:cs typeface="Lato"/>
                <a:sym typeface="Lato"/>
              </a:endParaRPr>
            </a:p>
          </p:txBody>
        </p:sp>
        <p:grpSp>
          <p:nvGrpSpPr>
            <p:cNvPr id="498" name="Google Shape;498;p66"/>
            <p:cNvGrpSpPr/>
            <p:nvPr/>
          </p:nvGrpSpPr>
          <p:grpSpPr>
            <a:xfrm>
              <a:off x="3349201" y="139842"/>
              <a:ext cx="177776" cy="208266"/>
              <a:chOff x="5082450" y="817300"/>
              <a:chExt cx="150225" cy="175975"/>
            </a:xfrm>
          </p:grpSpPr>
          <p:sp>
            <p:nvSpPr>
              <p:cNvPr id="499" name="Google Shape;499;p66"/>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6"/>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6"/>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6"/>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6"/>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6"/>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6"/>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6"/>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6"/>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6"/>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6"/>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6"/>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6"/>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6"/>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7"/>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Long term goal </a:t>
            </a:r>
            <a:endParaRPr/>
          </a:p>
        </p:txBody>
      </p:sp>
      <p:sp>
        <p:nvSpPr>
          <p:cNvPr id="518" name="Google Shape;518;p67"/>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519" name="Google Shape;519;p67"/>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p:txBody>
      </p:sp>
      <p:sp>
        <p:nvSpPr>
          <p:cNvPr id="520" name="Google Shape;520;p67"/>
          <p:cNvSpPr/>
          <p:nvPr/>
        </p:nvSpPr>
        <p:spPr>
          <a:xfrm>
            <a:off x="3794925" y="2469275"/>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521" name="Google Shape;521;p67"/>
          <p:cNvSpPr/>
          <p:nvPr/>
        </p:nvSpPr>
        <p:spPr>
          <a:xfrm>
            <a:off x="3794925" y="3451600"/>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522" name="Google Shape;522;p67"/>
          <p:cNvSpPr/>
          <p:nvPr/>
        </p:nvSpPr>
        <p:spPr>
          <a:xfrm>
            <a:off x="3794925" y="1486950"/>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p:txBody>
      </p:sp>
      <p:sp>
        <p:nvSpPr>
          <p:cNvPr id="523" name="Google Shape;523;p67"/>
          <p:cNvSpPr/>
          <p:nvPr/>
        </p:nvSpPr>
        <p:spPr>
          <a:xfrm>
            <a:off x="6018775" y="2469275"/>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524" name="Google Shape;524;p67"/>
          <p:cNvSpPr/>
          <p:nvPr/>
        </p:nvSpPr>
        <p:spPr>
          <a:xfrm>
            <a:off x="6018775" y="3451600"/>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525" name="Google Shape;525;p67"/>
          <p:cNvSpPr/>
          <p:nvPr/>
        </p:nvSpPr>
        <p:spPr>
          <a:xfrm>
            <a:off x="6018775" y="1486950"/>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526" name="Google Shape;526;p67"/>
          <p:cNvSpPr/>
          <p:nvPr/>
        </p:nvSpPr>
        <p:spPr>
          <a:xfrm>
            <a:off x="993775" y="2053750"/>
            <a:ext cx="2040000" cy="90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Long term goal</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Vote: Long term goal </a:t>
            </a:r>
            <a:endParaRPr/>
          </a:p>
        </p:txBody>
      </p:sp>
      <p:sp>
        <p:nvSpPr>
          <p:cNvPr id="532" name="Google Shape;532;p68"/>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533" name="Google Shape;533;p68"/>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p:txBody>
      </p:sp>
      <p:sp>
        <p:nvSpPr>
          <p:cNvPr id="534" name="Google Shape;534;p68"/>
          <p:cNvSpPr/>
          <p:nvPr/>
        </p:nvSpPr>
        <p:spPr>
          <a:xfrm>
            <a:off x="606900" y="2469275"/>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535" name="Google Shape;535;p68"/>
          <p:cNvSpPr/>
          <p:nvPr/>
        </p:nvSpPr>
        <p:spPr>
          <a:xfrm>
            <a:off x="606900" y="3451600"/>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536" name="Google Shape;536;p68"/>
          <p:cNvSpPr/>
          <p:nvPr/>
        </p:nvSpPr>
        <p:spPr>
          <a:xfrm>
            <a:off x="606900" y="1486950"/>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537" name="Google Shape;537;p68"/>
          <p:cNvSpPr/>
          <p:nvPr/>
        </p:nvSpPr>
        <p:spPr>
          <a:xfrm>
            <a:off x="2830750" y="2469275"/>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538" name="Google Shape;538;p68"/>
          <p:cNvSpPr/>
          <p:nvPr/>
        </p:nvSpPr>
        <p:spPr>
          <a:xfrm>
            <a:off x="2830750" y="3451600"/>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539" name="Google Shape;539;p68"/>
          <p:cNvSpPr/>
          <p:nvPr/>
        </p:nvSpPr>
        <p:spPr>
          <a:xfrm>
            <a:off x="2830750" y="1486950"/>
            <a:ext cx="2040000" cy="9054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Can we…?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540" name="Google Shape;540;p68"/>
          <p:cNvSpPr txBox="1"/>
          <p:nvPr/>
        </p:nvSpPr>
        <p:spPr>
          <a:xfrm>
            <a:off x="6249300" y="1454000"/>
            <a:ext cx="1303200" cy="6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Clr>
                <a:srgbClr val="000000"/>
              </a:buClr>
              <a:buSzPts val="1100"/>
              <a:buFont typeface="Arial"/>
              <a:buNone/>
            </a:pPr>
            <a:r>
              <a:rPr lang="en" sz="900">
                <a:solidFill>
                  <a:srgbClr val="3C4856"/>
                </a:solidFill>
                <a:latin typeface="Lato"/>
                <a:ea typeface="Lato"/>
                <a:cs typeface="Lato"/>
                <a:sym typeface="Lato"/>
              </a:rPr>
              <a:t>Drag a star to the highest priority questions.</a:t>
            </a:r>
            <a:endParaRPr sz="900">
              <a:solidFill>
                <a:srgbClr val="3C4856"/>
              </a:solidFill>
              <a:latin typeface="Lato"/>
              <a:ea typeface="Lato"/>
              <a:cs typeface="Lato"/>
              <a:sym typeface="Lato"/>
            </a:endParaRPr>
          </a:p>
        </p:txBody>
      </p:sp>
      <p:sp>
        <p:nvSpPr>
          <p:cNvPr id="541" name="Google Shape;541;p68"/>
          <p:cNvSpPr txBox="1"/>
          <p:nvPr/>
        </p:nvSpPr>
        <p:spPr>
          <a:xfrm>
            <a:off x="6249300" y="3996800"/>
            <a:ext cx="1434600" cy="24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2000"/>
              </a:spcBef>
              <a:spcAft>
                <a:spcPts val="600"/>
              </a:spcAft>
              <a:buClr>
                <a:srgbClr val="000000"/>
              </a:buClr>
              <a:buSzPts val="1100"/>
              <a:buFont typeface="Arial"/>
              <a:buNone/>
            </a:pPr>
            <a:r>
              <a:rPr lang="en" sz="900">
                <a:solidFill>
                  <a:srgbClr val="3C4856"/>
                </a:solidFill>
                <a:latin typeface="Lato"/>
                <a:ea typeface="Lato"/>
                <a:cs typeface="Lato"/>
                <a:sym typeface="Lato"/>
              </a:rPr>
              <a:t>Decider</a:t>
            </a:r>
            <a:r>
              <a:rPr lang="en" sz="900">
                <a:solidFill>
                  <a:srgbClr val="3C4856"/>
                </a:solidFill>
                <a:latin typeface="Lato"/>
                <a:ea typeface="Lato"/>
                <a:cs typeface="Lato"/>
                <a:sym typeface="Lato"/>
              </a:rPr>
              <a:t> vote</a:t>
            </a:r>
            <a:endParaRPr sz="900">
              <a:solidFill>
                <a:srgbClr val="3C4856"/>
              </a:solidFill>
              <a:latin typeface="Lato"/>
              <a:ea typeface="Lato"/>
              <a:cs typeface="Lato"/>
              <a:sym typeface="Lato"/>
            </a:endParaRPr>
          </a:p>
        </p:txBody>
      </p:sp>
      <p:sp>
        <p:nvSpPr>
          <p:cNvPr id="542" name="Google Shape;542;p68"/>
          <p:cNvSpPr/>
          <p:nvPr/>
        </p:nvSpPr>
        <p:spPr>
          <a:xfrm>
            <a:off x="7779075" y="3851190"/>
            <a:ext cx="451500" cy="429600"/>
          </a:xfrm>
          <a:prstGeom prst="star5">
            <a:avLst>
              <a:gd fmla="val 24872" name="adj"/>
              <a:gd fmla="val 105146" name="hf"/>
              <a:gd fmla="val 110557"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8"/>
          <p:cNvSpPr/>
          <p:nvPr/>
        </p:nvSpPr>
        <p:spPr>
          <a:xfrm>
            <a:off x="7563475" y="14540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8"/>
          <p:cNvSpPr/>
          <p:nvPr/>
        </p:nvSpPr>
        <p:spPr>
          <a:xfrm>
            <a:off x="7904950" y="14540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8"/>
          <p:cNvSpPr/>
          <p:nvPr/>
        </p:nvSpPr>
        <p:spPr>
          <a:xfrm>
            <a:off x="8246425" y="14540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8"/>
          <p:cNvSpPr/>
          <p:nvPr/>
        </p:nvSpPr>
        <p:spPr>
          <a:xfrm>
            <a:off x="7563475" y="18172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8"/>
          <p:cNvSpPr/>
          <p:nvPr/>
        </p:nvSpPr>
        <p:spPr>
          <a:xfrm>
            <a:off x="7904950" y="18172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8"/>
          <p:cNvSpPr/>
          <p:nvPr/>
        </p:nvSpPr>
        <p:spPr>
          <a:xfrm>
            <a:off x="8246425" y="18172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8"/>
          <p:cNvSpPr/>
          <p:nvPr/>
        </p:nvSpPr>
        <p:spPr>
          <a:xfrm>
            <a:off x="7563475" y="21805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8"/>
          <p:cNvSpPr/>
          <p:nvPr/>
        </p:nvSpPr>
        <p:spPr>
          <a:xfrm>
            <a:off x="7904950" y="21805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8"/>
          <p:cNvSpPr/>
          <p:nvPr/>
        </p:nvSpPr>
        <p:spPr>
          <a:xfrm>
            <a:off x="8246425" y="21805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8"/>
          <p:cNvSpPr/>
          <p:nvPr/>
        </p:nvSpPr>
        <p:spPr>
          <a:xfrm>
            <a:off x="7563475" y="25437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8"/>
          <p:cNvSpPr/>
          <p:nvPr/>
        </p:nvSpPr>
        <p:spPr>
          <a:xfrm>
            <a:off x="7904950" y="25437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8"/>
          <p:cNvSpPr/>
          <p:nvPr/>
        </p:nvSpPr>
        <p:spPr>
          <a:xfrm>
            <a:off x="8246425" y="25437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8"/>
          <p:cNvSpPr/>
          <p:nvPr/>
        </p:nvSpPr>
        <p:spPr>
          <a:xfrm>
            <a:off x="7563475" y="290701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8"/>
          <p:cNvSpPr/>
          <p:nvPr/>
        </p:nvSpPr>
        <p:spPr>
          <a:xfrm>
            <a:off x="7904950" y="290701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8"/>
          <p:cNvSpPr/>
          <p:nvPr/>
        </p:nvSpPr>
        <p:spPr>
          <a:xfrm>
            <a:off x="8246425" y="290701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8"/>
          <p:cNvSpPr/>
          <p:nvPr/>
        </p:nvSpPr>
        <p:spPr>
          <a:xfrm>
            <a:off x="7563475" y="327026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8"/>
          <p:cNvSpPr/>
          <p:nvPr/>
        </p:nvSpPr>
        <p:spPr>
          <a:xfrm>
            <a:off x="7904950" y="327026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8"/>
          <p:cNvSpPr/>
          <p:nvPr/>
        </p:nvSpPr>
        <p:spPr>
          <a:xfrm>
            <a:off x="8246425" y="327026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9"/>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term goal and sprint questions</a:t>
            </a:r>
            <a:endParaRPr/>
          </a:p>
        </p:txBody>
      </p:sp>
      <p:sp>
        <p:nvSpPr>
          <p:cNvPr id="566" name="Google Shape;566;p69"/>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567" name="Google Shape;567;p69"/>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p:txBody>
      </p:sp>
      <p:sp>
        <p:nvSpPr>
          <p:cNvPr id="568" name="Google Shape;568;p69"/>
          <p:cNvSpPr/>
          <p:nvPr/>
        </p:nvSpPr>
        <p:spPr>
          <a:xfrm>
            <a:off x="4691825" y="2287350"/>
            <a:ext cx="3793800" cy="905400"/>
          </a:xfrm>
          <a:prstGeom prst="rect">
            <a:avLst/>
          </a:prstGeom>
          <a:solidFill>
            <a:srgbClr val="0F7C8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Sprint question #2</a:t>
            </a:r>
            <a:endParaRPr>
              <a:solidFill>
                <a:schemeClr val="lt1"/>
              </a:solidFill>
              <a:latin typeface="Lato"/>
              <a:ea typeface="Lato"/>
              <a:cs typeface="Lato"/>
              <a:sym typeface="Lato"/>
            </a:endParaRPr>
          </a:p>
        </p:txBody>
      </p:sp>
      <p:sp>
        <p:nvSpPr>
          <p:cNvPr id="569" name="Google Shape;569;p69"/>
          <p:cNvSpPr/>
          <p:nvPr/>
        </p:nvSpPr>
        <p:spPr>
          <a:xfrm>
            <a:off x="4691825" y="3309425"/>
            <a:ext cx="3793800" cy="905400"/>
          </a:xfrm>
          <a:prstGeom prst="rect">
            <a:avLst/>
          </a:prstGeom>
          <a:solidFill>
            <a:srgbClr val="0F7C8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Sprint question #3</a:t>
            </a:r>
            <a:endParaRPr>
              <a:solidFill>
                <a:schemeClr val="lt1"/>
              </a:solidFill>
              <a:latin typeface="Lato"/>
              <a:ea typeface="Lato"/>
              <a:cs typeface="Lato"/>
              <a:sym typeface="Lato"/>
            </a:endParaRPr>
          </a:p>
        </p:txBody>
      </p:sp>
      <p:sp>
        <p:nvSpPr>
          <p:cNvPr id="570" name="Google Shape;570;p69"/>
          <p:cNvSpPr/>
          <p:nvPr/>
        </p:nvSpPr>
        <p:spPr>
          <a:xfrm>
            <a:off x="4691825" y="1265275"/>
            <a:ext cx="3793800" cy="90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Ultimate sprint question</a:t>
            </a:r>
            <a:endParaRPr>
              <a:solidFill>
                <a:schemeClr val="lt1"/>
              </a:solidFill>
              <a:latin typeface="Lato"/>
              <a:ea typeface="Lato"/>
              <a:cs typeface="Lato"/>
              <a:sym typeface="Lato"/>
            </a:endParaRPr>
          </a:p>
        </p:txBody>
      </p:sp>
      <p:sp>
        <p:nvSpPr>
          <p:cNvPr id="571" name="Google Shape;571;p69"/>
          <p:cNvSpPr/>
          <p:nvPr/>
        </p:nvSpPr>
        <p:spPr>
          <a:xfrm>
            <a:off x="705575" y="1258025"/>
            <a:ext cx="3865800" cy="295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Long term goal</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572" name="Google Shape;572;p69"/>
          <p:cNvSpPr txBox="1"/>
          <p:nvPr/>
        </p:nvSpPr>
        <p:spPr>
          <a:xfrm>
            <a:off x="606900" y="4331500"/>
            <a:ext cx="7751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500"/>
              </a:spcAft>
              <a:buNone/>
            </a:pPr>
            <a:r>
              <a:rPr lang="en" sz="1200">
                <a:solidFill>
                  <a:schemeClr val="accent4"/>
                </a:solidFill>
                <a:latin typeface="Lato"/>
                <a:ea typeface="Lato"/>
                <a:cs typeface="Lato"/>
                <a:sym typeface="Lato"/>
              </a:rPr>
              <a:t>Come back to this slide throughout the design sprint to keep the long term goals and sprint questions top-of-mind.</a:t>
            </a:r>
            <a:endParaRPr sz="1200">
              <a:solidFill>
                <a:schemeClr val="accent4"/>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graphicFrame>
        <p:nvGraphicFramePr>
          <p:cNvPr id="577" name="Google Shape;577;p70"/>
          <p:cNvGraphicFramePr/>
          <p:nvPr/>
        </p:nvGraphicFramePr>
        <p:xfrm>
          <a:off x="606897" y="1108849"/>
          <a:ext cx="3000000" cy="3000000"/>
        </p:xfrm>
        <a:graphic>
          <a:graphicData uri="http://schemas.openxmlformats.org/drawingml/2006/table">
            <a:tbl>
              <a:tblPr>
                <a:noFill/>
                <a:tableStyleId>{81A2A600-1B78-43D8-A346-ADA1BF1D361C}</a:tableStyleId>
              </a:tblPr>
              <a:tblGrid>
                <a:gridCol w="2136975"/>
                <a:gridCol w="2311400"/>
                <a:gridCol w="3299900"/>
              </a:tblGrid>
              <a:tr h="27150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rgbClr val="F5F5F5"/>
                    </a:solidFill>
                  </a:tcPr>
                </a:tc>
                <a:tc hMerge="1"/>
                <a:tc hMerge="1"/>
              </a:tr>
              <a:tr h="174800">
                <a:tc gridSpan="3" rowSpan="3">
                  <a:txBody>
                    <a:bodyPr/>
                    <a:lstStyle/>
                    <a:p>
                      <a:pPr indent="0" lvl="0" marL="0" rtl="0" algn="l">
                        <a:lnSpc>
                          <a:spcPct val="100000"/>
                        </a:lnSpc>
                        <a:spcBef>
                          <a:spcPts val="0"/>
                        </a:spcBef>
                        <a:spcAft>
                          <a:spcPts val="0"/>
                        </a:spcAft>
                        <a:buNone/>
                      </a:pPr>
                      <a:r>
                        <a:rPr lang="en" sz="1200">
                          <a:solidFill>
                            <a:schemeClr val="dk1"/>
                          </a:solidFill>
                          <a:latin typeface="Lato"/>
                          <a:ea typeface="Lato"/>
                          <a:cs typeface="Lato"/>
                          <a:sym typeface="Lato"/>
                        </a:rPr>
                        <a:t>The purpose of this map is to create a target for the rest of the sprint. It should not consume much time, and doesn’t need to be perfect or complicated. </a:t>
                      </a:r>
                      <a:r>
                        <a:rPr lang="en" sz="1200">
                          <a:solidFill>
                            <a:schemeClr val="dk1"/>
                          </a:solidFill>
                          <a:latin typeface="Lato"/>
                          <a:ea typeface="Lato"/>
                          <a:cs typeface="Lato"/>
                          <a:sym typeface="Lato"/>
                        </a:rPr>
                        <a:t>Don’t worry about user emotions, focus on clear actions. </a:t>
                      </a:r>
                      <a:endParaRPr sz="1200">
                        <a:solidFill>
                          <a:schemeClr val="dk1"/>
                        </a:solidFill>
                        <a:latin typeface="Lato"/>
                        <a:ea typeface="Lato"/>
                        <a:cs typeface="Lato"/>
                        <a:sym typeface="Lato"/>
                      </a:endParaRPr>
                    </a:p>
                    <a:p>
                      <a:pPr indent="-304800" lvl="0" marL="457200" rtl="0" algn="l">
                        <a:lnSpc>
                          <a:spcPct val="100000"/>
                        </a:lnSpc>
                        <a:spcBef>
                          <a:spcPts val="700"/>
                        </a:spcBef>
                        <a:spcAft>
                          <a:spcPts val="0"/>
                        </a:spcAft>
                        <a:buClr>
                          <a:schemeClr val="accent1"/>
                        </a:buClr>
                        <a:buSzPts val="1200"/>
                        <a:buFont typeface="Lato"/>
                        <a:buAutoNum type="arabicPeriod"/>
                      </a:pPr>
                      <a:r>
                        <a:rPr lang="en" sz="1200">
                          <a:solidFill>
                            <a:schemeClr val="dk1"/>
                          </a:solidFill>
                          <a:latin typeface="Lato"/>
                          <a:ea typeface="Lato"/>
                          <a:cs typeface="Lato"/>
                          <a:sym typeface="Lato"/>
                        </a:rPr>
                        <a:t>The </a:t>
                      </a:r>
                      <a:r>
                        <a:rPr lang="en" sz="1200">
                          <a:solidFill>
                            <a:schemeClr val="dk1"/>
                          </a:solidFill>
                          <a:latin typeface="Lato"/>
                          <a:ea typeface="Lato"/>
                          <a:cs typeface="Lato"/>
                          <a:sym typeface="Lato"/>
                        </a:rPr>
                        <a:t>Facilitator</a:t>
                      </a:r>
                      <a:r>
                        <a:rPr lang="en" sz="1200">
                          <a:solidFill>
                            <a:schemeClr val="dk1"/>
                          </a:solidFill>
                          <a:latin typeface="Lato"/>
                          <a:ea typeface="Lato"/>
                          <a:cs typeface="Lato"/>
                          <a:sym typeface="Lato"/>
                        </a:rPr>
                        <a:t> writes down top level categories for user touchpoints. Write these horizontally along the top of the whiteboard or workspace. </a:t>
                      </a:r>
                      <a:endParaRPr sz="1200">
                        <a:solidFill>
                          <a:schemeClr val="dk1"/>
                        </a:solidFill>
                        <a:latin typeface="Lato"/>
                        <a:ea typeface="Lato"/>
                        <a:cs typeface="Lato"/>
                        <a:sym typeface="Lato"/>
                      </a:endParaRPr>
                    </a:p>
                    <a:p>
                      <a:pPr indent="-304800" lvl="1" marL="914400" rtl="0" algn="l">
                        <a:spcBef>
                          <a:spcPts val="700"/>
                        </a:spcBef>
                        <a:spcAft>
                          <a:spcPts val="0"/>
                        </a:spcAft>
                        <a:buClr>
                          <a:srgbClr val="1CD2AD"/>
                        </a:buClr>
                        <a:buSzPts val="1200"/>
                        <a:buFont typeface="Lato"/>
                        <a:buAutoNum type="alphaLcPeriod"/>
                      </a:pPr>
                      <a:r>
                        <a:rPr lang="en" sz="1200">
                          <a:solidFill>
                            <a:schemeClr val="dk1"/>
                          </a:solidFill>
                          <a:latin typeface="Lato"/>
                          <a:ea typeface="Lato"/>
                          <a:cs typeface="Lato"/>
                          <a:sym typeface="Lato"/>
                        </a:rPr>
                        <a:t>T</a:t>
                      </a:r>
                      <a:r>
                        <a:rPr lang="en" sz="1200">
                          <a:solidFill>
                            <a:schemeClr val="dk1"/>
                          </a:solidFill>
                          <a:latin typeface="Lato"/>
                          <a:ea typeface="Lato"/>
                          <a:cs typeface="Lato"/>
                          <a:sym typeface="Lato"/>
                        </a:rPr>
                        <a:t>he flow should end in the long term goal decided upon in previous activities. </a:t>
                      </a:r>
                      <a:r>
                        <a:rPr lang="en" sz="1200">
                          <a:solidFill>
                            <a:schemeClr val="dk1"/>
                          </a:solidFill>
                          <a:latin typeface="Lato"/>
                          <a:ea typeface="Lato"/>
                          <a:cs typeface="Lato"/>
                          <a:sym typeface="Lato"/>
                        </a:rPr>
                        <a:t>e.g. </a:t>
                      </a:r>
                      <a:r>
                        <a:rPr lang="en" sz="1200">
                          <a:solidFill>
                            <a:schemeClr val="dk1"/>
                          </a:solidFill>
                          <a:latin typeface="Lato"/>
                          <a:ea typeface="Lato"/>
                          <a:cs typeface="Lato"/>
                          <a:sym typeface="Lato"/>
                        </a:rPr>
                        <a:t>Discovery, learning, using, goal.</a:t>
                      </a:r>
                      <a:endParaRPr sz="1200">
                        <a:solidFill>
                          <a:schemeClr val="dk1"/>
                        </a:solidFill>
                        <a:latin typeface="Lato"/>
                        <a:ea typeface="Lato"/>
                        <a:cs typeface="Lato"/>
                        <a:sym typeface="Lato"/>
                      </a:endParaRPr>
                    </a:p>
                    <a:p>
                      <a:pPr indent="-304800" lvl="0" marL="457200" rtl="0" algn="l">
                        <a:lnSpc>
                          <a:spcPct val="100000"/>
                        </a:lnSpc>
                        <a:spcBef>
                          <a:spcPts val="700"/>
                        </a:spcBef>
                        <a:spcAft>
                          <a:spcPts val="0"/>
                        </a:spcAft>
                        <a:buClr>
                          <a:schemeClr val="accent1"/>
                        </a:buClr>
                        <a:buSzPts val="1200"/>
                        <a:buFont typeface="Lato"/>
                        <a:buAutoNum type="arabicPeriod"/>
                      </a:pPr>
                      <a:r>
                        <a:rPr lang="en" sz="1200">
                          <a:solidFill>
                            <a:schemeClr val="dk1"/>
                          </a:solidFill>
                          <a:latin typeface="Lato"/>
                          <a:ea typeface="Lato"/>
                          <a:cs typeface="Lato"/>
                          <a:sym typeface="Lato"/>
                        </a:rPr>
                        <a:t>Put the actor or actors on left-hand side. You should now have a matrix with categories along the top and actors on the side.</a:t>
                      </a:r>
                      <a:endParaRPr sz="1200">
                        <a:solidFill>
                          <a:schemeClr val="dk1"/>
                        </a:solidFill>
                        <a:latin typeface="Lato"/>
                        <a:ea typeface="Lato"/>
                        <a:cs typeface="Lato"/>
                        <a:sym typeface="Lato"/>
                      </a:endParaRPr>
                    </a:p>
                    <a:p>
                      <a:pPr indent="-304800" lvl="0" marL="457200" rtl="0" algn="l">
                        <a:lnSpc>
                          <a:spcPct val="100000"/>
                        </a:lnSpc>
                        <a:spcBef>
                          <a:spcPts val="700"/>
                        </a:spcBef>
                        <a:spcAft>
                          <a:spcPts val="0"/>
                        </a:spcAft>
                        <a:buClr>
                          <a:schemeClr val="accent1"/>
                        </a:buClr>
                        <a:buSzPts val="1200"/>
                        <a:buFont typeface="Lato"/>
                        <a:buAutoNum type="arabicPeriod"/>
                      </a:pPr>
                      <a:r>
                        <a:rPr lang="en" sz="1200">
                          <a:solidFill>
                            <a:schemeClr val="dk1"/>
                          </a:solidFill>
                          <a:latin typeface="Lato"/>
                          <a:ea typeface="Lato"/>
                          <a:cs typeface="Lato"/>
                          <a:sym typeface="Lato"/>
                        </a:rPr>
                        <a:t>The </a:t>
                      </a:r>
                      <a:r>
                        <a:rPr lang="en" sz="1200">
                          <a:solidFill>
                            <a:schemeClr val="dk1"/>
                          </a:solidFill>
                          <a:latin typeface="Lato"/>
                          <a:ea typeface="Lato"/>
                          <a:cs typeface="Lato"/>
                          <a:sym typeface="Lato"/>
                        </a:rPr>
                        <a:t>Facilitator</a:t>
                      </a:r>
                      <a:r>
                        <a:rPr lang="en" sz="1200">
                          <a:solidFill>
                            <a:schemeClr val="dk1"/>
                          </a:solidFill>
                          <a:latin typeface="Lato"/>
                          <a:ea typeface="Lato"/>
                          <a:cs typeface="Lato"/>
                          <a:sym typeface="Lato"/>
                        </a:rPr>
                        <a:t> will get help from the rest of the team to fill out the matrix with user touchpoints. The team will suggest actions for each category and actor. Write down all ideas without debate—remember, this about getting ideas </a:t>
                      </a:r>
                      <a:r>
                        <a:rPr lang="en" sz="1200">
                          <a:solidFill>
                            <a:schemeClr val="dk1"/>
                          </a:solidFill>
                          <a:latin typeface="Lato"/>
                          <a:ea typeface="Lato"/>
                          <a:cs typeface="Lato"/>
                          <a:sym typeface="Lato"/>
                        </a:rPr>
                        <a:t>flowing</a:t>
                      </a:r>
                      <a:r>
                        <a:rPr lang="en" sz="1200">
                          <a:solidFill>
                            <a:schemeClr val="dk1"/>
                          </a:solidFill>
                          <a:latin typeface="Lato"/>
                          <a:ea typeface="Lato"/>
                          <a:cs typeface="Lato"/>
                          <a:sym typeface="Lato"/>
                        </a:rPr>
                        <a:t>, not about being right! </a:t>
                      </a:r>
                      <a:endParaRPr sz="1200">
                        <a:solidFill>
                          <a:schemeClr val="dk1"/>
                        </a:solidFill>
                        <a:latin typeface="Lato"/>
                        <a:ea typeface="Lato"/>
                        <a:cs typeface="Lato"/>
                        <a:sym typeface="Lato"/>
                      </a:endParaRPr>
                    </a:p>
                    <a:p>
                      <a:pPr indent="-304800" lvl="0" marL="457200" rtl="0" algn="l">
                        <a:lnSpc>
                          <a:spcPct val="100000"/>
                        </a:lnSpc>
                        <a:spcBef>
                          <a:spcPts val="700"/>
                        </a:spcBef>
                        <a:spcAft>
                          <a:spcPts val="0"/>
                        </a:spcAft>
                        <a:buClr>
                          <a:schemeClr val="accent1"/>
                        </a:buClr>
                        <a:buSzPts val="1200"/>
                        <a:buFont typeface="Lato"/>
                        <a:buAutoNum type="arabicPeriod"/>
                      </a:pPr>
                      <a:r>
                        <a:rPr lang="en" sz="1200">
                          <a:solidFill>
                            <a:schemeClr val="dk1"/>
                          </a:solidFill>
                          <a:latin typeface="Lato"/>
                          <a:ea typeface="Lato"/>
                          <a:cs typeface="Lato"/>
                          <a:sym typeface="Lato"/>
                        </a:rPr>
                        <a:t>Use</a:t>
                      </a:r>
                      <a:r>
                        <a:rPr lang="en" sz="1200">
                          <a:solidFill>
                            <a:schemeClr val="dk1"/>
                          </a:solidFill>
                          <a:latin typeface="Lato"/>
                          <a:ea typeface="Lato"/>
                          <a:cs typeface="Lato"/>
                          <a:sym typeface="Lato"/>
                        </a:rPr>
                        <a:t> the How Might We (HMW) cards from the previous exercise and place them along the map, in the corresponding section.</a:t>
                      </a:r>
                      <a:endParaRPr sz="1200">
                        <a:solidFill>
                          <a:schemeClr val="dk1"/>
                        </a:solidFill>
                        <a:latin typeface="Lato"/>
                        <a:ea typeface="Lato"/>
                        <a:cs typeface="Lato"/>
                        <a:sym typeface="Lato"/>
                      </a:endParaRPr>
                    </a:p>
                    <a:p>
                      <a:pPr indent="-304800" lvl="0" marL="457200" rtl="0" algn="l">
                        <a:lnSpc>
                          <a:spcPct val="100000"/>
                        </a:lnSpc>
                        <a:spcBef>
                          <a:spcPts val="700"/>
                        </a:spcBef>
                        <a:spcAft>
                          <a:spcPts val="700"/>
                        </a:spcAft>
                        <a:buClr>
                          <a:schemeClr val="accent1"/>
                        </a:buClr>
                        <a:buSzPts val="1200"/>
                        <a:buFont typeface="Lato"/>
                        <a:buAutoNum type="arabicPeriod"/>
                      </a:pPr>
                      <a:r>
                        <a:rPr lang="en" sz="1200">
                          <a:solidFill>
                            <a:schemeClr val="dk1"/>
                          </a:solidFill>
                          <a:latin typeface="Lato"/>
                          <a:ea typeface="Lato"/>
                          <a:cs typeface="Lato"/>
                          <a:sym typeface="Lato"/>
                        </a:rPr>
                        <a:t> Observe how to HMW cards are clustered and identify any patterns. Usually they will highlight a part of the map you should use as an anchor point moving </a:t>
                      </a:r>
                      <a:r>
                        <a:rPr lang="en" sz="1200">
                          <a:solidFill>
                            <a:schemeClr val="dk1"/>
                          </a:solidFill>
                          <a:latin typeface="Lato"/>
                          <a:ea typeface="Lato"/>
                          <a:cs typeface="Lato"/>
                          <a:sym typeface="Lato"/>
                        </a:rPr>
                        <a:t>forward</a:t>
                      </a:r>
                      <a:r>
                        <a:rPr lang="en" sz="1200">
                          <a:solidFill>
                            <a:schemeClr val="dk1"/>
                          </a:solidFill>
                          <a:latin typeface="Lato"/>
                          <a:ea typeface="Lato"/>
                          <a:cs typeface="Lato"/>
                          <a:sym typeface="Lato"/>
                        </a:rPr>
                        <a:t>.</a:t>
                      </a:r>
                      <a:endParaRPr sz="1200">
                        <a:solidFill>
                          <a:schemeClr val="dk1"/>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174800">
                <a:tc gridSpan="3" vMerge="1"/>
                <a:tc hMerge="1" vMerge="1"/>
                <a:tc hMerge="1" vMerge="1"/>
              </a:tr>
              <a:tr h="2218600">
                <a:tc gridSpan="3" vMerge="1"/>
                <a:tc hMerge="1" vMerge="1"/>
                <a:tc hMerge="1" vMerge="1"/>
              </a:tr>
              <a:tr h="271500">
                <a:tc gridSpan="3">
                  <a:txBody>
                    <a:bodyPr/>
                    <a:lstStyle/>
                    <a:p>
                      <a:pPr indent="0" lvl="0" marL="0" rtl="0" algn="l">
                        <a:lnSpc>
                          <a:spcPct val="100000"/>
                        </a:lnSpc>
                        <a:spcBef>
                          <a:spcPts val="0"/>
                        </a:spcBef>
                        <a:spcAft>
                          <a:spcPts val="900"/>
                        </a:spcAft>
                        <a:buNone/>
                      </a:pPr>
                      <a:r>
                        <a:t/>
                      </a:r>
                      <a:endParaRPr sz="1200">
                        <a:solidFill>
                          <a:schemeClr val="dk1"/>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hMerge="1"/>
                <a:tc hMerge="1"/>
              </a:tr>
            </a:tbl>
          </a:graphicData>
        </a:graphic>
      </p:graphicFrame>
      <p:sp>
        <p:nvSpPr>
          <p:cNvPr id="578" name="Google Shape;578;p70"/>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simple map</a:t>
            </a:r>
            <a:endParaRPr/>
          </a:p>
        </p:txBody>
      </p:sp>
      <p:sp>
        <p:nvSpPr>
          <p:cNvPr id="579" name="Google Shape;579;p70"/>
          <p:cNvSpPr txBox="1"/>
          <p:nvPr>
            <p:ph idx="1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Produce solutions</a:t>
            </a:r>
            <a:endParaRPr/>
          </a:p>
          <a:p>
            <a:pPr indent="0" lvl="0" marL="0" rtl="0" algn="l">
              <a:spcBef>
                <a:spcPts val="0"/>
              </a:spcBef>
              <a:spcAft>
                <a:spcPts val="0"/>
              </a:spcAft>
              <a:buNone/>
            </a:pPr>
            <a:r>
              <a:t/>
            </a:r>
            <a:endParaRPr/>
          </a:p>
        </p:txBody>
      </p:sp>
      <p:grpSp>
        <p:nvGrpSpPr>
          <p:cNvPr id="580" name="Google Shape;580;p70"/>
          <p:cNvGrpSpPr/>
          <p:nvPr/>
        </p:nvGrpSpPr>
        <p:grpSpPr>
          <a:xfrm>
            <a:off x="6687425" y="480675"/>
            <a:ext cx="2138100" cy="309300"/>
            <a:chOff x="3228100" y="89325"/>
            <a:chExt cx="2138100" cy="309300"/>
          </a:xfrm>
        </p:grpSpPr>
        <p:sp>
          <p:nvSpPr>
            <p:cNvPr id="581" name="Google Shape;581;p70"/>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45 minutes</a:t>
              </a:r>
              <a:endParaRPr sz="900">
                <a:solidFill>
                  <a:srgbClr val="85859F"/>
                </a:solidFill>
                <a:latin typeface="Lato"/>
                <a:ea typeface="Lato"/>
                <a:cs typeface="Lato"/>
                <a:sym typeface="Lato"/>
              </a:endParaRPr>
            </a:p>
          </p:txBody>
        </p:sp>
        <p:grpSp>
          <p:nvGrpSpPr>
            <p:cNvPr id="582" name="Google Shape;582;p70"/>
            <p:cNvGrpSpPr/>
            <p:nvPr/>
          </p:nvGrpSpPr>
          <p:grpSpPr>
            <a:xfrm>
              <a:off x="3349201" y="139842"/>
              <a:ext cx="177776" cy="208266"/>
              <a:chOff x="5082450" y="817300"/>
              <a:chExt cx="150225" cy="175975"/>
            </a:xfrm>
          </p:grpSpPr>
          <p:sp>
            <p:nvSpPr>
              <p:cNvPr id="583" name="Google Shape;583;p70"/>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0"/>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0"/>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0"/>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0"/>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0"/>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0"/>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0"/>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0"/>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0"/>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0"/>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0"/>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0"/>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0"/>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1"/>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map</a:t>
            </a:r>
            <a:endParaRPr/>
          </a:p>
        </p:txBody>
      </p:sp>
      <p:sp>
        <p:nvSpPr>
          <p:cNvPr id="602" name="Google Shape;602;p71"/>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603" name="Google Shape;603;p71"/>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Produce solutions</a:t>
            </a:r>
            <a:endParaRPr/>
          </a:p>
        </p:txBody>
      </p:sp>
      <p:graphicFrame>
        <p:nvGraphicFramePr>
          <p:cNvPr id="604" name="Google Shape;604;p71"/>
          <p:cNvGraphicFramePr/>
          <p:nvPr/>
        </p:nvGraphicFramePr>
        <p:xfrm>
          <a:off x="2638188" y="1484244"/>
          <a:ext cx="3000000" cy="3000000"/>
        </p:xfrm>
        <a:graphic>
          <a:graphicData uri="http://schemas.openxmlformats.org/drawingml/2006/table">
            <a:tbl>
              <a:tblPr>
                <a:noFill/>
                <a:tableStyleId>{81A2A600-1B78-43D8-A346-ADA1BF1D361C}</a:tableStyleId>
              </a:tblPr>
              <a:tblGrid>
                <a:gridCol w="621025"/>
                <a:gridCol w="621025"/>
              </a:tblGrid>
              <a:tr h="3200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Category</a:t>
                      </a:r>
                      <a:r>
                        <a:rPr lang="en" sz="900">
                          <a:solidFill>
                            <a:srgbClr val="3C4856"/>
                          </a:solidFill>
                          <a:latin typeface="Poppins SemiBold"/>
                          <a:ea typeface="Poppins SemiBold"/>
                          <a:cs typeface="Poppins SemiBold"/>
                          <a:sym typeface="Poppins SemiBold"/>
                        </a:rPr>
                        <a:t> 1</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bl>
          </a:graphicData>
        </a:graphic>
      </p:graphicFrame>
      <p:graphicFrame>
        <p:nvGraphicFramePr>
          <p:cNvPr id="605" name="Google Shape;605;p71"/>
          <p:cNvGraphicFramePr/>
          <p:nvPr/>
        </p:nvGraphicFramePr>
        <p:xfrm>
          <a:off x="4101969" y="1484244"/>
          <a:ext cx="3000000" cy="3000000"/>
        </p:xfrm>
        <a:graphic>
          <a:graphicData uri="http://schemas.openxmlformats.org/drawingml/2006/table">
            <a:tbl>
              <a:tblPr>
                <a:noFill/>
                <a:tableStyleId>{81A2A600-1B78-43D8-A346-ADA1BF1D361C}</a:tableStyleId>
              </a:tblPr>
              <a:tblGrid>
                <a:gridCol w="621025"/>
                <a:gridCol w="621025"/>
              </a:tblGrid>
              <a:tr h="3200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Category</a:t>
                      </a:r>
                      <a:r>
                        <a:rPr lang="en" sz="900">
                          <a:solidFill>
                            <a:srgbClr val="3C4856"/>
                          </a:solidFill>
                          <a:latin typeface="Poppins SemiBold"/>
                          <a:ea typeface="Poppins SemiBold"/>
                          <a:cs typeface="Poppins SemiBold"/>
                          <a:sym typeface="Poppins SemiBold"/>
                        </a:rPr>
                        <a:t> 2</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bl>
          </a:graphicData>
        </a:graphic>
      </p:graphicFrame>
      <p:graphicFrame>
        <p:nvGraphicFramePr>
          <p:cNvPr id="606" name="Google Shape;606;p71"/>
          <p:cNvGraphicFramePr/>
          <p:nvPr/>
        </p:nvGraphicFramePr>
        <p:xfrm>
          <a:off x="5559029" y="1484244"/>
          <a:ext cx="3000000" cy="3000000"/>
        </p:xfrm>
        <a:graphic>
          <a:graphicData uri="http://schemas.openxmlformats.org/drawingml/2006/table">
            <a:tbl>
              <a:tblPr>
                <a:noFill/>
                <a:tableStyleId>{81A2A600-1B78-43D8-A346-ADA1BF1D361C}</a:tableStyleId>
              </a:tblPr>
              <a:tblGrid>
                <a:gridCol w="621025"/>
                <a:gridCol w="621025"/>
              </a:tblGrid>
              <a:tr h="3200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Category</a:t>
                      </a:r>
                      <a:r>
                        <a:rPr lang="en" sz="900">
                          <a:solidFill>
                            <a:srgbClr val="3C4856"/>
                          </a:solidFill>
                          <a:latin typeface="Poppins SemiBold"/>
                          <a:ea typeface="Poppins SemiBold"/>
                          <a:cs typeface="Poppins SemiBold"/>
                          <a:sym typeface="Poppins SemiBold"/>
                        </a:rPr>
                        <a:t> 3</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bl>
          </a:graphicData>
        </a:graphic>
      </p:graphicFrame>
      <p:graphicFrame>
        <p:nvGraphicFramePr>
          <p:cNvPr id="607" name="Google Shape;607;p71"/>
          <p:cNvGraphicFramePr/>
          <p:nvPr/>
        </p:nvGraphicFramePr>
        <p:xfrm>
          <a:off x="7079724" y="2141229"/>
          <a:ext cx="3000000" cy="3000000"/>
        </p:xfrm>
        <a:graphic>
          <a:graphicData uri="http://schemas.openxmlformats.org/drawingml/2006/table">
            <a:tbl>
              <a:tblPr>
                <a:noFill/>
                <a:tableStyleId>{81A2A600-1B78-43D8-A346-ADA1BF1D361C}</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Goal</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bl>
          </a:graphicData>
        </a:graphic>
      </p:graphicFrame>
      <p:graphicFrame>
        <p:nvGraphicFramePr>
          <p:cNvPr id="608" name="Google Shape;608;p71"/>
          <p:cNvGraphicFramePr/>
          <p:nvPr/>
        </p:nvGraphicFramePr>
        <p:xfrm>
          <a:off x="790649" y="2141229"/>
          <a:ext cx="3000000" cy="3000000"/>
        </p:xfrm>
        <a:graphic>
          <a:graphicData uri="http://schemas.openxmlformats.org/drawingml/2006/table">
            <a:tbl>
              <a:tblPr>
                <a:noFill/>
                <a:tableStyleId>{81A2A600-1B78-43D8-A346-ADA1BF1D361C}</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Actor 1</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bl>
          </a:graphicData>
        </a:graphic>
      </p:graphicFrame>
      <p:graphicFrame>
        <p:nvGraphicFramePr>
          <p:cNvPr id="609" name="Google Shape;609;p71"/>
          <p:cNvGraphicFramePr/>
          <p:nvPr/>
        </p:nvGraphicFramePr>
        <p:xfrm>
          <a:off x="790649" y="3658419"/>
          <a:ext cx="3000000" cy="3000000"/>
        </p:xfrm>
        <a:graphic>
          <a:graphicData uri="http://schemas.openxmlformats.org/drawingml/2006/table">
            <a:tbl>
              <a:tblPr>
                <a:noFill/>
                <a:tableStyleId>{81A2A600-1B78-43D8-A346-ADA1BF1D361C}</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Actor 2 (optional)</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bl>
          </a:graphicData>
        </a:graphic>
      </p:graphicFrame>
      <p:sp>
        <p:nvSpPr>
          <p:cNvPr id="610" name="Google Shape;610;p71"/>
          <p:cNvSpPr txBox="1"/>
          <p:nvPr/>
        </p:nvSpPr>
        <p:spPr>
          <a:xfrm>
            <a:off x="2638200" y="1952300"/>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900">
                <a:solidFill>
                  <a:schemeClr val="accent4"/>
                </a:solidFill>
                <a:latin typeface="Lato"/>
                <a:ea typeface="Lato"/>
                <a:cs typeface="Lato"/>
                <a:sym typeface="Lato"/>
              </a:rPr>
              <a:t>Touchpoint</a:t>
            </a:r>
            <a:endParaRPr sz="900">
              <a:solidFill>
                <a:schemeClr val="accent4"/>
              </a:solidFill>
              <a:latin typeface="Lato"/>
              <a:ea typeface="Lato"/>
              <a:cs typeface="Lato"/>
              <a:sym typeface="Lato"/>
            </a:endParaRPr>
          </a:p>
        </p:txBody>
      </p:sp>
      <p:sp>
        <p:nvSpPr>
          <p:cNvPr id="611" name="Google Shape;611;p71"/>
          <p:cNvSpPr txBox="1"/>
          <p:nvPr/>
        </p:nvSpPr>
        <p:spPr>
          <a:xfrm>
            <a:off x="2638200" y="2600200"/>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900">
                <a:solidFill>
                  <a:schemeClr val="accent4"/>
                </a:solidFill>
                <a:latin typeface="Lato"/>
                <a:ea typeface="Lato"/>
                <a:cs typeface="Lato"/>
                <a:sym typeface="Lato"/>
              </a:rPr>
              <a:t>Touchpoint</a:t>
            </a:r>
            <a:endParaRPr sz="900">
              <a:solidFill>
                <a:schemeClr val="accent4"/>
              </a:solidFill>
              <a:latin typeface="Lato"/>
              <a:ea typeface="Lato"/>
              <a:cs typeface="Lato"/>
              <a:sym typeface="Lato"/>
            </a:endParaRPr>
          </a:p>
        </p:txBody>
      </p:sp>
      <p:sp>
        <p:nvSpPr>
          <p:cNvPr id="612" name="Google Shape;612;p71"/>
          <p:cNvSpPr txBox="1"/>
          <p:nvPr/>
        </p:nvSpPr>
        <p:spPr>
          <a:xfrm>
            <a:off x="4101975" y="1952300"/>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900">
                <a:solidFill>
                  <a:schemeClr val="accent4"/>
                </a:solidFill>
                <a:latin typeface="Lato"/>
                <a:ea typeface="Lato"/>
                <a:cs typeface="Lato"/>
                <a:sym typeface="Lato"/>
              </a:rPr>
              <a:t>Touchpoint</a:t>
            </a:r>
            <a:endParaRPr sz="900">
              <a:solidFill>
                <a:schemeClr val="accent4"/>
              </a:solidFill>
              <a:latin typeface="Lato"/>
              <a:ea typeface="Lato"/>
              <a:cs typeface="Lato"/>
              <a:sym typeface="Lato"/>
            </a:endParaRPr>
          </a:p>
        </p:txBody>
      </p:sp>
      <p:sp>
        <p:nvSpPr>
          <p:cNvPr id="613" name="Google Shape;613;p71"/>
          <p:cNvSpPr txBox="1"/>
          <p:nvPr/>
        </p:nvSpPr>
        <p:spPr>
          <a:xfrm>
            <a:off x="4101975" y="2600200"/>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900">
                <a:solidFill>
                  <a:schemeClr val="accent4"/>
                </a:solidFill>
                <a:latin typeface="Lato"/>
                <a:ea typeface="Lato"/>
                <a:cs typeface="Lato"/>
                <a:sym typeface="Lato"/>
              </a:rPr>
              <a:t>Touchpoint</a:t>
            </a:r>
            <a:endParaRPr sz="900">
              <a:solidFill>
                <a:schemeClr val="accent4"/>
              </a:solidFill>
              <a:latin typeface="Lato"/>
              <a:ea typeface="Lato"/>
              <a:cs typeface="Lato"/>
              <a:sym typeface="Lato"/>
            </a:endParaRPr>
          </a:p>
        </p:txBody>
      </p:sp>
      <p:sp>
        <p:nvSpPr>
          <p:cNvPr id="614" name="Google Shape;614;p71"/>
          <p:cNvSpPr txBox="1"/>
          <p:nvPr/>
        </p:nvSpPr>
        <p:spPr>
          <a:xfrm>
            <a:off x="5559025" y="1952300"/>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900">
                <a:solidFill>
                  <a:schemeClr val="accent4"/>
                </a:solidFill>
                <a:latin typeface="Lato"/>
                <a:ea typeface="Lato"/>
                <a:cs typeface="Lato"/>
                <a:sym typeface="Lato"/>
              </a:rPr>
              <a:t>Touchpoint</a:t>
            </a:r>
            <a:endParaRPr sz="900">
              <a:solidFill>
                <a:schemeClr val="accent4"/>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4"/>
          <p:cNvSpPr txBox="1"/>
          <p:nvPr/>
        </p:nvSpPr>
        <p:spPr>
          <a:xfrm>
            <a:off x="585800" y="803913"/>
            <a:ext cx="7929600" cy="4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b="1" lang="en" sz="2000">
                <a:solidFill>
                  <a:srgbClr val="07182C"/>
                </a:solidFill>
                <a:latin typeface="Poppins"/>
                <a:ea typeface="Poppins"/>
                <a:cs typeface="Poppins"/>
                <a:sym typeface="Poppins"/>
              </a:rPr>
              <a:t>Start Here!</a:t>
            </a:r>
            <a:endParaRPr b="1" sz="2000">
              <a:solidFill>
                <a:srgbClr val="07182C"/>
              </a:solidFill>
              <a:latin typeface="Poppins"/>
              <a:ea typeface="Poppins"/>
              <a:cs typeface="Poppins"/>
              <a:sym typeface="Poppins"/>
            </a:endParaRPr>
          </a:p>
        </p:txBody>
      </p:sp>
      <p:sp>
        <p:nvSpPr>
          <p:cNvPr id="257" name="Google Shape;257;p54"/>
          <p:cNvSpPr txBox="1"/>
          <p:nvPr/>
        </p:nvSpPr>
        <p:spPr>
          <a:xfrm>
            <a:off x="607200" y="1369700"/>
            <a:ext cx="6250800" cy="2118000"/>
          </a:xfrm>
          <a:prstGeom prst="rect">
            <a:avLst/>
          </a:prstGeom>
          <a:noFill/>
          <a:ln>
            <a:noFill/>
          </a:ln>
        </p:spPr>
        <p:txBody>
          <a:bodyPr anchorCtr="0" anchor="t" bIns="91425" lIns="91425" spcFirstLastPara="1" rIns="91425" wrap="square" tIns="91425">
            <a:noAutofit/>
          </a:bodyPr>
          <a:lstStyle/>
          <a:p>
            <a:pPr indent="-304800" lvl="0" marL="342900" rtl="0" algn="l">
              <a:lnSpc>
                <a:spcPct val="115000"/>
              </a:lnSpc>
              <a:spcBef>
                <a:spcPts val="0"/>
              </a:spcBef>
              <a:spcAft>
                <a:spcPts val="0"/>
              </a:spcAft>
              <a:buClr>
                <a:schemeClr val="accent1"/>
              </a:buClr>
              <a:buSzPts val="1200"/>
              <a:buFont typeface="Lato"/>
              <a:buAutoNum type="arabicPeriod"/>
            </a:pPr>
            <a:r>
              <a:rPr lang="en" sz="1200">
                <a:solidFill>
                  <a:schemeClr val="lt2"/>
                </a:solidFill>
                <a:latin typeface="Lato"/>
                <a:ea typeface="Lato"/>
                <a:cs typeface="Lato"/>
                <a:sym typeface="Lato"/>
              </a:rPr>
              <a:t>Read through to understand </a:t>
            </a:r>
            <a:r>
              <a:rPr lang="en" sz="1200" u="sng">
                <a:solidFill>
                  <a:schemeClr val="hlink"/>
                </a:solidFill>
                <a:latin typeface="Lato"/>
                <a:ea typeface="Lato"/>
                <a:cs typeface="Lato"/>
                <a:sym typeface="Lato"/>
                <a:hlinkClick r:id="rId3"/>
              </a:rPr>
              <a:t>how to define your design sprints goals. </a:t>
            </a:r>
            <a:endParaRPr sz="1200">
              <a:solidFill>
                <a:schemeClr val="lt2"/>
              </a:solidFill>
              <a:latin typeface="Lato"/>
              <a:ea typeface="Lato"/>
              <a:cs typeface="Lato"/>
              <a:sym typeface="Lato"/>
            </a:endParaRPr>
          </a:p>
          <a:p>
            <a:pPr indent="0" lvl="0" marL="342900" rtl="0" algn="l">
              <a:lnSpc>
                <a:spcPct val="115000"/>
              </a:lnSpc>
              <a:spcBef>
                <a:spcPts val="500"/>
              </a:spcBef>
              <a:spcAft>
                <a:spcPts val="0"/>
              </a:spcAft>
              <a:buNone/>
            </a:pPr>
            <a:r>
              <a:rPr lang="en" sz="1200">
                <a:solidFill>
                  <a:schemeClr val="lt2"/>
                </a:solidFill>
                <a:latin typeface="Lato"/>
                <a:ea typeface="Lato"/>
                <a:cs typeface="Lato"/>
                <a:sym typeface="Lato"/>
              </a:rPr>
              <a:t>For the purposes of this template, we’ve outlined a 4-day design sprint based off of Jake Knapp (author of </a:t>
            </a:r>
            <a:r>
              <a:rPr i="1" lang="en" sz="1200">
                <a:solidFill>
                  <a:schemeClr val="lt2"/>
                </a:solidFill>
                <a:latin typeface="Lato"/>
                <a:ea typeface="Lato"/>
                <a:cs typeface="Lato"/>
                <a:sym typeface="Lato"/>
              </a:rPr>
              <a:t>The Design Sprint) </a:t>
            </a:r>
            <a:r>
              <a:rPr lang="en" sz="1200">
                <a:solidFill>
                  <a:schemeClr val="lt2"/>
                </a:solidFill>
                <a:latin typeface="Lato"/>
                <a:ea typeface="Lato"/>
                <a:cs typeface="Lato"/>
                <a:sym typeface="Lato"/>
              </a:rPr>
              <a:t>and AJ&amp;Smart’s model. But a sprint can run over a longer or shorter time period. What’s important is that you run it within a defined time frame. </a:t>
            </a:r>
            <a:endParaRPr sz="1200">
              <a:solidFill>
                <a:schemeClr val="lt2"/>
              </a:solidFill>
              <a:latin typeface="Lato"/>
              <a:ea typeface="Lato"/>
              <a:cs typeface="Lato"/>
              <a:sym typeface="Lato"/>
            </a:endParaRPr>
          </a:p>
          <a:p>
            <a:pPr indent="0" lvl="0" marL="0" rtl="0" algn="l">
              <a:lnSpc>
                <a:spcPct val="115000"/>
              </a:lnSpc>
              <a:spcBef>
                <a:spcPts val="500"/>
              </a:spcBef>
              <a:spcAft>
                <a:spcPts val="0"/>
              </a:spcAft>
              <a:buNone/>
            </a:pPr>
            <a:r>
              <a:t/>
            </a:r>
            <a:endParaRPr sz="100">
              <a:solidFill>
                <a:schemeClr val="lt2"/>
              </a:solidFill>
              <a:latin typeface="Lato"/>
              <a:ea typeface="Lato"/>
              <a:cs typeface="Lato"/>
              <a:sym typeface="Lato"/>
            </a:endParaRPr>
          </a:p>
          <a:p>
            <a:pPr indent="-304800" lvl="0" marL="342900" rtl="0" algn="l">
              <a:lnSpc>
                <a:spcPct val="115000"/>
              </a:lnSpc>
              <a:spcBef>
                <a:spcPts val="500"/>
              </a:spcBef>
              <a:spcAft>
                <a:spcPts val="0"/>
              </a:spcAft>
              <a:buClr>
                <a:schemeClr val="accent1"/>
              </a:buClr>
              <a:buSzPts val="1200"/>
              <a:buFont typeface="Lato"/>
              <a:buAutoNum type="arabicPeriod"/>
            </a:pPr>
            <a:r>
              <a:rPr lang="en" sz="1200">
                <a:solidFill>
                  <a:schemeClr val="lt2"/>
                </a:solidFill>
                <a:latin typeface="Lato"/>
                <a:ea typeface="Lato"/>
                <a:cs typeface="Lato"/>
                <a:sym typeface="Lato"/>
              </a:rPr>
              <a:t>Prefer video content? Check out </a:t>
            </a:r>
            <a:r>
              <a:rPr lang="en" sz="1200" u="sng">
                <a:solidFill>
                  <a:schemeClr val="dk2"/>
                </a:solidFill>
                <a:latin typeface="Lato"/>
                <a:ea typeface="Lato"/>
                <a:cs typeface="Lato"/>
                <a:sym typeface="Lato"/>
                <a:hlinkClick r:id="rId4">
                  <a:extLst>
                    <a:ext uri="{A12FA001-AC4F-418D-AE19-62706E023703}">
                      <ahyp:hlinkClr val="tx"/>
                    </a:ext>
                  </a:extLst>
                </a:hlinkClick>
              </a:rPr>
              <a:t>How to Master Design Sprints by Google’s Product Team Lead</a:t>
            </a:r>
            <a:endParaRPr sz="1200">
              <a:solidFill>
                <a:schemeClr val="lt2"/>
              </a:solidFill>
              <a:latin typeface="Lato"/>
              <a:ea typeface="Lato"/>
              <a:cs typeface="Lato"/>
              <a:sym typeface="Lato"/>
            </a:endParaRPr>
          </a:p>
          <a:p>
            <a:pPr indent="-304800" lvl="0" marL="342900" rtl="0" algn="l">
              <a:lnSpc>
                <a:spcPct val="115000"/>
              </a:lnSpc>
              <a:spcBef>
                <a:spcPts val="500"/>
              </a:spcBef>
              <a:spcAft>
                <a:spcPts val="500"/>
              </a:spcAft>
              <a:buClr>
                <a:schemeClr val="accent1"/>
              </a:buClr>
              <a:buSzPts val="1200"/>
              <a:buFont typeface="Lato"/>
              <a:buAutoNum type="arabicPeriod"/>
            </a:pPr>
            <a:r>
              <a:rPr lang="en" sz="1200">
                <a:solidFill>
                  <a:schemeClr val="lt2"/>
                </a:solidFill>
                <a:latin typeface="Lato"/>
                <a:ea typeface="Lato"/>
                <a:cs typeface="Lato"/>
                <a:sym typeface="Lato"/>
              </a:rPr>
              <a:t>Run your design sprint! </a:t>
            </a:r>
            <a:endParaRPr sz="1200">
              <a:solidFill>
                <a:srgbClr val="0F243E"/>
              </a:solidFill>
              <a:latin typeface="Lato"/>
              <a:ea typeface="Lato"/>
              <a:cs typeface="Lato"/>
              <a:sym typeface="Lato"/>
            </a:endParaRPr>
          </a:p>
        </p:txBody>
      </p:sp>
      <p:sp>
        <p:nvSpPr>
          <p:cNvPr id="258" name="Google Shape;258;p54"/>
          <p:cNvSpPr txBox="1"/>
          <p:nvPr/>
        </p:nvSpPr>
        <p:spPr>
          <a:xfrm>
            <a:off x="680425" y="4117575"/>
            <a:ext cx="4844400" cy="596100"/>
          </a:xfrm>
          <a:prstGeom prst="rect">
            <a:avLst/>
          </a:prstGeom>
          <a:solidFill>
            <a:srgbClr val="BAF7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a:t>
            </a:r>
            <a:r>
              <a:rPr lang="en" sz="900">
                <a:solidFill>
                  <a:srgbClr val="103869"/>
                </a:solidFill>
                <a:latin typeface="Lato"/>
                <a:ea typeface="Lato"/>
                <a:cs typeface="Lato"/>
                <a:sym typeface="Lato"/>
              </a:rPr>
              <a:t> Get all our </a:t>
            </a:r>
            <a:r>
              <a:rPr lang="en" sz="900" u="sng">
                <a:solidFill>
                  <a:srgbClr val="103869"/>
                </a:solidFill>
                <a:latin typeface="Lato"/>
                <a:ea typeface="Lato"/>
                <a:cs typeface="Lato"/>
                <a:sym typeface="Lato"/>
                <a:hlinkClick r:id="rId5">
                  <a:extLst>
                    <a:ext uri="{A12FA001-AC4F-418D-AE19-62706E023703}">
                      <ahyp:hlinkClr val="tx"/>
                    </a:ext>
                  </a:extLst>
                </a:hlinkClick>
              </a:rPr>
              <a:t>Product Management Templates</a:t>
            </a:r>
            <a:r>
              <a:rPr lang="en" sz="900">
                <a:solidFill>
                  <a:srgbClr val="103869"/>
                </a:solidFill>
                <a:latin typeface="Lato"/>
                <a:ea typeface="Lato"/>
                <a:cs typeface="Lato"/>
                <a:sym typeface="Lato"/>
              </a:rPr>
              <a:t>. If you have any questions, share them on our </a:t>
            </a:r>
            <a:r>
              <a:rPr lang="en" sz="900" u="sng">
                <a:solidFill>
                  <a:srgbClr val="103869"/>
                </a:solidFill>
                <a:latin typeface="Lato"/>
                <a:ea typeface="Lato"/>
                <a:cs typeface="Lato"/>
                <a:sym typeface="Lato"/>
                <a:hlinkClick r:id="rId6">
                  <a:extLst>
                    <a:ext uri="{A12FA001-AC4F-418D-AE19-62706E023703}">
                      <ahyp:hlinkClr val="tx"/>
                    </a:ext>
                  </a:extLst>
                </a:hlinkClick>
              </a:rPr>
              <a:t>Product Community forum</a:t>
            </a:r>
            <a:r>
              <a:rPr lang="en" sz="900">
                <a:solidFill>
                  <a:srgbClr val="103869"/>
                </a:solidFill>
                <a:latin typeface="Lato"/>
                <a:ea typeface="Lato"/>
                <a:cs typeface="Lato"/>
                <a:sym typeface="Lato"/>
              </a:rPr>
              <a:t>. </a:t>
            </a:r>
            <a:endParaRPr sz="900">
              <a:solidFill>
                <a:srgbClr val="103869"/>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2"/>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map with HMW cards</a:t>
            </a:r>
            <a:endParaRPr/>
          </a:p>
        </p:txBody>
      </p:sp>
      <p:sp>
        <p:nvSpPr>
          <p:cNvPr id="620" name="Google Shape;620;p72"/>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621" name="Google Shape;621;p72"/>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Produce solutions</a:t>
            </a:r>
            <a:endParaRPr/>
          </a:p>
        </p:txBody>
      </p:sp>
      <p:graphicFrame>
        <p:nvGraphicFramePr>
          <p:cNvPr id="622" name="Google Shape;622;p72"/>
          <p:cNvGraphicFramePr/>
          <p:nvPr/>
        </p:nvGraphicFramePr>
        <p:xfrm>
          <a:off x="2638188" y="1452519"/>
          <a:ext cx="3000000" cy="3000000"/>
        </p:xfrm>
        <a:graphic>
          <a:graphicData uri="http://schemas.openxmlformats.org/drawingml/2006/table">
            <a:tbl>
              <a:tblPr>
                <a:noFill/>
                <a:tableStyleId>{81A2A600-1B78-43D8-A346-ADA1BF1D361C}</a:tableStyleId>
              </a:tblPr>
              <a:tblGrid>
                <a:gridCol w="621025"/>
                <a:gridCol w="621025"/>
              </a:tblGrid>
              <a:tr h="3200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Category 1</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bl>
          </a:graphicData>
        </a:graphic>
      </p:graphicFrame>
      <p:graphicFrame>
        <p:nvGraphicFramePr>
          <p:cNvPr id="623" name="Google Shape;623;p72"/>
          <p:cNvGraphicFramePr/>
          <p:nvPr/>
        </p:nvGraphicFramePr>
        <p:xfrm>
          <a:off x="4101969" y="1452519"/>
          <a:ext cx="3000000" cy="3000000"/>
        </p:xfrm>
        <a:graphic>
          <a:graphicData uri="http://schemas.openxmlformats.org/drawingml/2006/table">
            <a:tbl>
              <a:tblPr>
                <a:noFill/>
                <a:tableStyleId>{81A2A600-1B78-43D8-A346-ADA1BF1D361C}</a:tableStyleId>
              </a:tblPr>
              <a:tblGrid>
                <a:gridCol w="621025"/>
                <a:gridCol w="621025"/>
              </a:tblGrid>
              <a:tr h="3200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Category 2</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bl>
          </a:graphicData>
        </a:graphic>
      </p:graphicFrame>
      <p:graphicFrame>
        <p:nvGraphicFramePr>
          <p:cNvPr id="624" name="Google Shape;624;p72"/>
          <p:cNvGraphicFramePr/>
          <p:nvPr/>
        </p:nvGraphicFramePr>
        <p:xfrm>
          <a:off x="5559029" y="1452519"/>
          <a:ext cx="3000000" cy="3000000"/>
        </p:xfrm>
        <a:graphic>
          <a:graphicData uri="http://schemas.openxmlformats.org/drawingml/2006/table">
            <a:tbl>
              <a:tblPr>
                <a:noFill/>
                <a:tableStyleId>{81A2A600-1B78-43D8-A346-ADA1BF1D361C}</a:tableStyleId>
              </a:tblPr>
              <a:tblGrid>
                <a:gridCol w="621025"/>
                <a:gridCol w="621025"/>
              </a:tblGrid>
              <a:tr h="3200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Category 3</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bl>
          </a:graphicData>
        </a:graphic>
      </p:graphicFrame>
      <p:graphicFrame>
        <p:nvGraphicFramePr>
          <p:cNvPr id="625" name="Google Shape;625;p72"/>
          <p:cNvGraphicFramePr/>
          <p:nvPr/>
        </p:nvGraphicFramePr>
        <p:xfrm>
          <a:off x="7079724" y="2389679"/>
          <a:ext cx="3000000" cy="3000000"/>
        </p:xfrm>
        <a:graphic>
          <a:graphicData uri="http://schemas.openxmlformats.org/drawingml/2006/table">
            <a:tbl>
              <a:tblPr>
                <a:noFill/>
                <a:tableStyleId>{81A2A600-1B78-43D8-A346-ADA1BF1D361C}</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Goal</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bl>
          </a:graphicData>
        </a:graphic>
      </p:graphicFrame>
      <p:graphicFrame>
        <p:nvGraphicFramePr>
          <p:cNvPr id="626" name="Google Shape;626;p72"/>
          <p:cNvGraphicFramePr/>
          <p:nvPr/>
        </p:nvGraphicFramePr>
        <p:xfrm>
          <a:off x="790649" y="2389679"/>
          <a:ext cx="3000000" cy="3000000"/>
        </p:xfrm>
        <a:graphic>
          <a:graphicData uri="http://schemas.openxmlformats.org/drawingml/2006/table">
            <a:tbl>
              <a:tblPr>
                <a:noFill/>
                <a:tableStyleId>{81A2A600-1B78-43D8-A346-ADA1BF1D361C}</a:tableStyleId>
              </a:tblPr>
              <a:tblGrid>
                <a:gridCol w="793800"/>
                <a:gridCol w="793800"/>
              </a:tblGrid>
              <a:tr h="313900">
                <a:tc gridSpan="2">
                  <a:txBody>
                    <a:bodyPr/>
                    <a:lstStyle/>
                    <a:p>
                      <a:pPr indent="0" lvl="0" marL="0" rtl="0" algn="ctr">
                        <a:spcBef>
                          <a:spcPts val="0"/>
                        </a:spcBef>
                        <a:spcAft>
                          <a:spcPts val="0"/>
                        </a:spcAft>
                        <a:buNone/>
                      </a:pPr>
                      <a:r>
                        <a:rPr lang="en" sz="900">
                          <a:solidFill>
                            <a:srgbClr val="3C4856"/>
                          </a:solidFill>
                          <a:latin typeface="Poppins SemiBold"/>
                          <a:ea typeface="Poppins SemiBold"/>
                          <a:cs typeface="Poppins SemiBold"/>
                          <a:sym typeface="Poppins SemiBold"/>
                        </a:rPr>
                        <a:t>Actor 1</a:t>
                      </a:r>
                      <a:endParaRPr sz="900">
                        <a:solidFill>
                          <a:srgbClr val="3C4856"/>
                        </a:solidFill>
                        <a:latin typeface="Poppins SemiBold"/>
                        <a:ea typeface="Poppins SemiBold"/>
                        <a:cs typeface="Poppins SemiBold"/>
                        <a:sym typeface="Poppins SemiBold"/>
                      </a:endParaRPr>
                    </a:p>
                  </a:txBody>
                  <a:tcPr marT="91425" marB="91425" marR="109725" marL="109725">
                    <a:lnL cap="flat" cmpd="sng" w="38100">
                      <a:solidFill>
                        <a:srgbClr val="FFFFFF">
                          <a:alpha val="0"/>
                        </a:srgbClr>
                      </a:solidFill>
                      <a:prstDash val="solid"/>
                      <a:round/>
                      <a:headEnd len="sm" w="sm" type="none"/>
                      <a:tailEnd len="sm" w="sm" type="none"/>
                    </a:lnL>
                    <a:lnR cap="flat" cmpd="sng" w="38100">
                      <a:solidFill>
                        <a:srgbClr val="FFFFFF">
                          <a:alpha val="0"/>
                        </a:srgbClr>
                      </a:solidFill>
                      <a:prstDash val="solid"/>
                      <a:round/>
                      <a:headEnd len="sm" w="sm" type="none"/>
                      <a:tailEnd len="sm" w="sm" type="none"/>
                    </a:lnR>
                    <a:lnT cap="flat" cmpd="sng" w="38100">
                      <a:solidFill>
                        <a:srgbClr val="FFFFFF">
                          <a:alpha val="0"/>
                        </a:srgb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solidFill>
                      <a:srgbClr val="F5F5F5"/>
                    </a:solidFill>
                  </a:tcPr>
                </a:tc>
                <a:tc hMerge="1"/>
              </a:tr>
            </a:tbl>
          </a:graphicData>
        </a:graphic>
      </p:graphicFrame>
      <p:sp>
        <p:nvSpPr>
          <p:cNvPr id="627" name="Google Shape;627;p72"/>
          <p:cNvSpPr txBox="1"/>
          <p:nvPr/>
        </p:nvSpPr>
        <p:spPr>
          <a:xfrm>
            <a:off x="2638200" y="2200750"/>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900">
                <a:solidFill>
                  <a:schemeClr val="accent4"/>
                </a:solidFill>
                <a:latin typeface="Lato"/>
                <a:ea typeface="Lato"/>
                <a:cs typeface="Lato"/>
                <a:sym typeface="Lato"/>
              </a:rPr>
              <a:t>Touchpoint</a:t>
            </a:r>
            <a:endParaRPr sz="900">
              <a:solidFill>
                <a:schemeClr val="accent4"/>
              </a:solidFill>
              <a:latin typeface="Lato"/>
              <a:ea typeface="Lato"/>
              <a:cs typeface="Lato"/>
              <a:sym typeface="Lato"/>
            </a:endParaRPr>
          </a:p>
        </p:txBody>
      </p:sp>
      <p:sp>
        <p:nvSpPr>
          <p:cNvPr id="628" name="Google Shape;628;p72"/>
          <p:cNvSpPr txBox="1"/>
          <p:nvPr/>
        </p:nvSpPr>
        <p:spPr>
          <a:xfrm>
            <a:off x="2638200" y="2848650"/>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900">
                <a:solidFill>
                  <a:schemeClr val="accent4"/>
                </a:solidFill>
                <a:latin typeface="Lato"/>
                <a:ea typeface="Lato"/>
                <a:cs typeface="Lato"/>
                <a:sym typeface="Lato"/>
              </a:rPr>
              <a:t>Touchpoint</a:t>
            </a:r>
            <a:endParaRPr sz="900">
              <a:solidFill>
                <a:schemeClr val="accent4"/>
              </a:solidFill>
              <a:latin typeface="Lato"/>
              <a:ea typeface="Lato"/>
              <a:cs typeface="Lato"/>
              <a:sym typeface="Lato"/>
            </a:endParaRPr>
          </a:p>
        </p:txBody>
      </p:sp>
      <p:sp>
        <p:nvSpPr>
          <p:cNvPr id="629" name="Google Shape;629;p72"/>
          <p:cNvSpPr txBox="1"/>
          <p:nvPr/>
        </p:nvSpPr>
        <p:spPr>
          <a:xfrm>
            <a:off x="4101975" y="2200750"/>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900">
                <a:solidFill>
                  <a:schemeClr val="accent4"/>
                </a:solidFill>
                <a:latin typeface="Lato"/>
                <a:ea typeface="Lato"/>
                <a:cs typeface="Lato"/>
                <a:sym typeface="Lato"/>
              </a:rPr>
              <a:t>Touchpoint</a:t>
            </a:r>
            <a:endParaRPr sz="900">
              <a:solidFill>
                <a:schemeClr val="accent4"/>
              </a:solidFill>
              <a:latin typeface="Lato"/>
              <a:ea typeface="Lato"/>
              <a:cs typeface="Lato"/>
              <a:sym typeface="Lato"/>
            </a:endParaRPr>
          </a:p>
        </p:txBody>
      </p:sp>
      <p:sp>
        <p:nvSpPr>
          <p:cNvPr id="630" name="Google Shape;630;p72"/>
          <p:cNvSpPr txBox="1"/>
          <p:nvPr/>
        </p:nvSpPr>
        <p:spPr>
          <a:xfrm>
            <a:off x="4101975" y="2848650"/>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900">
                <a:solidFill>
                  <a:schemeClr val="accent4"/>
                </a:solidFill>
                <a:latin typeface="Lato"/>
                <a:ea typeface="Lato"/>
                <a:cs typeface="Lato"/>
                <a:sym typeface="Lato"/>
              </a:rPr>
              <a:t>Touchpoint</a:t>
            </a:r>
            <a:endParaRPr sz="900">
              <a:solidFill>
                <a:schemeClr val="accent4"/>
              </a:solidFill>
              <a:latin typeface="Lato"/>
              <a:ea typeface="Lato"/>
              <a:cs typeface="Lato"/>
              <a:sym typeface="Lato"/>
            </a:endParaRPr>
          </a:p>
        </p:txBody>
      </p:sp>
      <p:sp>
        <p:nvSpPr>
          <p:cNvPr id="631" name="Google Shape;631;p72"/>
          <p:cNvSpPr txBox="1"/>
          <p:nvPr/>
        </p:nvSpPr>
        <p:spPr>
          <a:xfrm>
            <a:off x="5559025" y="2200750"/>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900">
                <a:solidFill>
                  <a:schemeClr val="accent4"/>
                </a:solidFill>
                <a:latin typeface="Lato"/>
                <a:ea typeface="Lato"/>
                <a:cs typeface="Lato"/>
                <a:sym typeface="Lato"/>
              </a:rPr>
              <a:t>Touchpoint</a:t>
            </a:r>
            <a:endParaRPr sz="900">
              <a:solidFill>
                <a:schemeClr val="accent4"/>
              </a:solidFill>
              <a:latin typeface="Lato"/>
              <a:ea typeface="Lato"/>
              <a:cs typeface="Lato"/>
              <a:sym typeface="Lato"/>
            </a:endParaRPr>
          </a:p>
        </p:txBody>
      </p:sp>
      <p:grpSp>
        <p:nvGrpSpPr>
          <p:cNvPr id="632" name="Google Shape;632;p72"/>
          <p:cNvGrpSpPr/>
          <p:nvPr/>
        </p:nvGrpSpPr>
        <p:grpSpPr>
          <a:xfrm>
            <a:off x="6333225" y="1772535"/>
            <a:ext cx="995775" cy="691816"/>
            <a:chOff x="1984875" y="1486950"/>
            <a:chExt cx="1303200" cy="905400"/>
          </a:xfrm>
        </p:grpSpPr>
        <p:sp>
          <p:nvSpPr>
            <p:cNvPr id="633" name="Google Shape;633;p72"/>
            <p:cNvSpPr/>
            <p:nvPr/>
          </p:nvSpPr>
          <p:spPr>
            <a:xfrm>
              <a:off x="1984875"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Lato"/>
                  <a:ea typeface="Lato"/>
                  <a:cs typeface="Lato"/>
                  <a:sym typeface="Lato"/>
                </a:rPr>
                <a:t>How might we…</a:t>
              </a:r>
              <a:endParaRPr sz="900">
                <a:solidFill>
                  <a:schemeClr val="lt1"/>
                </a:solidFill>
                <a:latin typeface="Lato"/>
                <a:ea typeface="Lato"/>
                <a:cs typeface="Lato"/>
                <a:sym typeface="Lato"/>
              </a:endParaRPr>
            </a:p>
          </p:txBody>
        </p:sp>
        <p:sp>
          <p:nvSpPr>
            <p:cNvPr id="634" name="Google Shape;634;p72"/>
            <p:cNvSpPr/>
            <p:nvPr/>
          </p:nvSpPr>
          <p:spPr>
            <a:xfrm>
              <a:off x="2068325"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2"/>
            <p:cNvSpPr/>
            <p:nvPr/>
          </p:nvSpPr>
          <p:spPr>
            <a:xfrm>
              <a:off x="2409800"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2"/>
            <p:cNvSpPr/>
            <p:nvPr/>
          </p:nvSpPr>
          <p:spPr>
            <a:xfrm>
              <a:off x="2751275"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72"/>
          <p:cNvGrpSpPr/>
          <p:nvPr/>
        </p:nvGrpSpPr>
        <p:grpSpPr>
          <a:xfrm>
            <a:off x="5682163" y="3653472"/>
            <a:ext cx="995775" cy="691816"/>
            <a:chOff x="4778000" y="1857897"/>
            <a:chExt cx="995775" cy="691816"/>
          </a:xfrm>
        </p:grpSpPr>
        <p:sp>
          <p:nvSpPr>
            <p:cNvPr id="638" name="Google Shape;638;p72"/>
            <p:cNvSpPr/>
            <p:nvPr/>
          </p:nvSpPr>
          <p:spPr>
            <a:xfrm>
              <a:off x="4778000" y="1857897"/>
              <a:ext cx="995775" cy="691816"/>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Lato"/>
                  <a:ea typeface="Lato"/>
                  <a:cs typeface="Lato"/>
                  <a:sym typeface="Lato"/>
                </a:rPr>
                <a:t>How might we…</a:t>
              </a:r>
              <a:endParaRPr sz="900">
                <a:solidFill>
                  <a:schemeClr val="lt1"/>
                </a:solidFill>
                <a:latin typeface="Lato"/>
                <a:ea typeface="Lato"/>
                <a:cs typeface="Lato"/>
                <a:sym typeface="Lato"/>
              </a:endParaRPr>
            </a:p>
          </p:txBody>
        </p:sp>
        <p:sp>
          <p:nvSpPr>
            <p:cNvPr id="639" name="Google Shape;639;p72"/>
            <p:cNvSpPr/>
            <p:nvPr/>
          </p:nvSpPr>
          <p:spPr>
            <a:xfrm>
              <a:off x="4870216" y="2116212"/>
              <a:ext cx="169500" cy="1611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2"/>
            <p:cNvSpPr/>
            <p:nvPr/>
          </p:nvSpPr>
          <p:spPr>
            <a:xfrm>
              <a:off x="5131137" y="2116212"/>
              <a:ext cx="169500" cy="1611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72"/>
          <p:cNvGrpSpPr/>
          <p:nvPr/>
        </p:nvGrpSpPr>
        <p:grpSpPr>
          <a:xfrm>
            <a:off x="3074814" y="1964678"/>
            <a:ext cx="995775" cy="691816"/>
            <a:chOff x="606900" y="1486950"/>
            <a:chExt cx="1303200" cy="905400"/>
          </a:xfrm>
        </p:grpSpPr>
        <p:sp>
          <p:nvSpPr>
            <p:cNvPr id="642" name="Google Shape;642;p72"/>
            <p:cNvSpPr/>
            <p:nvPr/>
          </p:nvSpPr>
          <p:spPr>
            <a:xfrm>
              <a:off x="60690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Lato"/>
                  <a:ea typeface="Lato"/>
                  <a:cs typeface="Lato"/>
                  <a:sym typeface="Lato"/>
                </a:rPr>
                <a:t>How might we…</a:t>
              </a:r>
              <a:endParaRPr sz="900">
                <a:solidFill>
                  <a:schemeClr val="lt1"/>
                </a:solidFill>
                <a:latin typeface="Lato"/>
                <a:ea typeface="Lato"/>
                <a:cs typeface="Lato"/>
                <a:sym typeface="Lato"/>
              </a:endParaRPr>
            </a:p>
          </p:txBody>
        </p:sp>
        <p:sp>
          <p:nvSpPr>
            <p:cNvPr id="643" name="Google Shape;643;p72"/>
            <p:cNvSpPr/>
            <p:nvPr/>
          </p:nvSpPr>
          <p:spPr>
            <a:xfrm>
              <a:off x="702425"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2"/>
            <p:cNvSpPr/>
            <p:nvPr/>
          </p:nvSpPr>
          <p:spPr>
            <a:xfrm>
              <a:off x="1043900"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2"/>
            <p:cNvSpPr/>
            <p:nvPr/>
          </p:nvSpPr>
          <p:spPr>
            <a:xfrm>
              <a:off x="1385375"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72"/>
          <p:cNvGrpSpPr/>
          <p:nvPr/>
        </p:nvGrpSpPr>
        <p:grpSpPr>
          <a:xfrm>
            <a:off x="4987375" y="2848650"/>
            <a:ext cx="995775" cy="691816"/>
            <a:chOff x="4987375" y="2848650"/>
            <a:chExt cx="995775" cy="691816"/>
          </a:xfrm>
        </p:grpSpPr>
        <p:sp>
          <p:nvSpPr>
            <p:cNvPr id="647" name="Google Shape;647;p72"/>
            <p:cNvSpPr/>
            <p:nvPr/>
          </p:nvSpPr>
          <p:spPr>
            <a:xfrm>
              <a:off x="4987375" y="2848650"/>
              <a:ext cx="995775" cy="691816"/>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Lato"/>
                  <a:ea typeface="Lato"/>
                  <a:cs typeface="Lato"/>
                  <a:sym typeface="Lato"/>
                </a:rPr>
                <a:t>How might we…</a:t>
              </a:r>
              <a:endParaRPr sz="900">
                <a:solidFill>
                  <a:schemeClr val="lt1"/>
                </a:solidFill>
                <a:latin typeface="Lato"/>
                <a:ea typeface="Lato"/>
                <a:cs typeface="Lato"/>
                <a:sym typeface="Lato"/>
              </a:endParaRPr>
            </a:p>
          </p:txBody>
        </p:sp>
        <p:sp>
          <p:nvSpPr>
            <p:cNvPr id="648" name="Google Shape;648;p72"/>
            <p:cNvSpPr/>
            <p:nvPr/>
          </p:nvSpPr>
          <p:spPr>
            <a:xfrm>
              <a:off x="5109192" y="3111593"/>
              <a:ext cx="169500" cy="1611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72"/>
          <p:cNvGrpSpPr/>
          <p:nvPr/>
        </p:nvGrpSpPr>
        <p:grpSpPr>
          <a:xfrm>
            <a:off x="6751810" y="2770189"/>
            <a:ext cx="995775" cy="691816"/>
            <a:chOff x="3362850" y="1486950"/>
            <a:chExt cx="1303200" cy="905400"/>
          </a:xfrm>
        </p:grpSpPr>
        <p:sp>
          <p:nvSpPr>
            <p:cNvPr id="650" name="Google Shape;650;p72"/>
            <p:cNvSpPr/>
            <p:nvPr/>
          </p:nvSpPr>
          <p:spPr>
            <a:xfrm>
              <a:off x="336285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Lato"/>
                  <a:ea typeface="Lato"/>
                  <a:cs typeface="Lato"/>
                  <a:sym typeface="Lato"/>
                </a:rPr>
                <a:t>How might we…</a:t>
              </a:r>
              <a:endParaRPr sz="900">
                <a:solidFill>
                  <a:schemeClr val="lt1"/>
                </a:solidFill>
                <a:latin typeface="Lato"/>
                <a:ea typeface="Lato"/>
                <a:cs typeface="Lato"/>
                <a:sym typeface="Lato"/>
              </a:endParaRPr>
            </a:p>
          </p:txBody>
        </p:sp>
        <p:sp>
          <p:nvSpPr>
            <p:cNvPr id="651" name="Google Shape;651;p72"/>
            <p:cNvSpPr/>
            <p:nvPr/>
          </p:nvSpPr>
          <p:spPr>
            <a:xfrm>
              <a:off x="3446300"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2"/>
            <p:cNvSpPr/>
            <p:nvPr/>
          </p:nvSpPr>
          <p:spPr>
            <a:xfrm>
              <a:off x="3787775"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2"/>
            <p:cNvSpPr/>
            <p:nvPr/>
          </p:nvSpPr>
          <p:spPr>
            <a:xfrm>
              <a:off x="4129250" y="18342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72"/>
          <p:cNvGrpSpPr/>
          <p:nvPr/>
        </p:nvGrpSpPr>
        <p:grpSpPr>
          <a:xfrm>
            <a:off x="2416800" y="3383550"/>
            <a:ext cx="995700" cy="691800"/>
            <a:chOff x="4696100" y="2846250"/>
            <a:chExt cx="995700" cy="691800"/>
          </a:xfrm>
        </p:grpSpPr>
        <p:sp>
          <p:nvSpPr>
            <p:cNvPr id="655" name="Google Shape;655;p72"/>
            <p:cNvSpPr/>
            <p:nvPr/>
          </p:nvSpPr>
          <p:spPr>
            <a:xfrm>
              <a:off x="4696100" y="2846250"/>
              <a:ext cx="995700" cy="6918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Lato"/>
                  <a:ea typeface="Lato"/>
                  <a:cs typeface="Lato"/>
                  <a:sym typeface="Lato"/>
                </a:rPr>
                <a:t>How might we…</a:t>
              </a:r>
              <a:endParaRPr sz="900">
                <a:solidFill>
                  <a:schemeClr val="lt1"/>
                </a:solidFill>
                <a:latin typeface="Lato"/>
                <a:ea typeface="Lato"/>
                <a:cs typeface="Lato"/>
                <a:sym typeface="Lato"/>
              </a:endParaRPr>
            </a:p>
          </p:txBody>
        </p:sp>
        <p:sp>
          <p:nvSpPr>
            <p:cNvPr id="656" name="Google Shape;656;p72"/>
            <p:cNvSpPr/>
            <p:nvPr/>
          </p:nvSpPr>
          <p:spPr>
            <a:xfrm>
              <a:off x="5109192" y="3111593"/>
              <a:ext cx="169500" cy="1611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graphicFrame>
        <p:nvGraphicFramePr>
          <p:cNvPr id="661" name="Google Shape;661;p73"/>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rgbClr val="F5F5F5"/>
                    </a:solidFill>
                  </a:tcPr>
                </a:tc>
                <a:tc hMerge="1"/>
                <a:tc hMerge="1"/>
              </a:tr>
              <a:tr h="302400">
                <a:tc gridSpan="3" rowSpan="3">
                  <a:txBody>
                    <a:bodyPr/>
                    <a:lstStyle/>
                    <a:p>
                      <a:pPr indent="-304800" lvl="0" marL="457200" rtl="0" algn="l">
                        <a:lnSpc>
                          <a:spcPct val="100000"/>
                        </a:lnSpc>
                        <a:spcBef>
                          <a:spcPts val="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Individual research</a:t>
                      </a:r>
                      <a:r>
                        <a:rPr b="1"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Take 25 minutes. Each team member will search the web for products or services to use as inspiration as a possible solution for our challenge.</a:t>
                      </a:r>
                      <a:endParaRPr sz="1200">
                        <a:solidFill>
                          <a:schemeClr val="dk1"/>
                        </a:solidFill>
                        <a:latin typeface="Lato"/>
                        <a:ea typeface="Lato"/>
                        <a:cs typeface="Lato"/>
                        <a:sym typeface="Lato"/>
                      </a:endParaRPr>
                    </a:p>
                    <a:p>
                      <a:pPr indent="-304800" lvl="1" marL="914400" rtl="0" algn="l">
                        <a:lnSpc>
                          <a:spcPct val="100000"/>
                        </a:lnSpc>
                        <a:spcBef>
                          <a:spcPts val="900"/>
                        </a:spcBef>
                        <a:spcAft>
                          <a:spcPts val="0"/>
                        </a:spcAft>
                        <a:buClr>
                          <a:schemeClr val="accent1"/>
                        </a:buClr>
                        <a:buSzPts val="1200"/>
                        <a:buFont typeface="Lato"/>
                        <a:buAutoNum type="alphaLcPeriod"/>
                      </a:pPr>
                      <a:r>
                        <a:rPr lang="en" sz="1200">
                          <a:solidFill>
                            <a:schemeClr val="dk1"/>
                          </a:solidFill>
                          <a:latin typeface="Lato"/>
                          <a:ea typeface="Lato"/>
                          <a:cs typeface="Lato"/>
                          <a:sym typeface="Lato"/>
                        </a:rPr>
                        <a:t>You don’t have to stay in your industry! Explore awesome solutions in whatever industry you find them.</a:t>
                      </a:r>
                      <a:endParaRPr sz="1200">
                        <a:solidFill>
                          <a:schemeClr val="dk1"/>
                        </a:solidFill>
                        <a:latin typeface="Lato"/>
                        <a:ea typeface="Lato"/>
                        <a:cs typeface="Lato"/>
                        <a:sym typeface="Lato"/>
                      </a:endParaRPr>
                    </a:p>
                    <a:p>
                      <a:pPr indent="-304800" lvl="1" marL="914400" rtl="0" algn="l">
                        <a:lnSpc>
                          <a:spcPct val="100000"/>
                        </a:lnSpc>
                        <a:spcBef>
                          <a:spcPts val="900"/>
                        </a:spcBef>
                        <a:spcAft>
                          <a:spcPts val="0"/>
                        </a:spcAft>
                        <a:buClr>
                          <a:schemeClr val="accent1"/>
                        </a:buClr>
                        <a:buSzPts val="1200"/>
                        <a:buFont typeface="Lato"/>
                        <a:buAutoNum type="alphaLcPeriod"/>
                      </a:pPr>
                      <a:r>
                        <a:rPr lang="en" sz="1200">
                          <a:solidFill>
                            <a:schemeClr val="dk1"/>
                          </a:solidFill>
                          <a:latin typeface="Lato"/>
                          <a:ea typeface="Lato"/>
                          <a:cs typeface="Lato"/>
                          <a:sym typeface="Lato"/>
                        </a:rPr>
                        <a:t>Select 3 examples each. Write down the “Big idea” of each example.</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Show off.</a:t>
                      </a:r>
                      <a:r>
                        <a:rPr lang="en" sz="1200">
                          <a:solidFill>
                            <a:schemeClr val="dk1"/>
                          </a:solidFill>
                          <a:latin typeface="Lato"/>
                          <a:ea typeface="Lato"/>
                          <a:cs typeface="Lato"/>
                          <a:sym typeface="Lato"/>
                        </a:rPr>
                        <a:t> Alternatively, one of the 3 demos could be a solution you’ve been working on. </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Appoint note-taker. </a:t>
                      </a:r>
                      <a:r>
                        <a:rPr lang="en" sz="1200">
                          <a:solidFill>
                            <a:schemeClr val="dk1"/>
                          </a:solidFill>
                          <a:latin typeface="Lato"/>
                          <a:ea typeface="Lato"/>
                          <a:cs typeface="Lato"/>
                          <a:sym typeface="Lato"/>
                        </a:rPr>
                        <a:t>One person takes on the role of note-taker. The note-taker will write down the name of the demo company and record any key takeaways. The note-taker can either sketch these notes or write them out.</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rgbClr val="1CD2AD"/>
                        </a:buClr>
                        <a:buSzPts val="1200"/>
                        <a:buFont typeface="Lato"/>
                        <a:buAutoNum type="arabicPeriod"/>
                      </a:pPr>
                      <a:r>
                        <a:rPr b="1" lang="en" sz="1200">
                          <a:solidFill>
                            <a:schemeClr val="dk1"/>
                          </a:solidFill>
                          <a:latin typeface="Lato"/>
                          <a:ea typeface="Lato"/>
                          <a:cs typeface="Lato"/>
                          <a:sym typeface="Lato"/>
                        </a:rPr>
                        <a:t>Present</a:t>
                      </a:r>
                      <a:r>
                        <a:rPr b="1"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Each team member will share their 3 examples. </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900"/>
                        </a:spcAft>
                        <a:buClr>
                          <a:srgbClr val="1CD2AD"/>
                        </a:buClr>
                        <a:buSzPts val="1200"/>
                        <a:buFont typeface="Lato"/>
                        <a:buAutoNum type="arabicPeriod"/>
                      </a:pPr>
                      <a:r>
                        <a:rPr b="1" lang="en" sz="1200">
                          <a:solidFill>
                            <a:schemeClr val="dk1"/>
                          </a:solidFill>
                          <a:latin typeface="Lato"/>
                          <a:ea typeface="Lato"/>
                          <a:cs typeface="Lato"/>
                          <a:sym typeface="Lato"/>
                        </a:rPr>
                        <a:t>Display</a:t>
                      </a:r>
                      <a:r>
                        <a:rPr b="1" lang="en" sz="1200">
                          <a:solidFill>
                            <a:schemeClr val="dk1"/>
                          </a:solidFill>
                          <a:latin typeface="Lato"/>
                          <a:ea typeface="Lato"/>
                          <a:cs typeface="Lato"/>
                          <a:sym typeface="Lato"/>
                        </a:rPr>
                        <a:t>.</a:t>
                      </a:r>
                      <a:r>
                        <a:rPr lang="en" sz="1200">
                          <a:solidFill>
                            <a:schemeClr val="dk1"/>
                          </a:solidFill>
                          <a:latin typeface="Lato"/>
                          <a:ea typeface="Lato"/>
                          <a:cs typeface="Lato"/>
                          <a:sym typeface="Lato"/>
                        </a:rPr>
                        <a:t> Compile the notes or sketches from the lightning demo in one place.</a:t>
                      </a:r>
                      <a:endParaRPr sz="1200">
                        <a:solidFill>
                          <a:schemeClr val="dk1"/>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r h="78450">
                <a:tc gridSpan="3">
                  <a:txBody>
                    <a:bodyPr/>
                    <a:lstStyle/>
                    <a:p>
                      <a:pPr indent="-228600" lvl="0" marL="457200" rtl="0" algn="l">
                        <a:lnSpc>
                          <a:spcPct val="100000"/>
                        </a:lnSpc>
                        <a:spcBef>
                          <a:spcPts val="0"/>
                        </a:spcBef>
                        <a:spcAft>
                          <a:spcPts val="900"/>
                        </a:spcAft>
                        <a:buNone/>
                      </a:pPr>
                      <a:r>
                        <a:t/>
                      </a:r>
                      <a:endParaRPr b="1" sz="1200">
                        <a:solidFill>
                          <a:schemeClr val="dk1"/>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hMerge="1"/>
                <a:tc hMerge="1"/>
              </a:tr>
            </a:tbl>
          </a:graphicData>
        </a:graphic>
      </p:graphicFrame>
      <p:sp>
        <p:nvSpPr>
          <p:cNvPr id="662" name="Google Shape;662;p73"/>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Lightning demo: short research session </a:t>
            </a:r>
            <a:r>
              <a:rPr lang="en"/>
              <a:t>⚡️</a:t>
            </a:r>
            <a:endParaRPr/>
          </a:p>
        </p:txBody>
      </p:sp>
      <p:sp>
        <p:nvSpPr>
          <p:cNvPr id="663" name="Google Shape;663;p73"/>
          <p:cNvSpPr txBox="1"/>
          <p:nvPr>
            <p:ph idx="1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Produce solutions</a:t>
            </a:r>
            <a:endParaRPr/>
          </a:p>
          <a:p>
            <a:pPr indent="0" lvl="0" marL="0" rtl="0" algn="l">
              <a:spcBef>
                <a:spcPts val="0"/>
              </a:spcBef>
              <a:spcAft>
                <a:spcPts val="0"/>
              </a:spcAft>
              <a:buNone/>
            </a:pPr>
            <a:r>
              <a:t/>
            </a:r>
            <a:endParaRPr/>
          </a:p>
        </p:txBody>
      </p:sp>
      <p:grpSp>
        <p:nvGrpSpPr>
          <p:cNvPr id="664" name="Google Shape;664;p73"/>
          <p:cNvGrpSpPr/>
          <p:nvPr/>
        </p:nvGrpSpPr>
        <p:grpSpPr>
          <a:xfrm>
            <a:off x="6687425" y="480675"/>
            <a:ext cx="2138100" cy="309300"/>
            <a:chOff x="3228100" y="89325"/>
            <a:chExt cx="2138100" cy="309300"/>
          </a:xfrm>
        </p:grpSpPr>
        <p:sp>
          <p:nvSpPr>
            <p:cNvPr id="665" name="Google Shape;665;p73"/>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50 minutes</a:t>
              </a:r>
              <a:endParaRPr sz="900">
                <a:solidFill>
                  <a:srgbClr val="85859F"/>
                </a:solidFill>
                <a:latin typeface="Lato"/>
                <a:ea typeface="Lato"/>
                <a:cs typeface="Lato"/>
                <a:sym typeface="Lato"/>
              </a:endParaRPr>
            </a:p>
          </p:txBody>
        </p:sp>
        <p:grpSp>
          <p:nvGrpSpPr>
            <p:cNvPr id="666" name="Google Shape;666;p73"/>
            <p:cNvGrpSpPr/>
            <p:nvPr/>
          </p:nvGrpSpPr>
          <p:grpSpPr>
            <a:xfrm>
              <a:off x="3349201" y="139842"/>
              <a:ext cx="177776" cy="208266"/>
              <a:chOff x="5082450" y="817300"/>
              <a:chExt cx="150225" cy="175975"/>
            </a:xfrm>
          </p:grpSpPr>
          <p:sp>
            <p:nvSpPr>
              <p:cNvPr id="667" name="Google Shape;667;p73"/>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3"/>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3"/>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3"/>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3"/>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3"/>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3"/>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3"/>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3"/>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3"/>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3"/>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3"/>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3"/>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3"/>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4"/>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⚡️Lightning demo: individual research⚡️</a:t>
            </a:r>
            <a:endParaRPr/>
          </a:p>
          <a:p>
            <a:pPr indent="0" lvl="0" marL="0" rtl="0" algn="l">
              <a:spcBef>
                <a:spcPts val="0"/>
              </a:spcBef>
              <a:spcAft>
                <a:spcPts val="0"/>
              </a:spcAft>
              <a:buNone/>
            </a:pPr>
            <a:r>
              <a:t/>
            </a:r>
            <a:endParaRPr/>
          </a:p>
        </p:txBody>
      </p:sp>
      <p:sp>
        <p:nvSpPr>
          <p:cNvPr id="686" name="Google Shape;686;p74"/>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687" name="Google Shape;687;p74"/>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a:t>
            </a:r>
            <a:r>
              <a:rPr lang="en"/>
              <a:t> 1 &gt; Produce solutions</a:t>
            </a:r>
            <a:endParaRPr/>
          </a:p>
        </p:txBody>
      </p:sp>
      <p:graphicFrame>
        <p:nvGraphicFramePr>
          <p:cNvPr id="688" name="Google Shape;688;p74"/>
          <p:cNvGraphicFramePr/>
          <p:nvPr/>
        </p:nvGraphicFramePr>
        <p:xfrm>
          <a:off x="780738" y="1421288"/>
          <a:ext cx="3000000" cy="3000000"/>
        </p:xfrm>
        <a:graphic>
          <a:graphicData uri="http://schemas.openxmlformats.org/drawingml/2006/table">
            <a:tbl>
              <a:tblPr>
                <a:noFill/>
                <a:tableStyleId>{81A2A600-1B78-43D8-A346-ADA1BF1D361C}</a:tableStyleId>
              </a:tblPr>
              <a:tblGrid>
                <a:gridCol w="2095050"/>
                <a:gridCol w="5600450"/>
              </a:tblGrid>
              <a:tr h="105440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Big Idea</a:t>
                      </a:r>
                      <a:r>
                        <a:rPr lang="en" sz="1000">
                          <a:solidFill>
                            <a:srgbClr val="3C4856"/>
                          </a:solidFill>
                          <a:latin typeface="Poppins SemiBold"/>
                          <a:ea typeface="Poppins SemiBold"/>
                          <a:cs typeface="Poppins SemiBold"/>
                          <a:sym typeface="Poppins SemiBold"/>
                        </a:rPr>
                        <a:t> #1</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105440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Big Idea #</a:t>
                      </a:r>
                      <a:r>
                        <a:rPr lang="en" sz="1000">
                          <a:solidFill>
                            <a:srgbClr val="3C4856"/>
                          </a:solidFill>
                          <a:latin typeface="Poppins SemiBold"/>
                          <a:ea typeface="Poppins SemiBold"/>
                          <a:cs typeface="Poppins SemiBold"/>
                          <a:sym typeface="Poppins SemiBold"/>
                        </a:rPr>
                        <a:t>2</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105440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Big Idea #</a:t>
                      </a:r>
                      <a:r>
                        <a:rPr lang="en" sz="1000">
                          <a:solidFill>
                            <a:srgbClr val="3C4856"/>
                          </a:solidFill>
                          <a:latin typeface="Poppins SemiBold"/>
                          <a:ea typeface="Poppins SemiBold"/>
                          <a:cs typeface="Poppins SemiBold"/>
                          <a:sym typeface="Poppins SemiBold"/>
                        </a:rPr>
                        <a:t>3</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91425" marB="91425" marR="91425" marL="18287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5"/>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⚡️Lightning demo: notes⚡️</a:t>
            </a:r>
            <a:endParaRPr/>
          </a:p>
          <a:p>
            <a:pPr indent="0" lvl="0" marL="0" rtl="0" algn="l">
              <a:spcBef>
                <a:spcPts val="0"/>
              </a:spcBef>
              <a:spcAft>
                <a:spcPts val="0"/>
              </a:spcAft>
              <a:buNone/>
            </a:pPr>
            <a:r>
              <a:t/>
            </a:r>
            <a:endParaRPr/>
          </a:p>
        </p:txBody>
      </p:sp>
      <p:sp>
        <p:nvSpPr>
          <p:cNvPr id="694" name="Google Shape;694;p75"/>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695" name="Google Shape;695;p75"/>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Produce solutions</a:t>
            </a:r>
            <a:endParaRPr/>
          </a:p>
        </p:txBody>
      </p:sp>
      <p:sp>
        <p:nvSpPr>
          <p:cNvPr id="696" name="Google Shape;696;p75"/>
          <p:cNvSpPr txBox="1"/>
          <p:nvPr/>
        </p:nvSpPr>
        <p:spPr>
          <a:xfrm>
            <a:off x="889575" y="12962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697" name="Google Shape;697;p75"/>
          <p:cNvSpPr txBox="1"/>
          <p:nvPr/>
        </p:nvSpPr>
        <p:spPr>
          <a:xfrm>
            <a:off x="2414288" y="12962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698" name="Google Shape;698;p75"/>
          <p:cNvSpPr txBox="1"/>
          <p:nvPr/>
        </p:nvSpPr>
        <p:spPr>
          <a:xfrm>
            <a:off x="3939000" y="12962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699" name="Google Shape;699;p75"/>
          <p:cNvSpPr txBox="1"/>
          <p:nvPr/>
        </p:nvSpPr>
        <p:spPr>
          <a:xfrm>
            <a:off x="5463713" y="12962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00" name="Google Shape;700;p75"/>
          <p:cNvSpPr txBox="1"/>
          <p:nvPr/>
        </p:nvSpPr>
        <p:spPr>
          <a:xfrm>
            <a:off x="6988425" y="12962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01" name="Google Shape;701;p75"/>
          <p:cNvSpPr txBox="1"/>
          <p:nvPr/>
        </p:nvSpPr>
        <p:spPr>
          <a:xfrm>
            <a:off x="893614" y="21374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02" name="Google Shape;702;p75"/>
          <p:cNvSpPr txBox="1"/>
          <p:nvPr/>
        </p:nvSpPr>
        <p:spPr>
          <a:xfrm>
            <a:off x="2418326" y="21374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03" name="Google Shape;703;p75"/>
          <p:cNvSpPr txBox="1"/>
          <p:nvPr/>
        </p:nvSpPr>
        <p:spPr>
          <a:xfrm>
            <a:off x="3943039" y="21374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04" name="Google Shape;704;p75"/>
          <p:cNvSpPr txBox="1"/>
          <p:nvPr/>
        </p:nvSpPr>
        <p:spPr>
          <a:xfrm>
            <a:off x="5467751" y="21374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05" name="Google Shape;705;p75"/>
          <p:cNvSpPr txBox="1"/>
          <p:nvPr/>
        </p:nvSpPr>
        <p:spPr>
          <a:xfrm>
            <a:off x="6992464" y="21374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06" name="Google Shape;706;p75"/>
          <p:cNvSpPr txBox="1"/>
          <p:nvPr/>
        </p:nvSpPr>
        <p:spPr>
          <a:xfrm>
            <a:off x="889575" y="37421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07" name="Google Shape;707;p75"/>
          <p:cNvSpPr txBox="1"/>
          <p:nvPr/>
        </p:nvSpPr>
        <p:spPr>
          <a:xfrm>
            <a:off x="2414288" y="37421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08" name="Google Shape;708;p75"/>
          <p:cNvSpPr txBox="1"/>
          <p:nvPr/>
        </p:nvSpPr>
        <p:spPr>
          <a:xfrm>
            <a:off x="3939000" y="37421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09" name="Google Shape;709;p75"/>
          <p:cNvSpPr txBox="1"/>
          <p:nvPr/>
        </p:nvSpPr>
        <p:spPr>
          <a:xfrm>
            <a:off x="5463713" y="37421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10" name="Google Shape;710;p75"/>
          <p:cNvSpPr txBox="1"/>
          <p:nvPr/>
        </p:nvSpPr>
        <p:spPr>
          <a:xfrm>
            <a:off x="6988425" y="37421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11" name="Google Shape;711;p75"/>
          <p:cNvSpPr txBox="1"/>
          <p:nvPr/>
        </p:nvSpPr>
        <p:spPr>
          <a:xfrm>
            <a:off x="889575" y="29786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12" name="Google Shape;712;p75"/>
          <p:cNvSpPr txBox="1"/>
          <p:nvPr/>
        </p:nvSpPr>
        <p:spPr>
          <a:xfrm>
            <a:off x="2414288" y="29786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13" name="Google Shape;713;p75"/>
          <p:cNvSpPr txBox="1"/>
          <p:nvPr/>
        </p:nvSpPr>
        <p:spPr>
          <a:xfrm>
            <a:off x="3939000" y="29786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14" name="Google Shape;714;p75"/>
          <p:cNvSpPr txBox="1"/>
          <p:nvPr/>
        </p:nvSpPr>
        <p:spPr>
          <a:xfrm>
            <a:off x="5463713" y="29786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
        <p:nvSpPr>
          <p:cNvPr id="715" name="Google Shape;715;p75"/>
          <p:cNvSpPr txBox="1"/>
          <p:nvPr/>
        </p:nvSpPr>
        <p:spPr>
          <a:xfrm>
            <a:off x="6988425" y="2978625"/>
            <a:ext cx="1242000" cy="534900"/>
          </a:xfrm>
          <a:prstGeom prst="rect">
            <a:avLst/>
          </a:prstGeom>
          <a:solidFill>
            <a:schemeClr val="accent5"/>
          </a:solidFill>
          <a:ln>
            <a:noFill/>
          </a:ln>
        </p:spPr>
        <p:txBody>
          <a:bodyPr anchorCtr="0" anchor="ctr" bIns="91425" lIns="137150" spcFirstLastPara="1" rIns="137150" wrap="square" tIns="91425">
            <a:noAutofit/>
          </a:bodyPr>
          <a:lstStyle/>
          <a:p>
            <a:pPr indent="0" lvl="0" marL="0" rtl="0" algn="l">
              <a:lnSpc>
                <a:spcPct val="80000"/>
              </a:lnSpc>
              <a:spcBef>
                <a:spcPts val="0"/>
              </a:spcBef>
              <a:spcAft>
                <a:spcPts val="0"/>
              </a:spcAft>
              <a:buNone/>
            </a:pPr>
            <a:r>
              <a:rPr lang="en" sz="1050">
                <a:solidFill>
                  <a:srgbClr val="666666"/>
                </a:solidFill>
                <a:latin typeface="Lato"/>
                <a:ea typeface="Lato"/>
                <a:cs typeface="Lato"/>
                <a:sym typeface="Lato"/>
              </a:rPr>
              <a:t>Notes</a:t>
            </a:r>
            <a:endParaRPr sz="1300">
              <a:solidFill>
                <a:schemeClr val="dk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graphicFrame>
        <p:nvGraphicFramePr>
          <p:cNvPr id="720" name="Google Shape;720;p76"/>
          <p:cNvGraphicFramePr/>
          <p:nvPr/>
        </p:nvGraphicFramePr>
        <p:xfrm>
          <a:off x="594897" y="11192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rgbClr val="F5F5F5"/>
                    </a:solidFill>
                  </a:tcPr>
                </a:tc>
                <a:tc hMerge="1"/>
                <a:tc hMerge="1"/>
              </a:tr>
              <a:tr h="302400">
                <a:tc gridSpan="3" rowSpan="3">
                  <a:txBody>
                    <a:bodyPr/>
                    <a:lstStyle/>
                    <a:p>
                      <a:pPr indent="0" lvl="0" marL="0" rtl="0" algn="l">
                        <a:lnSpc>
                          <a:spcPct val="115000"/>
                        </a:lnSpc>
                        <a:spcBef>
                          <a:spcPts val="0"/>
                        </a:spcBef>
                        <a:spcAft>
                          <a:spcPts val="0"/>
                        </a:spcAft>
                        <a:buNone/>
                      </a:pPr>
                      <a:r>
                        <a:rPr b="1" lang="en" sz="1000">
                          <a:solidFill>
                            <a:schemeClr val="dk1"/>
                          </a:solidFill>
                          <a:latin typeface="Lato"/>
                          <a:ea typeface="Lato"/>
                          <a:cs typeface="Lato"/>
                          <a:sym typeface="Lato"/>
                        </a:rPr>
                        <a:t>Get a few pieces of paper and a pen. </a:t>
                      </a:r>
                      <a:r>
                        <a:rPr lang="en" sz="1000">
                          <a:solidFill>
                            <a:schemeClr val="dk1"/>
                          </a:solidFill>
                          <a:latin typeface="Lato"/>
                          <a:ea typeface="Lato"/>
                          <a:cs typeface="Lato"/>
                          <a:sym typeface="Lato"/>
                        </a:rPr>
                        <a:t>This activity is easiest to do with a physical pen and paper. If your team uses digital drawing tools or is talented at quickly creating frameworks or prototypes through software such as Figma, feel free to use those tools instead.</a:t>
                      </a:r>
                      <a:endParaRPr sz="1000">
                        <a:solidFill>
                          <a:schemeClr val="dk1"/>
                        </a:solidFill>
                        <a:latin typeface="Lato"/>
                        <a:ea typeface="Lato"/>
                        <a:cs typeface="Lato"/>
                        <a:sym typeface="Lato"/>
                      </a:endParaRPr>
                    </a:p>
                    <a:p>
                      <a:pPr indent="-292100" lvl="0" marL="457200" rtl="0" algn="l">
                        <a:lnSpc>
                          <a:spcPct val="115000"/>
                        </a:lnSpc>
                        <a:spcBef>
                          <a:spcPts val="100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Notes. </a:t>
                      </a:r>
                      <a:r>
                        <a:rPr lang="en" sz="1000">
                          <a:solidFill>
                            <a:schemeClr val="dk1"/>
                          </a:solidFill>
                          <a:latin typeface="Lato"/>
                          <a:ea typeface="Lato"/>
                          <a:cs typeface="Lato"/>
                          <a:sym typeface="Lato"/>
                        </a:rPr>
                        <a:t>Take 10 minutes to look over and take notes on the previous exercises. HMW’s, long term goals, sprint questions, map, and lightning demos. Brain dump all thoughts you have about what’s been discussed so far. Write anything down that comes to mind; you can even start by just copying what’s been said.</a:t>
                      </a:r>
                      <a:endParaRPr sz="1000">
                        <a:solidFill>
                          <a:schemeClr val="dk1"/>
                        </a:solidFill>
                        <a:latin typeface="Lato"/>
                        <a:ea typeface="Lato"/>
                        <a:cs typeface="Lato"/>
                        <a:sym typeface="Lato"/>
                      </a:endParaRPr>
                    </a:p>
                    <a:p>
                      <a:pPr indent="-292100" lvl="0" marL="457200" rtl="0" algn="l">
                        <a:lnSpc>
                          <a:spcPct val="115000"/>
                        </a:lnSpc>
                        <a:spcBef>
                          <a:spcPts val="90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Ideas.</a:t>
                      </a:r>
                      <a:r>
                        <a:rPr lang="en" sz="1000">
                          <a:solidFill>
                            <a:schemeClr val="dk1"/>
                          </a:solidFill>
                          <a:latin typeface="Lato"/>
                          <a:ea typeface="Lato"/>
                          <a:cs typeface="Lato"/>
                          <a:sym typeface="Lato"/>
                        </a:rPr>
                        <a:t> Take 20 minutes. Look at your Step 1 notes and begin to turn them into tangible ideas. Think rough sketches, simple wireframes, and way to highlight insights and half bake any ideas that have come up.</a:t>
                      </a:r>
                      <a:endParaRPr sz="1000">
                        <a:solidFill>
                          <a:schemeClr val="dk1"/>
                        </a:solidFill>
                        <a:latin typeface="Lato"/>
                        <a:ea typeface="Lato"/>
                        <a:cs typeface="Lato"/>
                        <a:sym typeface="Lato"/>
                      </a:endParaRPr>
                    </a:p>
                    <a:p>
                      <a:pPr indent="-292100" lvl="0" marL="457200" rtl="0" algn="l">
                        <a:lnSpc>
                          <a:spcPct val="115000"/>
                        </a:lnSpc>
                        <a:spcBef>
                          <a:spcPts val="90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Crazy 8’s. </a:t>
                      </a:r>
                      <a:r>
                        <a:rPr lang="en" sz="1000">
                          <a:solidFill>
                            <a:schemeClr val="dk1"/>
                          </a:solidFill>
                          <a:latin typeface="Lato"/>
                          <a:ea typeface="Lato"/>
                          <a:cs typeface="Lato"/>
                          <a:sym typeface="Lato"/>
                        </a:rPr>
                        <a:t>Take 24-32 minutes</a:t>
                      </a:r>
                      <a:r>
                        <a:rPr b="1" lang="en" sz="1000">
                          <a:solidFill>
                            <a:schemeClr val="dk1"/>
                          </a:solidFill>
                          <a:latin typeface="Lato"/>
                          <a:ea typeface="Lato"/>
                          <a:cs typeface="Lato"/>
                          <a:sym typeface="Lato"/>
                        </a:rPr>
                        <a:t>. </a:t>
                      </a:r>
                      <a:r>
                        <a:rPr lang="en" sz="1000">
                          <a:solidFill>
                            <a:schemeClr val="dk1"/>
                          </a:solidFill>
                          <a:latin typeface="Lato"/>
                          <a:ea typeface="Lato"/>
                          <a:cs typeface="Lato"/>
                          <a:sym typeface="Lato"/>
                        </a:rPr>
                        <a:t>Use idea sketches from Step 2 to begin this exercise. See next slide for in-depth details on the Crazy 8s exercise.</a:t>
                      </a:r>
                      <a:endParaRPr sz="1000">
                        <a:solidFill>
                          <a:schemeClr val="dk1"/>
                        </a:solidFill>
                        <a:latin typeface="Lato"/>
                        <a:ea typeface="Lato"/>
                        <a:cs typeface="Lato"/>
                        <a:sym typeface="Lato"/>
                      </a:endParaRPr>
                    </a:p>
                    <a:p>
                      <a:pPr indent="-292100" lvl="0" marL="457200" rtl="0" algn="l">
                        <a:lnSpc>
                          <a:spcPct val="115000"/>
                        </a:lnSpc>
                        <a:spcBef>
                          <a:spcPts val="90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Solution sketch. </a:t>
                      </a:r>
                      <a:r>
                        <a:rPr lang="en" sz="1000">
                          <a:solidFill>
                            <a:schemeClr val="dk1"/>
                          </a:solidFill>
                          <a:latin typeface="Lato"/>
                          <a:ea typeface="Lato"/>
                          <a:cs typeface="Lato"/>
                          <a:sym typeface="Lato"/>
                        </a:rPr>
                        <a:t>Take 30 min. Tape 3 pieces of standard paper together. Create a 3-step solution explaining the best solution you’ve come up with. You can include drawings and words. The solution should be self-explanatory—the meaning would be clear to someone looking through it, even if you weren’t in the room to explain it. Don’t show it to anyone yet!</a:t>
                      </a:r>
                      <a:endParaRPr sz="1000">
                        <a:solidFill>
                          <a:schemeClr val="dk1"/>
                        </a:solidFill>
                        <a:latin typeface="Lato"/>
                        <a:ea typeface="Lato"/>
                        <a:cs typeface="Lato"/>
                        <a:sym typeface="Lato"/>
                      </a:endParaRPr>
                    </a:p>
                    <a:p>
                      <a:pPr indent="0" lvl="0" marL="0" rtl="0" algn="l">
                        <a:lnSpc>
                          <a:spcPct val="115000"/>
                        </a:lnSpc>
                        <a:spcBef>
                          <a:spcPts val="900"/>
                        </a:spcBef>
                        <a:spcAft>
                          <a:spcPts val="900"/>
                        </a:spcAft>
                        <a:buNone/>
                      </a:pPr>
                      <a:r>
                        <a:rPr b="1" lang="en" sz="1000">
                          <a:solidFill>
                            <a:schemeClr val="dk1"/>
                          </a:solidFill>
                          <a:latin typeface="Lato"/>
                          <a:ea typeface="Lato"/>
                          <a:cs typeface="Lato"/>
                          <a:sym typeface="Lato"/>
                        </a:rPr>
                        <a:t>Go home! </a:t>
                      </a:r>
                      <a:r>
                        <a:rPr lang="en" sz="1000">
                          <a:solidFill>
                            <a:schemeClr val="dk1"/>
                          </a:solidFill>
                          <a:latin typeface="Lato"/>
                          <a:ea typeface="Lato"/>
                          <a:cs typeface="Lato"/>
                          <a:sym typeface="Lato"/>
                        </a:rPr>
                        <a:t>That’s it for Day 1. Save your solution sketch for the beginning of Day 2.</a:t>
                      </a:r>
                      <a:endParaRPr sz="1000">
                        <a:solidFill>
                          <a:schemeClr val="dk1"/>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r h="78450">
                <a:tc gridSpan="3">
                  <a:txBody>
                    <a:bodyPr/>
                    <a:lstStyle/>
                    <a:p>
                      <a:pPr indent="0" lvl="0" marL="0" rtl="0" algn="l">
                        <a:lnSpc>
                          <a:spcPct val="100000"/>
                        </a:lnSpc>
                        <a:spcBef>
                          <a:spcPts val="0"/>
                        </a:spcBef>
                        <a:spcAft>
                          <a:spcPts val="900"/>
                        </a:spcAft>
                        <a:buNone/>
                      </a:pPr>
                      <a:r>
                        <a:t/>
                      </a:r>
                      <a:endParaRPr b="1" sz="1200">
                        <a:solidFill>
                          <a:schemeClr val="dk1"/>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hMerge="1"/>
                <a:tc hMerge="1"/>
              </a:tr>
            </a:tbl>
          </a:graphicData>
        </a:graphic>
      </p:graphicFrame>
      <p:sp>
        <p:nvSpPr>
          <p:cNvPr id="721" name="Google Shape;721;p76"/>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4-step sketch</a:t>
            </a:r>
            <a:endParaRPr/>
          </a:p>
        </p:txBody>
      </p:sp>
      <p:sp>
        <p:nvSpPr>
          <p:cNvPr id="722" name="Google Shape;722;p76"/>
          <p:cNvSpPr txBox="1"/>
          <p:nvPr>
            <p:ph idx="1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Produce solutions</a:t>
            </a:r>
            <a:endParaRPr/>
          </a:p>
          <a:p>
            <a:pPr indent="0" lvl="0" marL="0" rtl="0" algn="l">
              <a:spcBef>
                <a:spcPts val="0"/>
              </a:spcBef>
              <a:spcAft>
                <a:spcPts val="0"/>
              </a:spcAft>
              <a:buNone/>
            </a:pPr>
            <a:r>
              <a:t/>
            </a:r>
            <a:endParaRPr/>
          </a:p>
        </p:txBody>
      </p:sp>
      <p:grpSp>
        <p:nvGrpSpPr>
          <p:cNvPr id="723" name="Google Shape;723;p76"/>
          <p:cNvGrpSpPr/>
          <p:nvPr/>
        </p:nvGrpSpPr>
        <p:grpSpPr>
          <a:xfrm>
            <a:off x="6687425" y="480675"/>
            <a:ext cx="2138100" cy="309300"/>
            <a:chOff x="3228100" y="89325"/>
            <a:chExt cx="2138100" cy="309300"/>
          </a:xfrm>
        </p:grpSpPr>
        <p:sp>
          <p:nvSpPr>
            <p:cNvPr id="724" name="Google Shape;724;p76"/>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65 minutes</a:t>
              </a:r>
              <a:endParaRPr sz="900">
                <a:solidFill>
                  <a:srgbClr val="85859F"/>
                </a:solidFill>
                <a:latin typeface="Lato"/>
                <a:ea typeface="Lato"/>
                <a:cs typeface="Lato"/>
                <a:sym typeface="Lato"/>
              </a:endParaRPr>
            </a:p>
          </p:txBody>
        </p:sp>
        <p:grpSp>
          <p:nvGrpSpPr>
            <p:cNvPr id="725" name="Google Shape;725;p76"/>
            <p:cNvGrpSpPr/>
            <p:nvPr/>
          </p:nvGrpSpPr>
          <p:grpSpPr>
            <a:xfrm>
              <a:off x="3349201" y="139842"/>
              <a:ext cx="177776" cy="208266"/>
              <a:chOff x="5082450" y="817300"/>
              <a:chExt cx="150225" cy="175975"/>
            </a:xfrm>
          </p:grpSpPr>
          <p:sp>
            <p:nvSpPr>
              <p:cNvPr id="726" name="Google Shape;726;p76"/>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6"/>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6"/>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6"/>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6"/>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6"/>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6"/>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6"/>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6"/>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6"/>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6"/>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6"/>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6"/>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6"/>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7"/>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razy 8s sketch</a:t>
            </a:r>
            <a:endParaRPr/>
          </a:p>
          <a:p>
            <a:pPr indent="0" lvl="0" marL="0" rtl="0" algn="l">
              <a:spcBef>
                <a:spcPts val="0"/>
              </a:spcBef>
              <a:spcAft>
                <a:spcPts val="0"/>
              </a:spcAft>
              <a:buNone/>
            </a:pPr>
            <a:r>
              <a:t/>
            </a:r>
            <a:endParaRPr/>
          </a:p>
        </p:txBody>
      </p:sp>
      <p:sp>
        <p:nvSpPr>
          <p:cNvPr id="745" name="Google Shape;745;p77"/>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a:t>
            </a:r>
            <a:r>
              <a:rPr lang="en"/>
              <a:t> &gt; Produce solutions</a:t>
            </a:r>
            <a:endParaRPr/>
          </a:p>
        </p:txBody>
      </p:sp>
      <p:graphicFrame>
        <p:nvGraphicFramePr>
          <p:cNvPr id="746" name="Google Shape;746;p77"/>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5"/>
                    </a:solidFill>
                  </a:tcPr>
                </a:tc>
                <a:tc hMerge="1"/>
                <a:tc hMerge="1"/>
              </a:tr>
              <a:tr h="302400">
                <a:tc gridSpan="3" rowSpan="3">
                  <a:txBody>
                    <a:bodyPr/>
                    <a:lstStyle/>
                    <a:p>
                      <a:pPr indent="-304800" lvl="0" marL="457200" rtl="0" algn="l">
                        <a:lnSpc>
                          <a:spcPct val="100000"/>
                        </a:lnSpc>
                        <a:spcBef>
                          <a:spcPts val="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Create a grid of 8 squares</a:t>
                      </a:r>
                      <a:r>
                        <a:rPr lang="en" sz="1200">
                          <a:solidFill>
                            <a:schemeClr val="dk1"/>
                          </a:solidFill>
                          <a:latin typeface="Lato"/>
                          <a:ea typeface="Lato"/>
                          <a:cs typeface="Lato"/>
                          <a:sym typeface="Lato"/>
                        </a:rPr>
                        <a:t>. Fold a piece of paper in half three  times and unfold.</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Go crazy. </a:t>
                      </a:r>
                      <a:r>
                        <a:rPr lang="en" sz="1200">
                          <a:solidFill>
                            <a:schemeClr val="dk1"/>
                          </a:solidFill>
                          <a:latin typeface="Lato"/>
                          <a:ea typeface="Lato"/>
                          <a:cs typeface="Lato"/>
                          <a:sym typeface="Lato"/>
                        </a:rPr>
                        <a:t>In 8 minutes, take 1 idea and draw a 8 different solutions for it. The Facilitator will tell you when each minute is up. When that minute is up, you have to move on to the next drawing, even if you haven’t finished the one you’re on. Try to keep drawing at all times!</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900"/>
                        </a:spcAft>
                        <a:buClr>
                          <a:schemeClr val="accent1"/>
                        </a:buClr>
                        <a:buSzPts val="1200"/>
                        <a:buFont typeface="Lato"/>
                        <a:buAutoNum type="arabicPeriod"/>
                      </a:pPr>
                      <a:r>
                        <a:rPr b="1" lang="en" sz="1200">
                          <a:solidFill>
                            <a:schemeClr val="dk1"/>
                          </a:solidFill>
                          <a:latin typeface="Lato"/>
                          <a:ea typeface="Lato"/>
                          <a:cs typeface="Lato"/>
                          <a:sym typeface="Lato"/>
                        </a:rPr>
                        <a:t>Do it again!</a:t>
                      </a:r>
                      <a:r>
                        <a:rPr lang="en" sz="1200">
                          <a:solidFill>
                            <a:schemeClr val="dk1"/>
                          </a:solidFill>
                          <a:latin typeface="Lato"/>
                          <a:ea typeface="Lato"/>
                          <a:cs typeface="Lato"/>
                          <a:sym typeface="Lato"/>
                        </a:rPr>
                        <a:t> Repeat 2-3 times as needed by your team. </a:t>
                      </a:r>
                      <a:endParaRPr sz="1200">
                        <a:solidFill>
                          <a:schemeClr val="dk1"/>
                        </a:solidFill>
                        <a:latin typeface="Lato"/>
                        <a:ea typeface="Lato"/>
                        <a:cs typeface="Lato"/>
                        <a:sym typeface="Lato"/>
                      </a:endParaRPr>
                    </a:p>
                  </a:txBody>
                  <a:tcPr marT="18287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82C"/>
        </a:solidFill>
      </p:bgPr>
    </p:bg>
    <p:spTree>
      <p:nvGrpSpPr>
        <p:cNvPr id="750" name="Shape 750"/>
        <p:cNvGrpSpPr/>
        <p:nvPr/>
      </p:nvGrpSpPr>
      <p:grpSpPr>
        <a:xfrm>
          <a:off x="0" y="0"/>
          <a:ext cx="0" cy="0"/>
          <a:chOff x="0" y="0"/>
          <a:chExt cx="0" cy="0"/>
        </a:xfrm>
      </p:grpSpPr>
      <p:sp>
        <p:nvSpPr>
          <p:cNvPr id="751" name="Google Shape;751;p78"/>
          <p:cNvSpPr txBox="1"/>
          <p:nvPr>
            <p:ph type="ctrTitle"/>
          </p:nvPr>
        </p:nvSpPr>
        <p:spPr>
          <a:xfrm>
            <a:off x="1738300" y="1411350"/>
            <a:ext cx="5910600" cy="17499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4000"/>
              <a:t>Day 2 </a:t>
            </a:r>
            <a:endParaRPr sz="4000"/>
          </a:p>
          <a:p>
            <a:pPr indent="0" lvl="0" marL="0" rtl="0" algn="l">
              <a:lnSpc>
                <a:spcPct val="100000"/>
              </a:lnSpc>
              <a:spcBef>
                <a:spcPts val="1000"/>
              </a:spcBef>
              <a:spcAft>
                <a:spcPts val="0"/>
              </a:spcAft>
              <a:buNone/>
            </a:pPr>
            <a:r>
              <a:rPr b="0" lang="en" sz="2400">
                <a:latin typeface="Poppins SemiBold"/>
                <a:ea typeface="Poppins SemiBold"/>
                <a:cs typeface="Poppins SemiBold"/>
                <a:sym typeface="Poppins SemiBold"/>
              </a:rPr>
              <a:t>Vote on</a:t>
            </a:r>
            <a:r>
              <a:rPr b="0" lang="en" sz="2400">
                <a:latin typeface="Poppins SemiBold"/>
                <a:ea typeface="Poppins SemiBold"/>
                <a:cs typeface="Poppins SemiBold"/>
                <a:sym typeface="Poppins SemiBold"/>
              </a:rPr>
              <a:t> solutions</a:t>
            </a:r>
            <a:br>
              <a:rPr b="0" lang="en" sz="2400">
                <a:latin typeface="Poppins SemiBold"/>
                <a:ea typeface="Poppins SemiBold"/>
                <a:cs typeface="Poppins SemiBold"/>
                <a:sym typeface="Poppins SemiBold"/>
              </a:rPr>
            </a:br>
            <a:r>
              <a:rPr b="0" lang="en" sz="2400">
                <a:latin typeface="Poppins SemiBold"/>
                <a:ea typeface="Poppins SemiBold"/>
                <a:cs typeface="Poppins SemiBold"/>
                <a:sym typeface="Poppins SemiBold"/>
              </a:rPr>
              <a:t>Storyboard</a:t>
            </a:r>
            <a:endParaRPr b="0" sz="2400">
              <a:latin typeface="Poppins SemiBold"/>
              <a:ea typeface="Poppins SemiBold"/>
              <a:cs typeface="Poppins SemiBold"/>
              <a:sym typeface="Poppins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79"/>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term goal and sprint questions</a:t>
            </a:r>
            <a:endParaRPr/>
          </a:p>
        </p:txBody>
      </p:sp>
      <p:sp>
        <p:nvSpPr>
          <p:cNvPr id="757" name="Google Shape;757;p79"/>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758" name="Google Shape;758;p79"/>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this slide again</a:t>
            </a:r>
            <a:endParaRPr/>
          </a:p>
        </p:txBody>
      </p:sp>
      <p:sp>
        <p:nvSpPr>
          <p:cNvPr id="759" name="Google Shape;759;p79"/>
          <p:cNvSpPr/>
          <p:nvPr/>
        </p:nvSpPr>
        <p:spPr>
          <a:xfrm>
            <a:off x="4691825" y="2287350"/>
            <a:ext cx="3793800" cy="905400"/>
          </a:xfrm>
          <a:prstGeom prst="rect">
            <a:avLst/>
          </a:prstGeom>
          <a:solidFill>
            <a:srgbClr val="0F7C8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Sprint question #2</a:t>
            </a:r>
            <a:endParaRPr>
              <a:solidFill>
                <a:schemeClr val="lt1"/>
              </a:solidFill>
              <a:latin typeface="Lato"/>
              <a:ea typeface="Lato"/>
              <a:cs typeface="Lato"/>
              <a:sym typeface="Lato"/>
            </a:endParaRPr>
          </a:p>
        </p:txBody>
      </p:sp>
      <p:sp>
        <p:nvSpPr>
          <p:cNvPr id="760" name="Google Shape;760;p79"/>
          <p:cNvSpPr/>
          <p:nvPr/>
        </p:nvSpPr>
        <p:spPr>
          <a:xfrm>
            <a:off x="4691825" y="3309425"/>
            <a:ext cx="3793800" cy="905400"/>
          </a:xfrm>
          <a:prstGeom prst="rect">
            <a:avLst/>
          </a:prstGeom>
          <a:solidFill>
            <a:srgbClr val="0F7C8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Sprint question #3</a:t>
            </a:r>
            <a:endParaRPr>
              <a:solidFill>
                <a:schemeClr val="lt1"/>
              </a:solidFill>
              <a:latin typeface="Lato"/>
              <a:ea typeface="Lato"/>
              <a:cs typeface="Lato"/>
              <a:sym typeface="Lato"/>
            </a:endParaRPr>
          </a:p>
        </p:txBody>
      </p:sp>
      <p:sp>
        <p:nvSpPr>
          <p:cNvPr id="761" name="Google Shape;761;p79"/>
          <p:cNvSpPr/>
          <p:nvPr/>
        </p:nvSpPr>
        <p:spPr>
          <a:xfrm>
            <a:off x="4691825" y="1265275"/>
            <a:ext cx="3793800" cy="90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Ultimate sprint question</a:t>
            </a:r>
            <a:endParaRPr>
              <a:solidFill>
                <a:schemeClr val="lt1"/>
              </a:solidFill>
              <a:latin typeface="Lato"/>
              <a:ea typeface="Lato"/>
              <a:cs typeface="Lato"/>
              <a:sym typeface="Lato"/>
            </a:endParaRPr>
          </a:p>
        </p:txBody>
      </p:sp>
      <p:sp>
        <p:nvSpPr>
          <p:cNvPr id="762" name="Google Shape;762;p79"/>
          <p:cNvSpPr/>
          <p:nvPr/>
        </p:nvSpPr>
        <p:spPr>
          <a:xfrm>
            <a:off x="705575" y="1258025"/>
            <a:ext cx="3865800" cy="295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Long term goal</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763" name="Google Shape;763;p79"/>
          <p:cNvSpPr txBox="1"/>
          <p:nvPr/>
        </p:nvSpPr>
        <p:spPr>
          <a:xfrm>
            <a:off x="606900" y="4331500"/>
            <a:ext cx="7751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500"/>
              </a:spcAft>
              <a:buNone/>
            </a:pPr>
            <a:r>
              <a:rPr lang="en" sz="1200">
                <a:solidFill>
                  <a:schemeClr val="accent4"/>
                </a:solidFill>
                <a:latin typeface="Lato"/>
                <a:ea typeface="Lato"/>
                <a:cs typeface="Lato"/>
                <a:sym typeface="Lato"/>
              </a:rPr>
              <a:t>Come back to this slide throughout the design sprint to keep the long term goals and sprint questions top-of-mind.</a:t>
            </a:r>
            <a:endParaRPr sz="1200">
              <a:solidFill>
                <a:schemeClr val="accent4"/>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0"/>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maps</a:t>
            </a:r>
            <a:endParaRPr/>
          </a:p>
        </p:txBody>
      </p:sp>
      <p:sp>
        <p:nvSpPr>
          <p:cNvPr id="769" name="Google Shape;769;p80"/>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2 &gt; Vote on solutions</a:t>
            </a:r>
            <a:endParaRPr/>
          </a:p>
        </p:txBody>
      </p:sp>
      <p:graphicFrame>
        <p:nvGraphicFramePr>
          <p:cNvPr id="770" name="Google Shape;770;p80"/>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5"/>
                    </a:solidFill>
                  </a:tcPr>
                </a:tc>
                <a:tc hMerge="1"/>
                <a:tc hMerge="1"/>
              </a:tr>
              <a:tr h="302400">
                <a:tc gridSpan="3" rowSpan="3">
                  <a:txBody>
                    <a:bodyPr/>
                    <a:lstStyle/>
                    <a:p>
                      <a:pPr indent="-304800" lvl="0" marL="457200" rtl="0" algn="l">
                        <a:lnSpc>
                          <a:spcPct val="100000"/>
                        </a:lnSpc>
                        <a:spcBef>
                          <a:spcPts val="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The big reveal</a:t>
                      </a:r>
                      <a:r>
                        <a:rPr lang="en" sz="1200">
                          <a:solidFill>
                            <a:schemeClr val="dk1"/>
                          </a:solidFill>
                          <a:latin typeface="Lato"/>
                          <a:ea typeface="Lato"/>
                          <a:cs typeface="Lato"/>
                          <a:sym typeface="Lato"/>
                        </a:rPr>
                        <a:t>. Display the solutions in a place where everyone can see them, virtual or in person.</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Reminder. </a:t>
                      </a:r>
                      <a:r>
                        <a:rPr lang="en" sz="1200">
                          <a:solidFill>
                            <a:schemeClr val="dk1"/>
                          </a:solidFill>
                          <a:latin typeface="Lato"/>
                          <a:ea typeface="Lato"/>
                          <a:cs typeface="Lato"/>
                          <a:sym typeface="Lato"/>
                        </a:rPr>
                        <a:t>Review the long term goal and sprint questions you defined yesterday. Remember the end goal and major challenges! Make your decisions today through that lens. </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Create heat</a:t>
                      </a:r>
                      <a:r>
                        <a:rPr b="1"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20 minutes. The team will wander around and check out all of the concepts at their own pace. They will each have an unlimited supply of dots (stickers or virtual) that they will place on parts of the solution sketch they find interesting. </a:t>
                      </a:r>
                      <a:endParaRPr sz="1200">
                        <a:solidFill>
                          <a:schemeClr val="dk1"/>
                        </a:solidFill>
                        <a:latin typeface="Lato"/>
                        <a:ea typeface="Lato"/>
                        <a:cs typeface="Lato"/>
                        <a:sym typeface="Lato"/>
                      </a:endParaRPr>
                    </a:p>
                    <a:p>
                      <a:pPr indent="-304800" lvl="1" marL="914400" rtl="0" algn="l">
                        <a:lnSpc>
                          <a:spcPct val="100000"/>
                        </a:lnSpc>
                        <a:spcBef>
                          <a:spcPts val="900"/>
                        </a:spcBef>
                        <a:spcAft>
                          <a:spcPts val="0"/>
                        </a:spcAft>
                        <a:buClr>
                          <a:schemeClr val="accent1"/>
                        </a:buClr>
                        <a:buSzPts val="1200"/>
                        <a:buFont typeface="Lato"/>
                        <a:buAutoNum type="alphaLcPeriod"/>
                      </a:pPr>
                      <a:r>
                        <a:rPr b="1" lang="en" sz="1200">
                          <a:solidFill>
                            <a:schemeClr val="dk1"/>
                          </a:solidFill>
                          <a:latin typeface="Lato"/>
                          <a:ea typeface="Lato"/>
                          <a:cs typeface="Lato"/>
                          <a:sym typeface="Lato"/>
                        </a:rPr>
                        <a:t>Be silent.</a:t>
                      </a:r>
                      <a:r>
                        <a:rPr lang="en" sz="1200">
                          <a:solidFill>
                            <a:schemeClr val="dk1"/>
                          </a:solidFill>
                          <a:latin typeface="Lato"/>
                          <a:ea typeface="Lato"/>
                          <a:cs typeface="Lato"/>
                          <a:sym typeface="Lato"/>
                        </a:rPr>
                        <a:t> Avoid discussing the solutions at this point in the process. If you have a question, write it down and place it below the concept.</a:t>
                      </a:r>
                      <a:endParaRPr sz="1200">
                        <a:solidFill>
                          <a:schemeClr val="dk1"/>
                        </a:solidFill>
                        <a:latin typeface="Lato"/>
                        <a:ea typeface="Lato"/>
                        <a:cs typeface="Lato"/>
                        <a:sym typeface="Lato"/>
                      </a:endParaRPr>
                    </a:p>
                    <a:p>
                      <a:pPr indent="-304800" lvl="1" marL="914400" rtl="0" algn="l">
                        <a:lnSpc>
                          <a:spcPct val="100000"/>
                        </a:lnSpc>
                        <a:spcBef>
                          <a:spcPts val="900"/>
                        </a:spcBef>
                        <a:spcAft>
                          <a:spcPts val="0"/>
                        </a:spcAft>
                        <a:buClr>
                          <a:schemeClr val="accent1"/>
                        </a:buClr>
                        <a:buSzPts val="1200"/>
                        <a:buFont typeface="Lato"/>
                        <a:buAutoNum type="alphaLcPeriod"/>
                      </a:pPr>
                      <a:r>
                        <a:rPr b="1" lang="en" sz="1200">
                          <a:solidFill>
                            <a:schemeClr val="dk1"/>
                          </a:solidFill>
                          <a:latin typeface="Lato"/>
                          <a:ea typeface="Lato"/>
                          <a:cs typeface="Lato"/>
                          <a:sym typeface="Lato"/>
                        </a:rPr>
                        <a:t>Be generous</a:t>
                      </a:r>
                      <a:r>
                        <a:rPr b="1"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Put lots and lots of dots! Your dots are unlimited. The more you find something interesting, the more dots you should put.</a:t>
                      </a:r>
                      <a:endParaRPr sz="1200">
                        <a:solidFill>
                          <a:schemeClr val="dk1"/>
                        </a:solidFill>
                        <a:latin typeface="Lato"/>
                        <a:ea typeface="Lato"/>
                        <a:cs typeface="Lato"/>
                        <a:sym typeface="Lato"/>
                      </a:endParaRPr>
                    </a:p>
                    <a:p>
                      <a:pPr indent="-304800" lvl="1" marL="914400" rtl="0" algn="l">
                        <a:lnSpc>
                          <a:spcPct val="100000"/>
                        </a:lnSpc>
                        <a:spcBef>
                          <a:spcPts val="900"/>
                        </a:spcBef>
                        <a:spcAft>
                          <a:spcPts val="900"/>
                        </a:spcAft>
                        <a:buClr>
                          <a:schemeClr val="accent1"/>
                        </a:buClr>
                        <a:buSzPts val="1200"/>
                        <a:buFont typeface="Lato"/>
                        <a:buAutoNum type="alphaLcPeriod"/>
                      </a:pPr>
                      <a:r>
                        <a:rPr b="1" lang="en" sz="1200">
                          <a:solidFill>
                            <a:schemeClr val="dk1"/>
                          </a:solidFill>
                          <a:latin typeface="Lato"/>
                          <a:ea typeface="Lato"/>
                          <a:cs typeface="Lato"/>
                          <a:sym typeface="Lato"/>
                        </a:rPr>
                        <a:t>Prepare</a:t>
                      </a:r>
                      <a:r>
                        <a:rPr lang="en" sz="1200">
                          <a:solidFill>
                            <a:schemeClr val="dk1"/>
                          </a:solidFill>
                          <a:latin typeface="Lato"/>
                          <a:ea typeface="Lato"/>
                          <a:cs typeface="Lato"/>
                          <a:sym typeface="Lato"/>
                        </a:rPr>
                        <a:t>. During this time, the </a:t>
                      </a:r>
                      <a:r>
                        <a:rPr lang="en" sz="1200">
                          <a:solidFill>
                            <a:schemeClr val="dk1"/>
                          </a:solidFill>
                          <a:latin typeface="Lato"/>
                          <a:ea typeface="Lato"/>
                          <a:cs typeface="Lato"/>
                          <a:sym typeface="Lato"/>
                        </a:rPr>
                        <a:t>Facilitator</a:t>
                      </a:r>
                      <a:r>
                        <a:rPr lang="en" sz="1200">
                          <a:solidFill>
                            <a:schemeClr val="dk1"/>
                          </a:solidFill>
                          <a:latin typeface="Lato"/>
                          <a:ea typeface="Lato"/>
                          <a:cs typeface="Lato"/>
                          <a:sym typeface="Lato"/>
                        </a:rPr>
                        <a:t> can walk go over the concepts to deepen their understanding. This will come in handy in the next exercise.</a:t>
                      </a:r>
                      <a:endParaRPr sz="1200">
                        <a:solidFill>
                          <a:schemeClr val="dk1"/>
                        </a:solidFill>
                        <a:latin typeface="Lato"/>
                        <a:ea typeface="Lato"/>
                        <a:cs typeface="Lato"/>
                        <a:sym typeface="Lato"/>
                      </a:endParaRPr>
                    </a:p>
                  </a:txBody>
                  <a:tcPr marT="18287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grpSp>
        <p:nvGrpSpPr>
          <p:cNvPr id="771" name="Google Shape;771;p80"/>
          <p:cNvGrpSpPr/>
          <p:nvPr/>
        </p:nvGrpSpPr>
        <p:grpSpPr>
          <a:xfrm>
            <a:off x="6687425" y="480675"/>
            <a:ext cx="2138100" cy="309300"/>
            <a:chOff x="3228100" y="89325"/>
            <a:chExt cx="2138100" cy="309300"/>
          </a:xfrm>
        </p:grpSpPr>
        <p:sp>
          <p:nvSpPr>
            <p:cNvPr id="772" name="Google Shape;772;p80"/>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20 minutes</a:t>
              </a:r>
              <a:endParaRPr sz="900">
                <a:solidFill>
                  <a:srgbClr val="85859F"/>
                </a:solidFill>
                <a:latin typeface="Lato"/>
                <a:ea typeface="Lato"/>
                <a:cs typeface="Lato"/>
                <a:sym typeface="Lato"/>
              </a:endParaRPr>
            </a:p>
          </p:txBody>
        </p:sp>
        <p:grpSp>
          <p:nvGrpSpPr>
            <p:cNvPr id="773" name="Google Shape;773;p80"/>
            <p:cNvGrpSpPr/>
            <p:nvPr/>
          </p:nvGrpSpPr>
          <p:grpSpPr>
            <a:xfrm>
              <a:off x="3349201" y="139842"/>
              <a:ext cx="177776" cy="208266"/>
              <a:chOff x="5082450" y="817300"/>
              <a:chExt cx="150225" cy="175975"/>
            </a:xfrm>
          </p:grpSpPr>
          <p:sp>
            <p:nvSpPr>
              <p:cNvPr id="774" name="Google Shape;774;p80"/>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0"/>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0"/>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0"/>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0"/>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0"/>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0"/>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0"/>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0"/>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0"/>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0"/>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80"/>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0"/>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0"/>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81"/>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Speed critique</a:t>
            </a:r>
            <a:endParaRPr/>
          </a:p>
          <a:p>
            <a:pPr indent="0" lvl="0" marL="0" rtl="0" algn="l">
              <a:spcBef>
                <a:spcPts val="0"/>
              </a:spcBef>
              <a:spcAft>
                <a:spcPts val="0"/>
              </a:spcAft>
              <a:buNone/>
            </a:pPr>
            <a:r>
              <a:t/>
            </a:r>
            <a:endParaRPr/>
          </a:p>
        </p:txBody>
      </p:sp>
      <p:sp>
        <p:nvSpPr>
          <p:cNvPr id="793" name="Google Shape;793;p81"/>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2 &gt; </a:t>
            </a:r>
            <a:r>
              <a:rPr lang="en"/>
              <a:t>Vote on solutions</a:t>
            </a:r>
            <a:endParaRPr/>
          </a:p>
        </p:txBody>
      </p:sp>
      <p:graphicFrame>
        <p:nvGraphicFramePr>
          <p:cNvPr id="794" name="Google Shape;794;p81"/>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5"/>
                    </a:solidFill>
                  </a:tcPr>
                </a:tc>
                <a:tc hMerge="1"/>
                <a:tc hMerge="1"/>
              </a:tr>
              <a:tr h="302400">
                <a:tc gridSpan="3" rowSpan="3">
                  <a:txBody>
                    <a:bodyPr/>
                    <a:lstStyle/>
                    <a:p>
                      <a:pPr indent="-304800" lvl="0" marL="457200" rtl="0" algn="l">
                        <a:spcBef>
                          <a:spcPts val="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Appoint note-taker. </a:t>
                      </a:r>
                      <a:r>
                        <a:rPr lang="en" sz="1200">
                          <a:solidFill>
                            <a:schemeClr val="dk1"/>
                          </a:solidFill>
                          <a:latin typeface="Lato"/>
                          <a:ea typeface="Lato"/>
                          <a:cs typeface="Lato"/>
                          <a:sym typeface="Lato"/>
                        </a:rPr>
                        <a:t>We need another note-taker! As the speed critique occurs, the note-taker will jot down the big idea for each concept and place the notes next to the corresponding concept. </a:t>
                      </a:r>
                      <a:endParaRPr b="1"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Walk through.</a:t>
                      </a:r>
                      <a:r>
                        <a:rPr lang="en" sz="1200">
                          <a:solidFill>
                            <a:schemeClr val="dk1"/>
                          </a:solidFill>
                          <a:latin typeface="Lato"/>
                          <a:ea typeface="Lato"/>
                          <a:cs typeface="Lato"/>
                          <a:sym typeface="Lato"/>
                        </a:rPr>
                        <a:t> For each concept, follow the next 3 steps. The Facilitator gathers the team and takes them though a concept. Give a concise summary of each concept, and note any area with a high concentration of dots from the heat map exercise. </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Answer questions. </a:t>
                      </a:r>
                      <a:r>
                        <a:rPr lang="en" sz="1200">
                          <a:solidFill>
                            <a:schemeClr val="dk1"/>
                          </a:solidFill>
                          <a:latin typeface="Lato"/>
                          <a:ea typeface="Lato"/>
                          <a:cs typeface="Lato"/>
                          <a:sym typeface="Lato"/>
                        </a:rPr>
                        <a:t>Then, the</a:t>
                      </a:r>
                      <a:r>
                        <a:rPr b="1"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Facilitator will read aloud any questions under that concept. They’ll answer the question if they’re able/if it’s a relevant question.</a:t>
                      </a:r>
                      <a:endParaRPr sz="1200">
                        <a:solidFill>
                          <a:schemeClr val="dk1"/>
                        </a:solidFill>
                        <a:latin typeface="Lato"/>
                        <a:ea typeface="Lato"/>
                        <a:cs typeface="Lato"/>
                        <a:sym typeface="Lato"/>
                      </a:endParaRPr>
                    </a:p>
                    <a:p>
                      <a:pPr indent="-304800" lvl="0" marL="457200" rtl="0" algn="l">
                        <a:lnSpc>
                          <a:spcPct val="100000"/>
                        </a:lnSpc>
                        <a:spcBef>
                          <a:spcPts val="900"/>
                        </a:spcBef>
                        <a:spcAft>
                          <a:spcPts val="900"/>
                        </a:spcAft>
                        <a:buClr>
                          <a:schemeClr val="accent1"/>
                        </a:buClr>
                        <a:buSzPts val="1200"/>
                        <a:buFont typeface="Lato"/>
                        <a:buAutoNum type="arabicPeriod"/>
                      </a:pPr>
                      <a:r>
                        <a:rPr b="1" lang="en" sz="1200">
                          <a:solidFill>
                            <a:schemeClr val="dk1"/>
                          </a:solidFill>
                          <a:latin typeface="Lato"/>
                          <a:ea typeface="Lato"/>
                          <a:cs typeface="Lato"/>
                          <a:sym typeface="Lato"/>
                        </a:rPr>
                        <a:t>Open the floor.</a:t>
                      </a:r>
                      <a:r>
                        <a:rPr lang="en" sz="1200">
                          <a:solidFill>
                            <a:schemeClr val="dk1"/>
                          </a:solidFill>
                          <a:latin typeface="Lato"/>
                          <a:ea typeface="Lato"/>
                          <a:cs typeface="Lato"/>
                          <a:sym typeface="Lato"/>
                        </a:rPr>
                        <a:t> The Facilitator will ask the group, “Is there anything you voted on that I didn’t discuss? Is there anything you voted on for a different reason than the one I mentioned?”</a:t>
                      </a:r>
                      <a:endParaRPr sz="1200">
                        <a:solidFill>
                          <a:schemeClr val="dk1"/>
                        </a:solidFill>
                        <a:latin typeface="Lato"/>
                        <a:ea typeface="Lato"/>
                        <a:cs typeface="Lato"/>
                        <a:sym typeface="Lato"/>
                      </a:endParaRPr>
                    </a:p>
                  </a:txBody>
                  <a:tcPr marT="18287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grpSp>
        <p:nvGrpSpPr>
          <p:cNvPr id="795" name="Google Shape;795;p81"/>
          <p:cNvGrpSpPr/>
          <p:nvPr/>
        </p:nvGrpSpPr>
        <p:grpSpPr>
          <a:xfrm>
            <a:off x="6687425" y="480675"/>
            <a:ext cx="2138100" cy="309300"/>
            <a:chOff x="3228100" y="89325"/>
            <a:chExt cx="2138100" cy="309300"/>
          </a:xfrm>
        </p:grpSpPr>
        <p:sp>
          <p:nvSpPr>
            <p:cNvPr id="796" name="Google Shape;796;p81"/>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20 minutes</a:t>
              </a:r>
              <a:endParaRPr sz="900">
                <a:solidFill>
                  <a:srgbClr val="85859F"/>
                </a:solidFill>
                <a:latin typeface="Lato"/>
                <a:ea typeface="Lato"/>
                <a:cs typeface="Lato"/>
                <a:sym typeface="Lato"/>
              </a:endParaRPr>
            </a:p>
          </p:txBody>
        </p:sp>
        <p:grpSp>
          <p:nvGrpSpPr>
            <p:cNvPr id="797" name="Google Shape;797;p81"/>
            <p:cNvGrpSpPr/>
            <p:nvPr/>
          </p:nvGrpSpPr>
          <p:grpSpPr>
            <a:xfrm>
              <a:off x="3349201" y="139842"/>
              <a:ext cx="177776" cy="208266"/>
              <a:chOff x="5082450" y="817300"/>
              <a:chExt cx="150225" cy="175975"/>
            </a:xfrm>
          </p:grpSpPr>
          <p:sp>
            <p:nvSpPr>
              <p:cNvPr id="798" name="Google Shape;798;p81"/>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1"/>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1"/>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1"/>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1"/>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1"/>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1"/>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1"/>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1"/>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1"/>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1"/>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1"/>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1"/>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1"/>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5"/>
          <p:cNvSpPr txBox="1"/>
          <p:nvPr>
            <p:ph type="title"/>
          </p:nvPr>
        </p:nvSpPr>
        <p:spPr>
          <a:xfrm>
            <a:off x="471168" y="684025"/>
            <a:ext cx="58188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the sprint</a:t>
            </a:r>
            <a:endParaRPr/>
          </a:p>
        </p:txBody>
      </p:sp>
      <p:sp>
        <p:nvSpPr>
          <p:cNvPr id="264" name="Google Shape;264;p55"/>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graphicFrame>
        <p:nvGraphicFramePr>
          <p:cNvPr id="265" name="Google Shape;265;p55"/>
          <p:cNvGraphicFramePr/>
          <p:nvPr/>
        </p:nvGraphicFramePr>
        <p:xfrm>
          <a:off x="472997" y="1189808"/>
          <a:ext cx="3000000" cy="3000000"/>
        </p:xfrm>
        <a:graphic>
          <a:graphicData uri="http://schemas.openxmlformats.org/drawingml/2006/table">
            <a:tbl>
              <a:tblPr>
                <a:noFill/>
                <a:tableStyleId>{81A2A600-1B78-43D8-A346-ADA1BF1D361C}</a:tableStyleId>
              </a:tblPr>
              <a:tblGrid>
                <a:gridCol w="1638400"/>
                <a:gridCol w="1772125"/>
                <a:gridCol w="4516675"/>
              </a:tblGrid>
              <a:tr h="31530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Problem</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rgbClr val="F5F5F5"/>
                    </a:solidFill>
                  </a:tcPr>
                </a:tc>
                <a:tc hMerge="1"/>
                <a:tc hMerge="1"/>
              </a:tr>
              <a:tr h="323600">
                <a:tc gridSpan="3" rowSpan="3">
                  <a:txBody>
                    <a:bodyPr/>
                    <a:lstStyle/>
                    <a:p>
                      <a:pPr indent="0" lvl="0" marL="0" rtl="0" algn="l">
                        <a:spcBef>
                          <a:spcPts val="0"/>
                        </a:spcBef>
                        <a:spcAft>
                          <a:spcPts val="0"/>
                        </a:spcAft>
                        <a:buNone/>
                      </a:pPr>
                      <a:r>
                        <a:rPr lang="en" sz="1200">
                          <a:solidFill>
                            <a:schemeClr val="dk1"/>
                          </a:solidFill>
                          <a:latin typeface="Lato"/>
                          <a:ea typeface="Lato"/>
                          <a:cs typeface="Lato"/>
                          <a:sym typeface="Lato"/>
                        </a:rPr>
                        <a:t>Define the main problem your product  needs to solve and why it matters in the broader context of your company and the market.</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accent2"/>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23600">
                <a:tc gridSpan="3" vMerge="1"/>
                <a:tc hMerge="1" vMerge="1"/>
                <a:tc hMerge="1" vMerge="1"/>
              </a:tr>
              <a:tr h="83925">
                <a:tc gridSpan="3" vMerge="1"/>
                <a:tc hMerge="1" vMerge="1"/>
                <a:tc hMerge="1" vMerge="1"/>
              </a:tr>
            </a:tbl>
          </a:graphicData>
        </a:graphic>
      </p:graphicFrame>
      <p:sp>
        <p:nvSpPr>
          <p:cNvPr id="266" name="Google Shape;266;p55"/>
          <p:cNvSpPr txBox="1"/>
          <p:nvPr>
            <p:ph idx="3" type="title"/>
          </p:nvPr>
        </p:nvSpPr>
        <p:spPr>
          <a:xfrm>
            <a:off x="471168"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a:t>
            </a:r>
            <a:r>
              <a:rPr lang="en"/>
              <a:t> 0 &gt; Prepare </a:t>
            </a:r>
            <a:endParaRPr/>
          </a:p>
        </p:txBody>
      </p:sp>
      <p:graphicFrame>
        <p:nvGraphicFramePr>
          <p:cNvPr id="267" name="Google Shape;267;p55"/>
          <p:cNvGraphicFramePr/>
          <p:nvPr/>
        </p:nvGraphicFramePr>
        <p:xfrm>
          <a:off x="472997" y="2158510"/>
          <a:ext cx="3000000" cy="3000000"/>
        </p:xfrm>
        <a:graphic>
          <a:graphicData uri="http://schemas.openxmlformats.org/drawingml/2006/table">
            <a:tbl>
              <a:tblPr>
                <a:noFill/>
                <a:tableStyleId>{81A2A600-1B78-43D8-A346-ADA1BF1D361C}</a:tableStyleId>
              </a:tblPr>
              <a:tblGrid>
                <a:gridCol w="409700"/>
                <a:gridCol w="443175"/>
                <a:gridCol w="582975"/>
                <a:gridCol w="2071675"/>
                <a:gridCol w="1442700"/>
                <a:gridCol w="1522300"/>
                <a:gridCol w="1454700"/>
              </a:tblGrid>
              <a:tr h="34220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The team</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c hMerge="1"/>
                <a:tc hMerge="1"/>
                <a:tc>
                  <a:txBody>
                    <a:bodyPr/>
                    <a:lstStyle/>
                    <a:p>
                      <a:pPr indent="0" lvl="0" marL="0" rtl="0" algn="l">
                        <a:spcBef>
                          <a:spcPts val="0"/>
                        </a:spcBef>
                        <a:spcAft>
                          <a:spcPts val="0"/>
                        </a:spcAft>
                        <a:buNone/>
                      </a:pPr>
                      <a:r>
                        <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c>
                  <a:txBody>
                    <a:bodyPr/>
                    <a:lstStyle/>
                    <a:p>
                      <a:pPr indent="0" lvl="0" marL="0" rtl="0" algn="l">
                        <a:spcBef>
                          <a:spcPts val="0"/>
                        </a:spcBef>
                        <a:spcAft>
                          <a:spcPts val="0"/>
                        </a:spcAft>
                        <a:buNone/>
                      </a:pPr>
                      <a:r>
                        <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rgbClr val="F5F5F5"/>
                      </a:solidFill>
                      <a:prstDash val="solid"/>
                      <a:round/>
                      <a:headEnd len="sm" w="sm" type="none"/>
                      <a:tailEnd len="sm" w="sm" type="none"/>
                    </a:lnL>
                    <a:lnR cap="flat" cmpd="sng" w="9525">
                      <a:solidFill>
                        <a:srgbClr val="F5F5F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rgbClr val="F5F5F5"/>
                      </a:solidFill>
                      <a:prstDash val="solid"/>
                      <a:round/>
                      <a:headEnd len="sm" w="sm" type="none"/>
                      <a:tailEnd len="sm" w="sm" type="none"/>
                    </a:lnB>
                    <a:solidFill>
                      <a:srgbClr val="F5F5F5"/>
                    </a:solidFill>
                  </a:tcPr>
                </a:tc>
              </a:tr>
              <a:tr h="127025">
                <a:tc gridSpan="3" rowSpan="3">
                  <a:txBody>
                    <a:bodyPr/>
                    <a:lstStyle/>
                    <a:p>
                      <a:pPr indent="0" lvl="0" marL="0" rtl="0" algn="l">
                        <a:spcBef>
                          <a:spcPts val="0"/>
                        </a:spcBef>
                        <a:spcAft>
                          <a:spcPts val="0"/>
                        </a:spcAft>
                        <a:buNone/>
                      </a:pPr>
                      <a:r>
                        <a:rPr b="1" lang="en" sz="1200">
                          <a:solidFill>
                            <a:schemeClr val="dk1"/>
                          </a:solidFill>
                          <a:latin typeface="Lato"/>
                          <a:ea typeface="Lato"/>
                          <a:cs typeface="Lato"/>
                          <a:sym typeface="Lato"/>
                        </a:rPr>
                        <a:t>Led by</a:t>
                      </a:r>
                      <a:endParaRPr b="1" sz="1200">
                        <a:solidFill>
                          <a:schemeClr val="dk1"/>
                        </a:solidFill>
                        <a:latin typeface="Lato"/>
                        <a:ea typeface="Lato"/>
                        <a:cs typeface="Lato"/>
                        <a:sym typeface="Lato"/>
                      </a:endParaRPr>
                    </a:p>
                    <a:p>
                      <a:pPr indent="-133350" lvl="0" marL="114300" rtl="0" algn="l">
                        <a:spcBef>
                          <a:spcPts val="500"/>
                        </a:spcBef>
                        <a:spcAft>
                          <a:spcPts val="0"/>
                        </a:spcAft>
                        <a:buClr>
                          <a:schemeClr val="accent1"/>
                        </a:buClr>
                        <a:buSzPts val="1200"/>
                        <a:buFont typeface="Lato"/>
                        <a:buChar char="●"/>
                      </a:pPr>
                      <a:r>
                        <a:rPr lang="en" sz="1200">
                          <a:solidFill>
                            <a:schemeClr val="dk1"/>
                          </a:solidFill>
                          <a:latin typeface="Lato"/>
                          <a:ea typeface="Lato"/>
                          <a:cs typeface="Lato"/>
                          <a:sym typeface="Lato"/>
                        </a:rPr>
                        <a:t>The person facilitating the design sprint.</a:t>
                      </a:r>
                      <a:endParaRPr sz="1200">
                        <a:solidFill>
                          <a:schemeClr val="dk1"/>
                        </a:solidFill>
                        <a:latin typeface="Lato"/>
                        <a:ea typeface="Lato"/>
                        <a:cs typeface="Lato"/>
                        <a:sym typeface="Lato"/>
                      </a:endParaRPr>
                    </a:p>
                    <a:p>
                      <a:pPr indent="0" lvl="0" marL="0" rtl="0" algn="l">
                        <a:spcBef>
                          <a:spcPts val="500"/>
                        </a:spcBef>
                        <a:spcAft>
                          <a:spcPts val="0"/>
                        </a:spcAft>
                        <a:buNone/>
                      </a:pPr>
                      <a:r>
                        <a:t/>
                      </a:r>
                      <a:endParaRPr sz="1200">
                        <a:solidFill>
                          <a:schemeClr val="dk1"/>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c rowSpan="3">
                  <a:txBody>
                    <a:bodyPr/>
                    <a:lstStyle/>
                    <a:p>
                      <a:pPr indent="0" lvl="0" marL="0" rtl="0" algn="l">
                        <a:spcBef>
                          <a:spcPts val="0"/>
                        </a:spcBef>
                        <a:spcAft>
                          <a:spcPts val="0"/>
                        </a:spcAft>
                        <a:buNone/>
                      </a:pPr>
                      <a:r>
                        <a:rPr b="1" lang="en" sz="1200">
                          <a:solidFill>
                            <a:schemeClr val="dk1"/>
                          </a:solidFill>
                          <a:latin typeface="Lato"/>
                          <a:ea typeface="Lato"/>
                          <a:cs typeface="Lato"/>
                          <a:sym typeface="Lato"/>
                        </a:rPr>
                        <a:t>Decider</a:t>
                      </a:r>
                      <a:endParaRPr b="1" sz="1200">
                        <a:solidFill>
                          <a:schemeClr val="dk1"/>
                        </a:solidFill>
                        <a:latin typeface="Lato"/>
                        <a:ea typeface="Lato"/>
                        <a:cs typeface="Lato"/>
                        <a:sym typeface="Lato"/>
                      </a:endParaRPr>
                    </a:p>
                    <a:p>
                      <a:pPr indent="-133350" lvl="0" marL="114300" rtl="0" algn="l">
                        <a:spcBef>
                          <a:spcPts val="500"/>
                        </a:spcBef>
                        <a:spcAft>
                          <a:spcPts val="500"/>
                        </a:spcAft>
                        <a:buClr>
                          <a:schemeClr val="accent1"/>
                        </a:buClr>
                        <a:buSzPts val="1200"/>
                        <a:buFont typeface="Lato"/>
                        <a:buChar char="●"/>
                      </a:pPr>
                      <a:r>
                        <a:rPr lang="en" sz="1200">
                          <a:solidFill>
                            <a:schemeClr val="dk1"/>
                          </a:solidFill>
                          <a:latin typeface="Lato"/>
                          <a:ea typeface="Lato"/>
                          <a:cs typeface="Lato"/>
                          <a:sym typeface="Lato"/>
                        </a:rPr>
                        <a:t>The person with most decision power on this product. (CEO; Product Owner, etc)</a:t>
                      </a:r>
                      <a:endParaRPr sz="1200">
                        <a:solidFill>
                          <a:schemeClr val="dk1"/>
                        </a:solidFill>
                        <a:latin typeface="Lato"/>
                        <a:ea typeface="Lato"/>
                        <a:cs typeface="Lato"/>
                        <a:sym typeface="Lato"/>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a:txBody>
                    <a:bodyPr/>
                    <a:lstStyle/>
                    <a:p>
                      <a:pPr indent="0" lvl="0" marL="0" rtl="0" algn="l">
                        <a:spcBef>
                          <a:spcPts val="0"/>
                        </a:spcBef>
                        <a:spcAft>
                          <a:spcPts val="0"/>
                        </a:spcAft>
                        <a:buNone/>
                      </a:pPr>
                      <a:r>
                        <a:rPr b="1" lang="en" sz="1200">
                          <a:solidFill>
                            <a:schemeClr val="dk1"/>
                          </a:solidFill>
                          <a:latin typeface="Lato"/>
                          <a:ea typeface="Lato"/>
                          <a:cs typeface="Lato"/>
                          <a:sym typeface="Lato"/>
                        </a:rPr>
                        <a:t>Design</a:t>
                      </a:r>
                      <a:endParaRPr b="1" sz="1200">
                        <a:solidFill>
                          <a:schemeClr val="dk1"/>
                        </a:solidFill>
                        <a:latin typeface="Lato"/>
                        <a:ea typeface="Lato"/>
                        <a:cs typeface="Lato"/>
                        <a:sym typeface="Lato"/>
                      </a:endParaRPr>
                    </a:p>
                    <a:p>
                      <a:pPr indent="-190500" lvl="0" marL="228600" rtl="0" algn="l">
                        <a:spcBef>
                          <a:spcPts val="500"/>
                        </a:spcBef>
                        <a:spcAft>
                          <a:spcPts val="0"/>
                        </a:spcAft>
                        <a:buClr>
                          <a:schemeClr val="accent1"/>
                        </a:buClr>
                        <a:buSzPts val="1200"/>
                        <a:buFont typeface="Lato"/>
                        <a:buChar char="●"/>
                      </a:pPr>
                      <a:r>
                        <a:rPr lang="en" sz="1200">
                          <a:solidFill>
                            <a:schemeClr val="dk1"/>
                          </a:solidFill>
                          <a:latin typeface="Lato"/>
                          <a:ea typeface="Lato"/>
                          <a:cs typeface="Lato"/>
                          <a:sym typeface="Lato"/>
                        </a:rPr>
                        <a:t>Name</a:t>
                      </a:r>
                      <a:endParaRPr sz="1200">
                        <a:solidFill>
                          <a:schemeClr val="dk1"/>
                        </a:solidFill>
                        <a:latin typeface="Lato"/>
                        <a:ea typeface="Lato"/>
                        <a:cs typeface="Lato"/>
                        <a:sym typeface="Lato"/>
                      </a:endParaRPr>
                    </a:p>
                    <a:p>
                      <a:pPr indent="0" lvl="0" marL="0" rtl="0" algn="l">
                        <a:spcBef>
                          <a:spcPts val="500"/>
                        </a:spcBef>
                        <a:spcAft>
                          <a:spcPts val="500"/>
                        </a:spcAft>
                        <a:buNone/>
                      </a:pPr>
                      <a:r>
                        <a:t/>
                      </a:r>
                      <a:endParaRPr sz="1200">
                        <a:solidFill>
                          <a:schemeClr val="dk1"/>
                        </a:solidFill>
                        <a:latin typeface="Lato"/>
                        <a:ea typeface="Lato"/>
                        <a:cs typeface="Lato"/>
                        <a:sym typeface="Lato"/>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a:txBody>
                    <a:bodyPr/>
                    <a:lstStyle/>
                    <a:p>
                      <a:pPr indent="0" lvl="0" marL="0" rtl="0" algn="l">
                        <a:spcBef>
                          <a:spcPts val="0"/>
                        </a:spcBef>
                        <a:spcAft>
                          <a:spcPts val="0"/>
                        </a:spcAft>
                        <a:buNone/>
                      </a:pPr>
                      <a:r>
                        <a:rPr b="1" lang="en" sz="1200">
                          <a:solidFill>
                            <a:schemeClr val="dk1"/>
                          </a:solidFill>
                          <a:latin typeface="Lato"/>
                          <a:ea typeface="Lato"/>
                          <a:cs typeface="Lato"/>
                          <a:sym typeface="Lato"/>
                        </a:rPr>
                        <a:t>Engineering</a:t>
                      </a:r>
                      <a:endParaRPr b="1" sz="1200">
                        <a:solidFill>
                          <a:schemeClr val="dk1"/>
                        </a:solidFill>
                        <a:latin typeface="Lato"/>
                        <a:ea typeface="Lato"/>
                        <a:cs typeface="Lato"/>
                        <a:sym typeface="Lato"/>
                      </a:endParaRPr>
                    </a:p>
                    <a:p>
                      <a:pPr indent="-133350" lvl="0" marL="114300" rtl="0" algn="l">
                        <a:spcBef>
                          <a:spcPts val="500"/>
                        </a:spcBef>
                        <a:spcAft>
                          <a:spcPts val="0"/>
                        </a:spcAft>
                        <a:buClr>
                          <a:schemeClr val="accent1"/>
                        </a:buClr>
                        <a:buSzPts val="1200"/>
                        <a:buFont typeface="Lato"/>
                        <a:buChar char="●"/>
                      </a:pPr>
                      <a:r>
                        <a:rPr lang="en" sz="1200">
                          <a:solidFill>
                            <a:schemeClr val="dk1"/>
                          </a:solidFill>
                          <a:latin typeface="Lato"/>
                          <a:ea typeface="Lato"/>
                          <a:cs typeface="Lato"/>
                          <a:sym typeface="Lato"/>
                        </a:rPr>
                        <a:t>Name</a:t>
                      </a:r>
                      <a:endParaRPr sz="1200">
                        <a:solidFill>
                          <a:schemeClr val="dk1"/>
                        </a:solidFill>
                        <a:latin typeface="Lato"/>
                        <a:ea typeface="Lato"/>
                        <a:cs typeface="Lato"/>
                        <a:sym typeface="Lato"/>
                      </a:endParaRPr>
                    </a:p>
                    <a:p>
                      <a:pPr indent="-57150" lvl="0" marL="114300" rtl="0" algn="l">
                        <a:spcBef>
                          <a:spcPts val="500"/>
                        </a:spcBef>
                        <a:spcAft>
                          <a:spcPts val="500"/>
                        </a:spcAft>
                        <a:buNone/>
                      </a:pPr>
                      <a:r>
                        <a:t/>
                      </a:r>
                      <a:endParaRPr sz="1200">
                        <a:solidFill>
                          <a:schemeClr val="dk1"/>
                        </a:solidFill>
                        <a:latin typeface="Lato"/>
                        <a:ea typeface="Lato"/>
                        <a:cs typeface="Lato"/>
                        <a:sym typeface="Lato"/>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a:txBody>
                    <a:bodyPr/>
                    <a:lstStyle/>
                    <a:p>
                      <a:pPr indent="0" lvl="0" marL="0" rtl="0" algn="l">
                        <a:spcBef>
                          <a:spcPts val="0"/>
                        </a:spcBef>
                        <a:spcAft>
                          <a:spcPts val="0"/>
                        </a:spcAft>
                        <a:buNone/>
                      </a:pPr>
                      <a:r>
                        <a:rPr b="1" lang="en" sz="1200">
                          <a:solidFill>
                            <a:schemeClr val="dk1"/>
                          </a:solidFill>
                          <a:latin typeface="Lato"/>
                          <a:ea typeface="Lato"/>
                          <a:cs typeface="Lato"/>
                          <a:sym typeface="Lato"/>
                        </a:rPr>
                        <a:t>Marketing</a:t>
                      </a:r>
                      <a:endParaRPr b="1" sz="1200">
                        <a:solidFill>
                          <a:schemeClr val="dk1"/>
                        </a:solidFill>
                        <a:latin typeface="Lato"/>
                        <a:ea typeface="Lato"/>
                        <a:cs typeface="Lato"/>
                        <a:sym typeface="Lato"/>
                      </a:endParaRPr>
                    </a:p>
                    <a:p>
                      <a:pPr indent="-133350" lvl="0" marL="114300" rtl="0" algn="l">
                        <a:spcBef>
                          <a:spcPts val="500"/>
                        </a:spcBef>
                        <a:spcAft>
                          <a:spcPts val="0"/>
                        </a:spcAft>
                        <a:buClr>
                          <a:schemeClr val="accent1"/>
                        </a:buClr>
                        <a:buSzPts val="1200"/>
                        <a:buFont typeface="Lato"/>
                        <a:buChar char="●"/>
                      </a:pPr>
                      <a:r>
                        <a:rPr lang="en" sz="1200">
                          <a:solidFill>
                            <a:schemeClr val="dk1"/>
                          </a:solidFill>
                          <a:latin typeface="Lato"/>
                          <a:ea typeface="Lato"/>
                          <a:cs typeface="Lato"/>
                          <a:sym typeface="Lato"/>
                        </a:rPr>
                        <a:t>Name</a:t>
                      </a:r>
                      <a:endParaRPr sz="1200">
                        <a:solidFill>
                          <a:schemeClr val="dk1"/>
                        </a:solidFill>
                        <a:latin typeface="Lato"/>
                        <a:ea typeface="Lato"/>
                        <a:cs typeface="Lato"/>
                        <a:sym typeface="Lato"/>
                      </a:endParaRPr>
                    </a:p>
                    <a:p>
                      <a:pPr indent="0" lvl="0" marL="457200" rtl="0" algn="l">
                        <a:spcBef>
                          <a:spcPts val="500"/>
                        </a:spcBef>
                        <a:spcAft>
                          <a:spcPts val="500"/>
                        </a:spcAft>
                        <a:buNone/>
                      </a:pPr>
                      <a:r>
                        <a:t/>
                      </a:r>
                      <a:endParaRPr sz="1200">
                        <a:solidFill>
                          <a:schemeClr val="dk1"/>
                        </a:solidFill>
                        <a:latin typeface="Lato"/>
                        <a:ea typeface="Lato"/>
                        <a:cs typeface="Lato"/>
                        <a:sym typeface="Lato"/>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rgbClr val="F5F5F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r>
              <a:tr h="127025">
                <a:tc gridSpan="3" vMerge="1"/>
                <a:tc hMerge="1" vMerge="1"/>
                <a:tc hMerge="1" vMerge="1"/>
                <a:tc vMerge="1"/>
                <a:tc vMerge="1"/>
                <a:tc vMerge="1"/>
                <a:tc vMerge="1"/>
              </a:tr>
              <a:tr h="891375">
                <a:tc gridSpan="3" vMerge="1"/>
                <a:tc hMerge="1" vMerge="1"/>
                <a:tc hMerge="1" vMerge="1"/>
                <a:tc vMerge="1"/>
                <a:tc vMerge="1"/>
                <a:tc vMerge="1"/>
                <a:tc vMerge="1"/>
              </a:tr>
            </a:tbl>
          </a:graphicData>
        </a:graphic>
      </p:graphicFrame>
      <p:graphicFrame>
        <p:nvGraphicFramePr>
          <p:cNvPr id="268" name="Google Shape;268;p55"/>
          <p:cNvGraphicFramePr/>
          <p:nvPr/>
        </p:nvGraphicFramePr>
        <p:xfrm>
          <a:off x="472997" y="3809058"/>
          <a:ext cx="3000000" cy="3000000"/>
        </p:xfrm>
        <a:graphic>
          <a:graphicData uri="http://schemas.openxmlformats.org/drawingml/2006/table">
            <a:tbl>
              <a:tblPr>
                <a:noFill/>
                <a:tableStyleId>{81A2A600-1B78-43D8-A346-ADA1BF1D361C}</a:tableStyleId>
              </a:tblPr>
              <a:tblGrid>
                <a:gridCol w="2186325"/>
                <a:gridCol w="2364775"/>
                <a:gridCol w="3376100"/>
              </a:tblGrid>
              <a:tr h="31530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The tools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F5F5F5"/>
                    </a:solidFill>
                  </a:tcPr>
                </a:tc>
                <a:tc hMerge="1"/>
                <a:tc hMerge="1"/>
              </a:tr>
              <a:tr h="323600">
                <a:tc gridSpan="3" rowSpan="3">
                  <a:txBody>
                    <a:bodyPr/>
                    <a:lstStyle/>
                    <a:p>
                      <a:pPr indent="-190500" lvl="0" marL="171450" rtl="0" algn="l">
                        <a:spcBef>
                          <a:spcPts val="0"/>
                        </a:spcBef>
                        <a:spcAft>
                          <a:spcPts val="0"/>
                        </a:spcAft>
                        <a:buClr>
                          <a:schemeClr val="accent1"/>
                        </a:buClr>
                        <a:buSzPts val="1200"/>
                        <a:buFont typeface="Lato"/>
                        <a:buChar char="●"/>
                      </a:pPr>
                      <a:r>
                        <a:rPr b="1" lang="en" sz="1200">
                          <a:solidFill>
                            <a:schemeClr val="dk1"/>
                          </a:solidFill>
                          <a:latin typeface="Lato"/>
                          <a:ea typeface="Lato"/>
                          <a:cs typeface="Lato"/>
                          <a:sym typeface="Lato"/>
                        </a:rPr>
                        <a:t>In person tools:</a:t>
                      </a:r>
                      <a:r>
                        <a:rPr lang="en" sz="1200">
                          <a:solidFill>
                            <a:schemeClr val="dk1"/>
                          </a:solidFill>
                          <a:latin typeface="Lato"/>
                          <a:ea typeface="Lato"/>
                          <a:cs typeface="Lato"/>
                          <a:sym typeface="Lato"/>
                        </a:rPr>
                        <a:t> sticky notes or index cards, whiteboards, dot stickers, paper, timers, tape. </a:t>
                      </a:r>
                      <a:endParaRPr sz="1200">
                        <a:solidFill>
                          <a:schemeClr val="dk1"/>
                        </a:solidFill>
                        <a:latin typeface="Lato"/>
                        <a:ea typeface="Lato"/>
                        <a:cs typeface="Lato"/>
                        <a:sym typeface="Lato"/>
                      </a:endParaRPr>
                    </a:p>
                    <a:p>
                      <a:pPr indent="-190500" lvl="0" marL="171450" rtl="0" algn="l">
                        <a:spcBef>
                          <a:spcPts val="500"/>
                        </a:spcBef>
                        <a:spcAft>
                          <a:spcPts val="0"/>
                        </a:spcAft>
                        <a:buClr>
                          <a:schemeClr val="accent1"/>
                        </a:buClr>
                        <a:buSzPts val="1200"/>
                        <a:buFont typeface="Lato"/>
                        <a:buChar char="●"/>
                      </a:pPr>
                      <a:r>
                        <a:rPr b="1" lang="en" sz="1200">
                          <a:solidFill>
                            <a:schemeClr val="dk1"/>
                          </a:solidFill>
                          <a:latin typeface="Lato"/>
                          <a:ea typeface="Lato"/>
                          <a:cs typeface="Lato"/>
                          <a:sym typeface="Lato"/>
                        </a:rPr>
                        <a:t>Remote tools:</a:t>
                      </a:r>
                      <a:r>
                        <a:rPr lang="en" sz="1200">
                          <a:solidFill>
                            <a:schemeClr val="dk1"/>
                          </a:solidFill>
                          <a:latin typeface="Lato"/>
                          <a:ea typeface="Lato"/>
                          <a:cs typeface="Lato"/>
                          <a:sym typeface="Lato"/>
                        </a:rPr>
                        <a:t>  a copy of this template, video or voice conferencing, a collaborative digital whiteboard.</a:t>
                      </a:r>
                      <a:endParaRPr sz="1200">
                        <a:solidFill>
                          <a:schemeClr val="dk1"/>
                        </a:solidFill>
                        <a:latin typeface="Lato"/>
                        <a:ea typeface="Lato"/>
                        <a:cs typeface="Lato"/>
                        <a:sym typeface="Lato"/>
                      </a:endParaRPr>
                    </a:p>
                    <a:p>
                      <a:pPr indent="0" lvl="0" marL="457200" rtl="0" algn="l">
                        <a:spcBef>
                          <a:spcPts val="500"/>
                        </a:spcBef>
                        <a:spcAft>
                          <a:spcPts val="0"/>
                        </a:spcAft>
                        <a:buNone/>
                      </a:pPr>
                      <a:r>
                        <a:t/>
                      </a:r>
                      <a:endParaRPr sz="1200">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23600">
                <a:tc gridSpan="3" vMerge="1"/>
                <a:tc hMerge="1" vMerge="1"/>
                <a:tc hMerge="1" vMerge="1"/>
              </a:tr>
              <a:tr h="83925">
                <a:tc gridSpan="3" vMerge="1"/>
                <a:tc hMerge="1" vMerge="1"/>
                <a:tc hMerge="1" vMerge="1"/>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82"/>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 visualization</a:t>
            </a:r>
            <a:endParaRPr/>
          </a:p>
          <a:p>
            <a:pPr indent="0" lvl="0" marL="0" rtl="0" algn="l">
              <a:spcBef>
                <a:spcPts val="0"/>
              </a:spcBef>
              <a:spcAft>
                <a:spcPts val="0"/>
              </a:spcAft>
              <a:buNone/>
            </a:pPr>
            <a:r>
              <a:t/>
            </a:r>
            <a:endParaRPr/>
          </a:p>
        </p:txBody>
      </p:sp>
      <p:sp>
        <p:nvSpPr>
          <p:cNvPr id="817" name="Google Shape;817;p82"/>
          <p:cNvSpPr/>
          <p:nvPr/>
        </p:nvSpPr>
        <p:spPr>
          <a:xfrm>
            <a:off x="705575" y="1258025"/>
            <a:ext cx="2314200" cy="2956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
        <p:nvSpPr>
          <p:cNvPr id="818" name="Google Shape;818;p82"/>
          <p:cNvSpPr/>
          <p:nvPr/>
        </p:nvSpPr>
        <p:spPr>
          <a:xfrm>
            <a:off x="3226150" y="1258025"/>
            <a:ext cx="2314200" cy="2956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Panel #2</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
        <p:nvSpPr>
          <p:cNvPr id="819" name="Google Shape;819;p82"/>
          <p:cNvSpPr/>
          <p:nvPr/>
        </p:nvSpPr>
        <p:spPr>
          <a:xfrm>
            <a:off x="5746725" y="1258025"/>
            <a:ext cx="2314200" cy="2956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Panel #3</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
        <p:nvSpPr>
          <p:cNvPr id="820" name="Google Shape;820;p82"/>
          <p:cNvSpPr/>
          <p:nvPr/>
        </p:nvSpPr>
        <p:spPr>
          <a:xfrm>
            <a:off x="1122450" y="2064025"/>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2"/>
          <p:cNvSpPr/>
          <p:nvPr/>
        </p:nvSpPr>
        <p:spPr>
          <a:xfrm>
            <a:off x="1043825" y="1697850"/>
            <a:ext cx="1637700" cy="88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82"/>
          <p:cNvCxnSpPr/>
          <p:nvPr/>
        </p:nvCxnSpPr>
        <p:spPr>
          <a:xfrm>
            <a:off x="1047900" y="1703225"/>
            <a:ext cx="1632300" cy="8784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82"/>
          <p:cNvCxnSpPr/>
          <p:nvPr/>
        </p:nvCxnSpPr>
        <p:spPr>
          <a:xfrm flipH="1" rot="10800000">
            <a:off x="1048200" y="1701325"/>
            <a:ext cx="1631400" cy="879000"/>
          </a:xfrm>
          <a:prstGeom prst="straightConnector1">
            <a:avLst/>
          </a:prstGeom>
          <a:noFill/>
          <a:ln cap="flat" cmpd="sng" w="9525">
            <a:solidFill>
              <a:schemeClr val="dk2"/>
            </a:solidFill>
            <a:prstDash val="solid"/>
            <a:round/>
            <a:headEnd len="med" w="med" type="none"/>
            <a:tailEnd len="med" w="med" type="none"/>
          </a:ln>
        </p:spPr>
      </p:cxnSp>
      <p:sp>
        <p:nvSpPr>
          <p:cNvPr id="824" name="Google Shape;824;p82"/>
          <p:cNvSpPr/>
          <p:nvPr/>
        </p:nvSpPr>
        <p:spPr>
          <a:xfrm>
            <a:off x="1045200" y="2707500"/>
            <a:ext cx="1637700" cy="32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Wireframe</a:t>
            </a:r>
            <a:endParaRPr/>
          </a:p>
        </p:txBody>
      </p:sp>
      <p:sp>
        <p:nvSpPr>
          <p:cNvPr id="825" name="Google Shape;825;p82"/>
          <p:cNvSpPr/>
          <p:nvPr/>
        </p:nvSpPr>
        <p:spPr>
          <a:xfrm>
            <a:off x="1512200" y="3173950"/>
            <a:ext cx="1170900" cy="65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Explanation</a:t>
            </a:r>
            <a:endParaRPr/>
          </a:p>
        </p:txBody>
      </p:sp>
      <p:sp>
        <p:nvSpPr>
          <p:cNvPr id="826" name="Google Shape;826;p82"/>
          <p:cNvSpPr/>
          <p:nvPr/>
        </p:nvSpPr>
        <p:spPr>
          <a:xfrm>
            <a:off x="1274850" y="2216425"/>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2"/>
          <p:cNvSpPr/>
          <p:nvPr/>
        </p:nvSpPr>
        <p:spPr>
          <a:xfrm>
            <a:off x="1048200" y="228310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2"/>
          <p:cNvSpPr/>
          <p:nvPr/>
        </p:nvSpPr>
        <p:spPr>
          <a:xfrm>
            <a:off x="836700" y="1910425"/>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2"/>
          <p:cNvSpPr/>
          <p:nvPr/>
        </p:nvSpPr>
        <p:spPr>
          <a:xfrm>
            <a:off x="1356800" y="197830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2"/>
          <p:cNvSpPr/>
          <p:nvPr/>
        </p:nvSpPr>
        <p:spPr>
          <a:xfrm>
            <a:off x="3226150" y="4305900"/>
            <a:ext cx="1085100" cy="5256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Question</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p:txBody>
      </p:sp>
      <p:sp>
        <p:nvSpPr>
          <p:cNvPr id="831" name="Google Shape;831;p82"/>
          <p:cNvSpPr/>
          <p:nvPr/>
        </p:nvSpPr>
        <p:spPr>
          <a:xfrm>
            <a:off x="4455250" y="4305900"/>
            <a:ext cx="1085100" cy="5256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Question</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p:txBody>
      </p:sp>
      <p:sp>
        <p:nvSpPr>
          <p:cNvPr id="832" name="Google Shape;832;p82"/>
          <p:cNvSpPr/>
          <p:nvPr/>
        </p:nvSpPr>
        <p:spPr>
          <a:xfrm>
            <a:off x="5807800" y="4305900"/>
            <a:ext cx="1085100" cy="525600"/>
          </a:xfrm>
          <a:prstGeom prst="rect">
            <a:avLst/>
          </a:prstGeom>
          <a:solidFill>
            <a:srgbClr val="18C3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Question</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p:txBody>
      </p:sp>
      <p:sp>
        <p:nvSpPr>
          <p:cNvPr id="833" name="Google Shape;833;p82"/>
          <p:cNvSpPr/>
          <p:nvPr/>
        </p:nvSpPr>
        <p:spPr>
          <a:xfrm>
            <a:off x="989100" y="2062825"/>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2"/>
          <p:cNvSpPr/>
          <p:nvPr/>
        </p:nvSpPr>
        <p:spPr>
          <a:xfrm>
            <a:off x="2679600" y="25849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2"/>
          <p:cNvSpPr/>
          <p:nvPr/>
        </p:nvSpPr>
        <p:spPr>
          <a:xfrm>
            <a:off x="2679600" y="27910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2"/>
          <p:cNvSpPr/>
          <p:nvPr/>
        </p:nvSpPr>
        <p:spPr>
          <a:xfrm>
            <a:off x="4565550" y="18752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2"/>
          <p:cNvSpPr/>
          <p:nvPr/>
        </p:nvSpPr>
        <p:spPr>
          <a:xfrm>
            <a:off x="4565550" y="20813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2"/>
          <p:cNvSpPr/>
          <p:nvPr/>
        </p:nvSpPr>
        <p:spPr>
          <a:xfrm>
            <a:off x="4775100" y="20288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2"/>
          <p:cNvSpPr/>
          <p:nvPr/>
        </p:nvSpPr>
        <p:spPr>
          <a:xfrm>
            <a:off x="4305550" y="2062825"/>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2"/>
          <p:cNvSpPr/>
          <p:nvPr/>
        </p:nvSpPr>
        <p:spPr>
          <a:xfrm>
            <a:off x="4590775" y="32074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2"/>
          <p:cNvSpPr/>
          <p:nvPr/>
        </p:nvSpPr>
        <p:spPr>
          <a:xfrm>
            <a:off x="4590775" y="34135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2"/>
          <p:cNvSpPr/>
          <p:nvPr/>
        </p:nvSpPr>
        <p:spPr>
          <a:xfrm>
            <a:off x="4800325" y="33610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2"/>
          <p:cNvSpPr/>
          <p:nvPr/>
        </p:nvSpPr>
        <p:spPr>
          <a:xfrm>
            <a:off x="4330775" y="3395025"/>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2"/>
          <p:cNvSpPr/>
          <p:nvPr/>
        </p:nvSpPr>
        <p:spPr>
          <a:xfrm>
            <a:off x="4162438" y="35146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2"/>
          <p:cNvSpPr/>
          <p:nvPr/>
        </p:nvSpPr>
        <p:spPr>
          <a:xfrm>
            <a:off x="4481375" y="36196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2"/>
          <p:cNvSpPr/>
          <p:nvPr/>
        </p:nvSpPr>
        <p:spPr>
          <a:xfrm>
            <a:off x="3690988" y="27910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2"/>
          <p:cNvSpPr/>
          <p:nvPr/>
        </p:nvSpPr>
        <p:spPr>
          <a:xfrm>
            <a:off x="6272638" y="20813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2"/>
          <p:cNvSpPr/>
          <p:nvPr/>
        </p:nvSpPr>
        <p:spPr>
          <a:xfrm>
            <a:off x="6892888" y="32599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2"/>
          <p:cNvSpPr/>
          <p:nvPr/>
        </p:nvSpPr>
        <p:spPr>
          <a:xfrm>
            <a:off x="6538488" y="302820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2"/>
          <p:cNvSpPr/>
          <p:nvPr/>
        </p:nvSpPr>
        <p:spPr>
          <a:xfrm>
            <a:off x="7254288" y="197830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2"/>
          <p:cNvSpPr/>
          <p:nvPr/>
        </p:nvSpPr>
        <p:spPr>
          <a:xfrm>
            <a:off x="6272638" y="35146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2"/>
          <p:cNvSpPr/>
          <p:nvPr/>
        </p:nvSpPr>
        <p:spPr>
          <a:xfrm>
            <a:off x="6425038" y="36670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2"/>
          <p:cNvSpPr/>
          <p:nvPr/>
        </p:nvSpPr>
        <p:spPr>
          <a:xfrm>
            <a:off x="6225013" y="36670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2"/>
          <p:cNvSpPr/>
          <p:nvPr/>
        </p:nvSpPr>
        <p:spPr>
          <a:xfrm>
            <a:off x="6538488" y="35146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83"/>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to vote! </a:t>
            </a:r>
            <a:endParaRPr/>
          </a:p>
        </p:txBody>
      </p:sp>
      <p:sp>
        <p:nvSpPr>
          <p:cNvPr id="860" name="Google Shape;860;p83"/>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2 &gt; Vote on solutions</a:t>
            </a:r>
            <a:endParaRPr/>
          </a:p>
        </p:txBody>
      </p:sp>
      <p:graphicFrame>
        <p:nvGraphicFramePr>
          <p:cNvPr id="861" name="Google Shape;861;p83"/>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5"/>
                    </a:solidFill>
                  </a:tcPr>
                </a:tc>
                <a:tc hMerge="1"/>
                <a:tc hMerge="1"/>
              </a:tr>
              <a:tr h="302400">
                <a:tc gridSpan="3" rowSpan="3">
                  <a:txBody>
                    <a:bodyPr/>
                    <a:lstStyle/>
                    <a:p>
                      <a:pPr indent="-292100" lvl="0" marL="457200" rtl="0" algn="l">
                        <a:spcBef>
                          <a:spcPts val="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First vote. </a:t>
                      </a:r>
                      <a:r>
                        <a:rPr lang="en" sz="1000">
                          <a:solidFill>
                            <a:schemeClr val="dk1"/>
                          </a:solidFill>
                          <a:latin typeface="Lato"/>
                          <a:ea typeface="Lato"/>
                          <a:cs typeface="Lato"/>
                          <a:sym typeface="Lato"/>
                        </a:rPr>
                        <a:t>Based on everything they’ve seen so far, each member of the team (except the </a:t>
                      </a:r>
                      <a:r>
                        <a:rPr lang="en" sz="1000">
                          <a:solidFill>
                            <a:schemeClr val="dk1"/>
                          </a:solidFill>
                          <a:latin typeface="Lato"/>
                          <a:ea typeface="Lato"/>
                          <a:cs typeface="Lato"/>
                          <a:sym typeface="Lato"/>
                        </a:rPr>
                        <a:t>Decider</a:t>
                      </a:r>
                      <a:r>
                        <a:rPr lang="en" sz="1000">
                          <a:solidFill>
                            <a:schemeClr val="dk1"/>
                          </a:solidFill>
                          <a:latin typeface="Lato"/>
                          <a:ea typeface="Lato"/>
                          <a:cs typeface="Lato"/>
                          <a:sym typeface="Lato"/>
                        </a:rPr>
                        <a:t>!) votes on the best concept to move forward with for a prototype. Give everyone another sticker or dot. They’ll put their initials on the dot, and place it on their vote! </a:t>
                      </a:r>
                      <a:r>
                        <a:rPr lang="en" sz="1000">
                          <a:solidFill>
                            <a:schemeClr val="dk1"/>
                          </a:solidFill>
                          <a:latin typeface="Lato"/>
                          <a:ea typeface="Lato"/>
                          <a:cs typeface="Lato"/>
                          <a:sym typeface="Lato"/>
                        </a:rPr>
                        <a:t>They have </a:t>
                      </a:r>
                      <a:r>
                        <a:rPr lang="en" sz="1000">
                          <a:solidFill>
                            <a:schemeClr val="dk1"/>
                          </a:solidFill>
                          <a:latin typeface="Lato"/>
                          <a:ea typeface="Lato"/>
                          <a:cs typeface="Lato"/>
                          <a:sym typeface="Lato"/>
                        </a:rPr>
                        <a:t>5 minutes to vote. </a:t>
                      </a:r>
                      <a:endParaRPr sz="1000">
                        <a:solidFill>
                          <a:schemeClr val="dk1"/>
                        </a:solidFill>
                        <a:latin typeface="Lato"/>
                        <a:ea typeface="Lato"/>
                        <a:cs typeface="Lato"/>
                        <a:sym typeface="Lato"/>
                      </a:endParaRPr>
                    </a:p>
                    <a:p>
                      <a:pPr indent="-292100" lvl="1" marL="914400" rtl="0" algn="l">
                        <a:spcBef>
                          <a:spcPts val="900"/>
                        </a:spcBef>
                        <a:spcAft>
                          <a:spcPts val="0"/>
                        </a:spcAft>
                        <a:buClr>
                          <a:schemeClr val="accent1"/>
                        </a:buClr>
                        <a:buSzPts val="1000"/>
                        <a:buFont typeface="Lato"/>
                        <a:buAutoNum type="alphaLcPeriod"/>
                      </a:pPr>
                      <a:r>
                        <a:rPr lang="en" sz="1000">
                          <a:solidFill>
                            <a:schemeClr val="dk1"/>
                          </a:solidFill>
                          <a:latin typeface="Lato"/>
                          <a:ea typeface="Lato"/>
                          <a:cs typeface="Lato"/>
                          <a:sym typeface="Lato"/>
                        </a:rPr>
                        <a:t>Hot tip: when you vote for your concept, write down why you made that decision.</a:t>
                      </a:r>
                      <a:endParaRPr sz="1000">
                        <a:solidFill>
                          <a:schemeClr val="dk1"/>
                        </a:solidFill>
                        <a:latin typeface="Lato"/>
                        <a:ea typeface="Lato"/>
                        <a:cs typeface="Lato"/>
                        <a:sym typeface="Lato"/>
                      </a:endParaRPr>
                    </a:p>
                    <a:p>
                      <a:pPr indent="-292100" lvl="0" marL="457200" rtl="0" algn="l">
                        <a:spcBef>
                          <a:spcPts val="90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Pitch.</a:t>
                      </a:r>
                      <a:r>
                        <a:rPr lang="en" sz="1000">
                          <a:solidFill>
                            <a:schemeClr val="dk1"/>
                          </a:solidFill>
                          <a:latin typeface="Lato"/>
                          <a:ea typeface="Lato"/>
                          <a:cs typeface="Lato"/>
                          <a:sym typeface="Lato"/>
                        </a:rPr>
                        <a:t> Each member of the team will argue the case for the concept they voted for. Why should your choice be the one that’s prototyped? Each pitch in 1 minute!</a:t>
                      </a:r>
                      <a:endParaRPr sz="1000">
                        <a:solidFill>
                          <a:schemeClr val="dk1"/>
                        </a:solidFill>
                        <a:latin typeface="Lato"/>
                        <a:ea typeface="Lato"/>
                        <a:cs typeface="Lato"/>
                        <a:sym typeface="Lato"/>
                      </a:endParaRPr>
                    </a:p>
                    <a:p>
                      <a:pPr indent="-292100" lvl="0" marL="457200" rtl="0" algn="l">
                        <a:spcBef>
                          <a:spcPts val="90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Super vote. </a:t>
                      </a:r>
                      <a:r>
                        <a:rPr lang="en" sz="1000">
                          <a:solidFill>
                            <a:schemeClr val="dk1"/>
                          </a:solidFill>
                          <a:latin typeface="Lato"/>
                          <a:ea typeface="Lato"/>
                          <a:cs typeface="Lato"/>
                          <a:sym typeface="Lato"/>
                        </a:rPr>
                        <a:t>The Decider decides. Give them 10 minutes to think through what’s been discussed, look through the concepts, or discuss with the team. </a:t>
                      </a:r>
                      <a:endParaRPr sz="1000">
                        <a:solidFill>
                          <a:schemeClr val="dk1"/>
                        </a:solidFill>
                        <a:latin typeface="Lato"/>
                        <a:ea typeface="Lato"/>
                        <a:cs typeface="Lato"/>
                        <a:sym typeface="Lato"/>
                      </a:endParaRPr>
                    </a:p>
                    <a:p>
                      <a:pPr indent="-292100" lvl="1" marL="914400" rtl="0" algn="l">
                        <a:spcBef>
                          <a:spcPts val="900"/>
                        </a:spcBef>
                        <a:spcAft>
                          <a:spcPts val="0"/>
                        </a:spcAft>
                        <a:buClr>
                          <a:schemeClr val="accent1"/>
                        </a:buClr>
                        <a:buSzPts val="1000"/>
                        <a:buFont typeface="Lato"/>
                        <a:buAutoNum type="alphaLcPeriod"/>
                      </a:pPr>
                      <a:r>
                        <a:rPr b="1" lang="en" sz="1000">
                          <a:solidFill>
                            <a:schemeClr val="dk1"/>
                          </a:solidFill>
                          <a:latin typeface="Lato"/>
                          <a:ea typeface="Lato"/>
                          <a:cs typeface="Lato"/>
                          <a:sym typeface="Lato"/>
                        </a:rPr>
                        <a:t>Advanced super vote.</a:t>
                      </a:r>
                      <a:r>
                        <a:rPr lang="en" sz="1000">
                          <a:solidFill>
                            <a:schemeClr val="dk1"/>
                          </a:solidFill>
                          <a:latin typeface="Lato"/>
                          <a:ea typeface="Lato"/>
                          <a:cs typeface="Lato"/>
                          <a:sym typeface="Lato"/>
                        </a:rPr>
                        <a:t> Give the Decider 2 votes. One is for a concept, one is for a specific feature from another concept they’d like to prototype and test within the first concept.</a:t>
                      </a:r>
                      <a:endParaRPr sz="1000">
                        <a:solidFill>
                          <a:schemeClr val="dk1"/>
                        </a:solidFill>
                        <a:latin typeface="Lato"/>
                        <a:ea typeface="Lato"/>
                        <a:cs typeface="Lato"/>
                        <a:sym typeface="Lato"/>
                      </a:endParaRPr>
                    </a:p>
                    <a:p>
                      <a:pPr indent="-292100" lvl="1" marL="914400" rtl="0" algn="l">
                        <a:spcBef>
                          <a:spcPts val="900"/>
                        </a:spcBef>
                        <a:spcAft>
                          <a:spcPts val="0"/>
                        </a:spcAft>
                        <a:buClr>
                          <a:schemeClr val="accent1"/>
                        </a:buClr>
                        <a:buSzPts val="1000"/>
                        <a:buFont typeface="Lato"/>
                        <a:buAutoNum type="alphaLcPeriod"/>
                      </a:pPr>
                      <a:r>
                        <a:rPr b="1" lang="en" sz="1000">
                          <a:solidFill>
                            <a:schemeClr val="dk1"/>
                          </a:solidFill>
                          <a:latin typeface="Lato"/>
                          <a:ea typeface="Lato"/>
                          <a:cs typeface="Lato"/>
                          <a:sym typeface="Lato"/>
                        </a:rPr>
                        <a:t>Super advanced super vote.</a:t>
                      </a:r>
                      <a:r>
                        <a:rPr lang="en" sz="1000">
                          <a:solidFill>
                            <a:schemeClr val="dk1"/>
                          </a:solidFill>
                          <a:latin typeface="Lato"/>
                          <a:ea typeface="Lato"/>
                          <a:cs typeface="Lato"/>
                          <a:sym typeface="Lato"/>
                        </a:rPr>
                        <a:t> </a:t>
                      </a:r>
                      <a:r>
                        <a:rPr lang="en" sz="1000">
                          <a:solidFill>
                            <a:schemeClr val="dk1"/>
                          </a:solidFill>
                          <a:latin typeface="Lato"/>
                          <a:ea typeface="Lato"/>
                          <a:cs typeface="Lato"/>
                          <a:sym typeface="Lato"/>
                        </a:rPr>
                        <a:t>Give the Decider 2 votes. They vote on 2 concepts, and you prototype and pit them against each other in the next 2 days. </a:t>
                      </a:r>
                      <a:r>
                        <a:rPr lang="en" sz="1000">
                          <a:solidFill>
                            <a:schemeClr val="dk1"/>
                          </a:solidFill>
                          <a:latin typeface="Lato"/>
                          <a:ea typeface="Lato"/>
                          <a:cs typeface="Lato"/>
                          <a:sym typeface="Lato"/>
                        </a:rPr>
                        <a:t>Not for beginners!</a:t>
                      </a:r>
                      <a:endParaRPr sz="1000">
                        <a:solidFill>
                          <a:schemeClr val="dk1"/>
                        </a:solidFill>
                        <a:latin typeface="Lato"/>
                        <a:ea typeface="Lato"/>
                        <a:cs typeface="Lato"/>
                        <a:sym typeface="Lato"/>
                      </a:endParaRPr>
                    </a:p>
                    <a:p>
                      <a:pPr indent="0" lvl="0" marL="0" rtl="0" algn="l">
                        <a:spcBef>
                          <a:spcPts val="900"/>
                        </a:spcBef>
                        <a:spcAft>
                          <a:spcPts val="900"/>
                        </a:spcAft>
                        <a:buNone/>
                      </a:pPr>
                      <a:r>
                        <a:rPr lang="en" sz="1000">
                          <a:solidFill>
                            <a:schemeClr val="dk1"/>
                          </a:solidFill>
                          <a:latin typeface="Lato"/>
                          <a:ea typeface="Lato"/>
                          <a:cs typeface="Lato"/>
                          <a:sym typeface="Lato"/>
                        </a:rPr>
                        <a:t>You have your idea. Finally!</a:t>
                      </a:r>
                      <a:endParaRPr sz="1000">
                        <a:solidFill>
                          <a:schemeClr val="dk1"/>
                        </a:solidFill>
                        <a:latin typeface="Lato"/>
                        <a:ea typeface="Lato"/>
                        <a:cs typeface="Lato"/>
                        <a:sym typeface="Lato"/>
                      </a:endParaRPr>
                    </a:p>
                  </a:txBody>
                  <a:tcPr marT="18287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grpSp>
        <p:nvGrpSpPr>
          <p:cNvPr id="862" name="Google Shape;862;p83"/>
          <p:cNvGrpSpPr/>
          <p:nvPr/>
        </p:nvGrpSpPr>
        <p:grpSpPr>
          <a:xfrm>
            <a:off x="6687425" y="480675"/>
            <a:ext cx="2138100" cy="309300"/>
            <a:chOff x="3228100" y="89325"/>
            <a:chExt cx="2138100" cy="309300"/>
          </a:xfrm>
        </p:grpSpPr>
        <p:sp>
          <p:nvSpPr>
            <p:cNvPr id="863" name="Google Shape;863;p83"/>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20 minutes</a:t>
              </a:r>
              <a:endParaRPr sz="900">
                <a:solidFill>
                  <a:srgbClr val="85859F"/>
                </a:solidFill>
                <a:latin typeface="Lato"/>
                <a:ea typeface="Lato"/>
                <a:cs typeface="Lato"/>
                <a:sym typeface="Lato"/>
              </a:endParaRPr>
            </a:p>
          </p:txBody>
        </p:sp>
        <p:grpSp>
          <p:nvGrpSpPr>
            <p:cNvPr id="864" name="Google Shape;864;p83"/>
            <p:cNvGrpSpPr/>
            <p:nvPr/>
          </p:nvGrpSpPr>
          <p:grpSpPr>
            <a:xfrm>
              <a:off x="3349201" y="139842"/>
              <a:ext cx="177776" cy="208266"/>
              <a:chOff x="5082450" y="817300"/>
              <a:chExt cx="150225" cy="175975"/>
            </a:xfrm>
          </p:grpSpPr>
          <p:sp>
            <p:nvSpPr>
              <p:cNvPr id="865" name="Google Shape;865;p83"/>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3"/>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3"/>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3"/>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3"/>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3"/>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3"/>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3"/>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3"/>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3"/>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3"/>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3"/>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3"/>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3"/>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84"/>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test flow</a:t>
            </a:r>
            <a:endParaRPr/>
          </a:p>
          <a:p>
            <a:pPr indent="0" lvl="0" marL="0" rtl="0" algn="l">
              <a:spcBef>
                <a:spcPts val="0"/>
              </a:spcBef>
              <a:spcAft>
                <a:spcPts val="0"/>
              </a:spcAft>
              <a:buNone/>
            </a:pPr>
            <a:r>
              <a:t/>
            </a:r>
            <a:endParaRPr/>
          </a:p>
        </p:txBody>
      </p:sp>
      <p:sp>
        <p:nvSpPr>
          <p:cNvPr id="884" name="Google Shape;884;p84"/>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2 &gt; Storyboard</a:t>
            </a:r>
            <a:endParaRPr/>
          </a:p>
        </p:txBody>
      </p:sp>
      <p:graphicFrame>
        <p:nvGraphicFramePr>
          <p:cNvPr id="885" name="Google Shape;885;p84"/>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5"/>
                    </a:solidFill>
                  </a:tcPr>
                </a:tc>
                <a:tc hMerge="1"/>
                <a:tc hMerge="1"/>
              </a:tr>
              <a:tr h="302400">
                <a:tc gridSpan="3" rowSpan="3">
                  <a:txBody>
                    <a:bodyPr/>
                    <a:lstStyle/>
                    <a:p>
                      <a:pPr indent="0" lvl="0" marL="0" rtl="0" algn="l">
                        <a:lnSpc>
                          <a:spcPct val="100000"/>
                        </a:lnSpc>
                        <a:spcBef>
                          <a:spcPts val="0"/>
                        </a:spcBef>
                        <a:spcAft>
                          <a:spcPts val="0"/>
                        </a:spcAft>
                        <a:buNone/>
                      </a:pPr>
                      <a:r>
                        <a:rPr lang="en" sz="1100">
                          <a:solidFill>
                            <a:schemeClr val="dk1"/>
                          </a:solidFill>
                          <a:latin typeface="Lato"/>
                          <a:ea typeface="Lato"/>
                          <a:cs typeface="Lato"/>
                          <a:sym typeface="Lato"/>
                        </a:rPr>
                        <a:t>Organize</a:t>
                      </a:r>
                      <a:r>
                        <a:rPr lang="en" sz="1100">
                          <a:solidFill>
                            <a:schemeClr val="dk1"/>
                          </a:solidFill>
                          <a:latin typeface="Lato"/>
                          <a:ea typeface="Lato"/>
                          <a:cs typeface="Lato"/>
                          <a:sym typeface="Lato"/>
                        </a:rPr>
                        <a:t> the concept before drawing out the storyboard. The point of this exercise is to turn the concept into a linear story.</a:t>
                      </a:r>
                      <a:endParaRPr sz="1100">
                        <a:solidFill>
                          <a:schemeClr val="dk1"/>
                        </a:solidFill>
                        <a:latin typeface="Lato"/>
                        <a:ea typeface="Lato"/>
                        <a:cs typeface="Lato"/>
                        <a:sym typeface="Lato"/>
                      </a:endParaRPr>
                    </a:p>
                    <a:p>
                      <a:pPr indent="-298450" lvl="0" marL="457200" rtl="0" algn="l">
                        <a:lnSpc>
                          <a:spcPct val="100000"/>
                        </a:lnSpc>
                        <a:spcBef>
                          <a:spcPts val="900"/>
                        </a:spcBef>
                        <a:spcAft>
                          <a:spcPts val="0"/>
                        </a:spcAft>
                        <a:buClr>
                          <a:schemeClr val="accent1"/>
                        </a:buClr>
                        <a:buSzPts val="1100"/>
                        <a:buFont typeface="Lato"/>
                        <a:buAutoNum type="arabicPeriod"/>
                      </a:pPr>
                      <a:r>
                        <a:rPr b="1" lang="en" sz="1100">
                          <a:solidFill>
                            <a:schemeClr val="dk1"/>
                          </a:solidFill>
                          <a:latin typeface="Lato"/>
                          <a:ea typeface="Lato"/>
                          <a:cs typeface="Lato"/>
                          <a:sym typeface="Lato"/>
                        </a:rPr>
                        <a:t>Action steps.</a:t>
                      </a:r>
                      <a:r>
                        <a:rPr lang="en" sz="1100">
                          <a:solidFill>
                            <a:schemeClr val="dk1"/>
                          </a:solidFill>
                          <a:latin typeface="Lato"/>
                          <a:ea typeface="Lato"/>
                          <a:cs typeface="Lato"/>
                          <a:sym typeface="Lato"/>
                        </a:rPr>
                        <a:t> Take 10 min. Copy the following slide for all team members. Each team member writes 6 action steps, on their idea of how the user will move through the prototype. </a:t>
                      </a:r>
                      <a:endParaRPr sz="1100">
                        <a:solidFill>
                          <a:schemeClr val="dk1"/>
                        </a:solidFill>
                        <a:latin typeface="Lato"/>
                        <a:ea typeface="Lato"/>
                        <a:cs typeface="Lato"/>
                        <a:sym typeface="Lato"/>
                      </a:endParaRPr>
                    </a:p>
                    <a:p>
                      <a:pPr indent="-298450" lvl="1" marL="914400" rtl="0" algn="l">
                        <a:lnSpc>
                          <a:spcPct val="100000"/>
                        </a:lnSpc>
                        <a:spcBef>
                          <a:spcPts val="0"/>
                        </a:spcBef>
                        <a:spcAft>
                          <a:spcPts val="0"/>
                        </a:spcAft>
                        <a:buClr>
                          <a:schemeClr val="accent1"/>
                        </a:buClr>
                        <a:buSzPts val="1100"/>
                        <a:buFont typeface="Lato"/>
                        <a:buAutoNum type="alphaLcPeriod"/>
                      </a:pPr>
                      <a:r>
                        <a:rPr lang="en" sz="1100">
                          <a:solidFill>
                            <a:schemeClr val="dk1"/>
                          </a:solidFill>
                          <a:latin typeface="Lato"/>
                          <a:ea typeface="Lato"/>
                          <a:cs typeface="Lato"/>
                          <a:sym typeface="Lato"/>
                        </a:rPr>
                        <a:t>Action steps are the actions users have to take to get to the next step in the storyboard. Where does the prototype start? What’s the next step after that? Where does it end? </a:t>
                      </a:r>
                      <a:endParaRPr sz="1100">
                        <a:solidFill>
                          <a:schemeClr val="dk1"/>
                        </a:solidFill>
                        <a:latin typeface="Lato"/>
                        <a:ea typeface="Lato"/>
                        <a:cs typeface="Lato"/>
                        <a:sym typeface="Lato"/>
                      </a:endParaRPr>
                    </a:p>
                    <a:p>
                      <a:pPr indent="-298450" lvl="1" marL="914400" rtl="0" algn="l">
                        <a:lnSpc>
                          <a:spcPct val="100000"/>
                        </a:lnSpc>
                        <a:spcBef>
                          <a:spcPts val="0"/>
                        </a:spcBef>
                        <a:spcAft>
                          <a:spcPts val="0"/>
                        </a:spcAft>
                        <a:buClr>
                          <a:schemeClr val="accent1"/>
                        </a:buClr>
                        <a:buSzPts val="1100"/>
                        <a:buFont typeface="Lato"/>
                        <a:buAutoNum type="alphaLcPeriod"/>
                      </a:pPr>
                      <a:r>
                        <a:rPr lang="en" sz="1100">
                          <a:solidFill>
                            <a:schemeClr val="dk1"/>
                          </a:solidFill>
                          <a:latin typeface="Lato"/>
                          <a:ea typeface="Lato"/>
                          <a:cs typeface="Lato"/>
                          <a:sym typeface="Lato"/>
                        </a:rPr>
                        <a:t>Take into account your simple map and sprint questions. These can help guide the action steps.</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298450" lvl="0" marL="457200" rtl="0" algn="l">
                        <a:lnSpc>
                          <a:spcPct val="100000"/>
                        </a:lnSpc>
                        <a:spcBef>
                          <a:spcPts val="0"/>
                        </a:spcBef>
                        <a:spcAft>
                          <a:spcPts val="0"/>
                        </a:spcAft>
                        <a:buClr>
                          <a:schemeClr val="accent1"/>
                        </a:buClr>
                        <a:buSzPts val="1100"/>
                        <a:buFont typeface="Lato"/>
                        <a:buAutoNum type="arabicPeriod"/>
                      </a:pPr>
                      <a:r>
                        <a:rPr b="1" lang="en" sz="1100">
                          <a:solidFill>
                            <a:schemeClr val="dk1"/>
                          </a:solidFill>
                          <a:latin typeface="Lato"/>
                          <a:ea typeface="Lato"/>
                          <a:cs typeface="Lato"/>
                          <a:sym typeface="Lato"/>
                        </a:rPr>
                        <a:t>Present. 20 minutes. </a:t>
                      </a:r>
                      <a:r>
                        <a:rPr lang="en" sz="1100">
                          <a:solidFill>
                            <a:schemeClr val="dk1"/>
                          </a:solidFill>
                          <a:latin typeface="Lato"/>
                          <a:ea typeface="Lato"/>
                          <a:cs typeface="Lato"/>
                          <a:sym typeface="Lato"/>
                        </a:rPr>
                        <a:t>Each team member reads their steps out loud and presents them to the rest of the team. The Decider goes first or last.</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298450" lvl="0" marL="457200" rtl="0" algn="l">
                        <a:lnSpc>
                          <a:spcPct val="100000"/>
                        </a:lnSpc>
                        <a:spcBef>
                          <a:spcPts val="0"/>
                        </a:spcBef>
                        <a:spcAft>
                          <a:spcPts val="0"/>
                        </a:spcAft>
                        <a:buClr>
                          <a:schemeClr val="accent1"/>
                        </a:buClr>
                        <a:buSzPts val="1100"/>
                        <a:buFont typeface="Lato"/>
                        <a:buAutoNum type="arabicPeriod"/>
                      </a:pPr>
                      <a:r>
                        <a:rPr b="1" lang="en" sz="1100">
                          <a:solidFill>
                            <a:schemeClr val="dk1"/>
                          </a:solidFill>
                          <a:latin typeface="Lato"/>
                          <a:ea typeface="Lato"/>
                          <a:cs typeface="Lato"/>
                          <a:sym typeface="Lato"/>
                        </a:rPr>
                        <a:t>Vote. </a:t>
                      </a:r>
                      <a:r>
                        <a:rPr lang="en" sz="1100">
                          <a:solidFill>
                            <a:schemeClr val="dk1"/>
                          </a:solidFill>
                          <a:latin typeface="Lato"/>
                          <a:ea typeface="Lato"/>
                          <a:cs typeface="Lato"/>
                          <a:sym typeface="Lato"/>
                        </a:rPr>
                        <a:t>Take 5 minutes to vote on the best user test flow. Everyone gets one vote except the D</a:t>
                      </a:r>
                      <a:r>
                        <a:rPr lang="en" sz="1100">
                          <a:solidFill>
                            <a:schemeClr val="dk1"/>
                          </a:solidFill>
                          <a:latin typeface="Lato"/>
                          <a:ea typeface="Lato"/>
                          <a:cs typeface="Lato"/>
                          <a:sym typeface="Lato"/>
                        </a:rPr>
                        <a:t>ecider</a:t>
                      </a:r>
                      <a:r>
                        <a:rPr lang="en" sz="1100">
                          <a:solidFill>
                            <a:schemeClr val="dk1"/>
                          </a:solidFill>
                          <a:latin typeface="Lato"/>
                          <a:ea typeface="Lato"/>
                          <a:cs typeface="Lato"/>
                          <a:sym typeface="Lato"/>
                        </a:rPr>
                        <a:t>, who gets 2.</a:t>
                      </a:r>
                      <a:endParaRPr sz="1100">
                        <a:solidFill>
                          <a:schemeClr val="dk1"/>
                        </a:solidFill>
                        <a:latin typeface="Lato"/>
                        <a:ea typeface="Lato"/>
                        <a:cs typeface="Lato"/>
                        <a:sym typeface="Lato"/>
                      </a:endParaRPr>
                    </a:p>
                    <a:p>
                      <a:pPr indent="-298450" lvl="1" marL="914400" rtl="0" algn="l">
                        <a:lnSpc>
                          <a:spcPct val="100000"/>
                        </a:lnSpc>
                        <a:spcBef>
                          <a:spcPts val="0"/>
                        </a:spcBef>
                        <a:spcAft>
                          <a:spcPts val="0"/>
                        </a:spcAft>
                        <a:buClr>
                          <a:schemeClr val="accent1"/>
                        </a:buClr>
                        <a:buSzPts val="1100"/>
                        <a:buFont typeface="Lato"/>
                        <a:buAutoNum type="alphaLcPeriod"/>
                      </a:pPr>
                      <a:r>
                        <a:rPr lang="en" sz="1100">
                          <a:solidFill>
                            <a:schemeClr val="dk1"/>
                          </a:solidFill>
                          <a:latin typeface="Lato"/>
                          <a:ea typeface="Lato"/>
                          <a:cs typeface="Lato"/>
                          <a:sym typeface="Lato"/>
                        </a:rPr>
                        <a:t>The first Decider vote is for overall flow (they select the entire row). The second Decider vote is for an action step from another row they’d like to bring into the test flow of that row and include in the prototype.</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298450" lvl="0" marL="457200" rtl="0" algn="l">
                        <a:lnSpc>
                          <a:spcPct val="100000"/>
                        </a:lnSpc>
                        <a:spcBef>
                          <a:spcPts val="0"/>
                        </a:spcBef>
                        <a:spcAft>
                          <a:spcPts val="0"/>
                        </a:spcAft>
                        <a:buClr>
                          <a:schemeClr val="accent1"/>
                        </a:buClr>
                        <a:buSzPts val="1100"/>
                        <a:buFont typeface="Lato"/>
                        <a:buAutoNum type="arabicPeriod"/>
                      </a:pPr>
                      <a:r>
                        <a:rPr b="1" lang="en" sz="1100">
                          <a:solidFill>
                            <a:schemeClr val="dk1"/>
                          </a:solidFill>
                          <a:latin typeface="Lato"/>
                          <a:ea typeface="Lato"/>
                          <a:cs typeface="Lato"/>
                          <a:sym typeface="Lato"/>
                        </a:rPr>
                        <a:t>Finalize. </a:t>
                      </a:r>
                      <a:r>
                        <a:rPr lang="en" sz="1100">
                          <a:solidFill>
                            <a:schemeClr val="dk1"/>
                          </a:solidFill>
                          <a:latin typeface="Lato"/>
                          <a:ea typeface="Lato"/>
                          <a:cs typeface="Lato"/>
                          <a:sym typeface="Lato"/>
                        </a:rPr>
                        <a:t>Circle the winning flow.</a:t>
                      </a:r>
                      <a:endParaRPr sz="1100">
                        <a:solidFill>
                          <a:schemeClr val="dk1"/>
                        </a:solidFill>
                        <a:latin typeface="Lato"/>
                        <a:ea typeface="Lato"/>
                        <a:cs typeface="Lato"/>
                        <a:sym typeface="Lato"/>
                      </a:endParaRPr>
                    </a:p>
                  </a:txBody>
                  <a:tcPr marT="18287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grpSp>
        <p:nvGrpSpPr>
          <p:cNvPr id="886" name="Google Shape;886;p84"/>
          <p:cNvGrpSpPr/>
          <p:nvPr/>
        </p:nvGrpSpPr>
        <p:grpSpPr>
          <a:xfrm>
            <a:off x="6687425" y="480675"/>
            <a:ext cx="2138100" cy="309300"/>
            <a:chOff x="3228100" y="89325"/>
            <a:chExt cx="2138100" cy="309300"/>
          </a:xfrm>
        </p:grpSpPr>
        <p:sp>
          <p:nvSpPr>
            <p:cNvPr id="887" name="Google Shape;887;p84"/>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35 minutes</a:t>
              </a:r>
              <a:endParaRPr sz="900">
                <a:solidFill>
                  <a:srgbClr val="85859F"/>
                </a:solidFill>
                <a:latin typeface="Lato"/>
                <a:ea typeface="Lato"/>
                <a:cs typeface="Lato"/>
                <a:sym typeface="Lato"/>
              </a:endParaRPr>
            </a:p>
          </p:txBody>
        </p:sp>
        <p:grpSp>
          <p:nvGrpSpPr>
            <p:cNvPr id="888" name="Google Shape;888;p84"/>
            <p:cNvGrpSpPr/>
            <p:nvPr/>
          </p:nvGrpSpPr>
          <p:grpSpPr>
            <a:xfrm>
              <a:off x="3349201" y="139842"/>
              <a:ext cx="177776" cy="208266"/>
              <a:chOff x="5082450" y="817300"/>
              <a:chExt cx="150225" cy="175975"/>
            </a:xfrm>
          </p:grpSpPr>
          <p:sp>
            <p:nvSpPr>
              <p:cNvPr id="889" name="Google Shape;889;p84"/>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4"/>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4"/>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4"/>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4"/>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4"/>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4"/>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4"/>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4"/>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4"/>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4"/>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4"/>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4"/>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4"/>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85"/>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out your steps</a:t>
            </a:r>
            <a:endParaRPr/>
          </a:p>
        </p:txBody>
      </p:sp>
      <p:sp>
        <p:nvSpPr>
          <p:cNvPr id="908" name="Google Shape;908;p85"/>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909" name="Google Shape;909;p85"/>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2 &gt; Storyboard</a:t>
            </a:r>
            <a:endParaRPr/>
          </a:p>
          <a:p>
            <a:pPr indent="0" lvl="0" marL="0" rtl="0" algn="l">
              <a:spcBef>
                <a:spcPts val="0"/>
              </a:spcBef>
              <a:spcAft>
                <a:spcPts val="0"/>
              </a:spcAft>
              <a:buNone/>
            </a:pPr>
            <a:r>
              <a:t/>
            </a:r>
            <a:endParaRPr/>
          </a:p>
        </p:txBody>
      </p:sp>
      <p:sp>
        <p:nvSpPr>
          <p:cNvPr id="910" name="Google Shape;910;p85"/>
          <p:cNvSpPr/>
          <p:nvPr/>
        </p:nvSpPr>
        <p:spPr>
          <a:xfrm>
            <a:off x="723200" y="13428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Step 1</a:t>
            </a:r>
            <a:endParaRPr sz="1200">
              <a:solidFill>
                <a:schemeClr val="lt1"/>
              </a:solidFill>
              <a:latin typeface="Lato"/>
              <a:ea typeface="Lato"/>
              <a:cs typeface="Lato"/>
              <a:sym typeface="Lato"/>
            </a:endParaRPr>
          </a:p>
        </p:txBody>
      </p:sp>
      <p:sp>
        <p:nvSpPr>
          <p:cNvPr id="911" name="Google Shape;911;p85"/>
          <p:cNvSpPr/>
          <p:nvPr/>
        </p:nvSpPr>
        <p:spPr>
          <a:xfrm>
            <a:off x="1923350" y="13428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Step 2</a:t>
            </a:r>
            <a:endParaRPr sz="1200">
              <a:solidFill>
                <a:schemeClr val="lt1"/>
              </a:solidFill>
              <a:latin typeface="Lato"/>
              <a:ea typeface="Lato"/>
              <a:cs typeface="Lato"/>
              <a:sym typeface="Lato"/>
            </a:endParaRPr>
          </a:p>
        </p:txBody>
      </p:sp>
      <p:sp>
        <p:nvSpPr>
          <p:cNvPr id="912" name="Google Shape;912;p85"/>
          <p:cNvSpPr/>
          <p:nvPr/>
        </p:nvSpPr>
        <p:spPr>
          <a:xfrm>
            <a:off x="3123500" y="13428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Step 3</a:t>
            </a:r>
            <a:endParaRPr sz="1200">
              <a:solidFill>
                <a:schemeClr val="lt1"/>
              </a:solidFill>
              <a:latin typeface="Lato"/>
              <a:ea typeface="Lato"/>
              <a:cs typeface="Lato"/>
              <a:sym typeface="Lato"/>
            </a:endParaRPr>
          </a:p>
        </p:txBody>
      </p:sp>
      <p:sp>
        <p:nvSpPr>
          <p:cNvPr id="913" name="Google Shape;913;p85"/>
          <p:cNvSpPr/>
          <p:nvPr/>
        </p:nvSpPr>
        <p:spPr>
          <a:xfrm>
            <a:off x="4323650" y="13428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Step 3</a:t>
            </a:r>
            <a:endParaRPr sz="1200">
              <a:solidFill>
                <a:schemeClr val="lt1"/>
              </a:solidFill>
              <a:latin typeface="Lato"/>
              <a:ea typeface="Lato"/>
              <a:cs typeface="Lato"/>
              <a:sym typeface="Lato"/>
            </a:endParaRPr>
          </a:p>
        </p:txBody>
      </p:sp>
      <p:sp>
        <p:nvSpPr>
          <p:cNvPr id="914" name="Google Shape;914;p85"/>
          <p:cNvSpPr/>
          <p:nvPr/>
        </p:nvSpPr>
        <p:spPr>
          <a:xfrm>
            <a:off x="5523800" y="13428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Step 5</a:t>
            </a:r>
            <a:endParaRPr sz="1200">
              <a:solidFill>
                <a:schemeClr val="lt1"/>
              </a:solidFill>
              <a:latin typeface="Lato"/>
              <a:ea typeface="Lato"/>
              <a:cs typeface="Lato"/>
              <a:sym typeface="Lato"/>
            </a:endParaRPr>
          </a:p>
        </p:txBody>
      </p:sp>
      <p:sp>
        <p:nvSpPr>
          <p:cNvPr id="915" name="Google Shape;915;p85"/>
          <p:cNvSpPr/>
          <p:nvPr/>
        </p:nvSpPr>
        <p:spPr>
          <a:xfrm>
            <a:off x="6723950" y="13428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Step 6</a:t>
            </a:r>
            <a:endParaRPr sz="1200">
              <a:solidFill>
                <a:schemeClr val="lt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86"/>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 the flow</a:t>
            </a:r>
            <a:endParaRPr/>
          </a:p>
        </p:txBody>
      </p:sp>
      <p:sp>
        <p:nvSpPr>
          <p:cNvPr id="921" name="Google Shape;921;p86"/>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922" name="Google Shape;922;p86"/>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2 &gt; Storyboard</a:t>
            </a:r>
            <a:endParaRPr/>
          </a:p>
          <a:p>
            <a:pPr indent="0" lvl="0" marL="0" rtl="0" algn="l">
              <a:spcBef>
                <a:spcPts val="0"/>
              </a:spcBef>
              <a:spcAft>
                <a:spcPts val="0"/>
              </a:spcAft>
              <a:buNone/>
            </a:pPr>
            <a:r>
              <a:t/>
            </a:r>
            <a:endParaRPr/>
          </a:p>
        </p:txBody>
      </p:sp>
      <p:sp>
        <p:nvSpPr>
          <p:cNvPr id="923" name="Google Shape;923;p86"/>
          <p:cNvSpPr/>
          <p:nvPr/>
        </p:nvSpPr>
        <p:spPr>
          <a:xfrm>
            <a:off x="68090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1</a:t>
            </a:r>
            <a:endParaRPr sz="1100">
              <a:solidFill>
                <a:schemeClr val="lt1"/>
              </a:solidFill>
              <a:latin typeface="Lato"/>
              <a:ea typeface="Lato"/>
              <a:cs typeface="Lato"/>
              <a:sym typeface="Lato"/>
            </a:endParaRPr>
          </a:p>
        </p:txBody>
      </p:sp>
      <p:sp>
        <p:nvSpPr>
          <p:cNvPr id="924" name="Google Shape;924;p86"/>
          <p:cNvSpPr/>
          <p:nvPr/>
        </p:nvSpPr>
        <p:spPr>
          <a:xfrm>
            <a:off x="188105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2</a:t>
            </a:r>
            <a:endParaRPr sz="1100">
              <a:solidFill>
                <a:schemeClr val="lt1"/>
              </a:solidFill>
              <a:latin typeface="Lato"/>
              <a:ea typeface="Lato"/>
              <a:cs typeface="Lato"/>
              <a:sym typeface="Lato"/>
            </a:endParaRPr>
          </a:p>
        </p:txBody>
      </p:sp>
      <p:sp>
        <p:nvSpPr>
          <p:cNvPr id="925" name="Google Shape;925;p86"/>
          <p:cNvSpPr/>
          <p:nvPr/>
        </p:nvSpPr>
        <p:spPr>
          <a:xfrm>
            <a:off x="308120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3</a:t>
            </a:r>
            <a:endParaRPr sz="1100">
              <a:solidFill>
                <a:schemeClr val="lt1"/>
              </a:solidFill>
              <a:latin typeface="Lato"/>
              <a:ea typeface="Lato"/>
              <a:cs typeface="Lato"/>
              <a:sym typeface="Lato"/>
            </a:endParaRPr>
          </a:p>
        </p:txBody>
      </p:sp>
      <p:sp>
        <p:nvSpPr>
          <p:cNvPr id="926" name="Google Shape;926;p86"/>
          <p:cNvSpPr/>
          <p:nvPr/>
        </p:nvSpPr>
        <p:spPr>
          <a:xfrm>
            <a:off x="428135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4</a:t>
            </a:r>
            <a:endParaRPr sz="1100">
              <a:solidFill>
                <a:schemeClr val="lt1"/>
              </a:solidFill>
              <a:latin typeface="Lato"/>
              <a:ea typeface="Lato"/>
              <a:cs typeface="Lato"/>
              <a:sym typeface="Lato"/>
            </a:endParaRPr>
          </a:p>
        </p:txBody>
      </p:sp>
      <p:sp>
        <p:nvSpPr>
          <p:cNvPr id="927" name="Google Shape;927;p86"/>
          <p:cNvSpPr/>
          <p:nvPr/>
        </p:nvSpPr>
        <p:spPr>
          <a:xfrm>
            <a:off x="548150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5</a:t>
            </a:r>
            <a:endParaRPr sz="1100">
              <a:solidFill>
                <a:schemeClr val="lt1"/>
              </a:solidFill>
              <a:latin typeface="Lato"/>
              <a:ea typeface="Lato"/>
              <a:cs typeface="Lato"/>
              <a:sym typeface="Lato"/>
            </a:endParaRPr>
          </a:p>
        </p:txBody>
      </p:sp>
      <p:sp>
        <p:nvSpPr>
          <p:cNvPr id="928" name="Google Shape;928;p86"/>
          <p:cNvSpPr/>
          <p:nvPr/>
        </p:nvSpPr>
        <p:spPr>
          <a:xfrm>
            <a:off x="668165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6</a:t>
            </a:r>
            <a:endParaRPr sz="1100">
              <a:solidFill>
                <a:schemeClr val="lt1"/>
              </a:solidFill>
              <a:latin typeface="Lato"/>
              <a:ea typeface="Lato"/>
              <a:cs typeface="Lato"/>
              <a:sym typeface="Lato"/>
            </a:endParaRPr>
          </a:p>
        </p:txBody>
      </p:sp>
      <p:sp>
        <p:nvSpPr>
          <p:cNvPr id="929" name="Google Shape;929;p86"/>
          <p:cNvSpPr/>
          <p:nvPr/>
        </p:nvSpPr>
        <p:spPr>
          <a:xfrm>
            <a:off x="68090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1</a:t>
            </a:r>
            <a:endParaRPr sz="1100">
              <a:solidFill>
                <a:schemeClr val="lt1"/>
              </a:solidFill>
              <a:latin typeface="Lato"/>
              <a:ea typeface="Lato"/>
              <a:cs typeface="Lato"/>
              <a:sym typeface="Lato"/>
            </a:endParaRPr>
          </a:p>
        </p:txBody>
      </p:sp>
      <p:sp>
        <p:nvSpPr>
          <p:cNvPr id="930" name="Google Shape;930;p86"/>
          <p:cNvSpPr/>
          <p:nvPr/>
        </p:nvSpPr>
        <p:spPr>
          <a:xfrm>
            <a:off x="188105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2</a:t>
            </a:r>
            <a:endParaRPr sz="1100">
              <a:solidFill>
                <a:schemeClr val="lt1"/>
              </a:solidFill>
              <a:latin typeface="Lato"/>
              <a:ea typeface="Lato"/>
              <a:cs typeface="Lato"/>
              <a:sym typeface="Lato"/>
            </a:endParaRPr>
          </a:p>
        </p:txBody>
      </p:sp>
      <p:sp>
        <p:nvSpPr>
          <p:cNvPr id="931" name="Google Shape;931;p86"/>
          <p:cNvSpPr/>
          <p:nvPr/>
        </p:nvSpPr>
        <p:spPr>
          <a:xfrm>
            <a:off x="308120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3</a:t>
            </a:r>
            <a:endParaRPr sz="1100">
              <a:solidFill>
                <a:schemeClr val="lt1"/>
              </a:solidFill>
              <a:latin typeface="Lato"/>
              <a:ea typeface="Lato"/>
              <a:cs typeface="Lato"/>
              <a:sym typeface="Lato"/>
            </a:endParaRPr>
          </a:p>
        </p:txBody>
      </p:sp>
      <p:sp>
        <p:nvSpPr>
          <p:cNvPr id="932" name="Google Shape;932;p86"/>
          <p:cNvSpPr/>
          <p:nvPr/>
        </p:nvSpPr>
        <p:spPr>
          <a:xfrm>
            <a:off x="428135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4</a:t>
            </a:r>
            <a:endParaRPr sz="1100">
              <a:solidFill>
                <a:schemeClr val="lt1"/>
              </a:solidFill>
              <a:latin typeface="Lato"/>
              <a:ea typeface="Lato"/>
              <a:cs typeface="Lato"/>
              <a:sym typeface="Lato"/>
            </a:endParaRPr>
          </a:p>
        </p:txBody>
      </p:sp>
      <p:sp>
        <p:nvSpPr>
          <p:cNvPr id="933" name="Google Shape;933;p86"/>
          <p:cNvSpPr/>
          <p:nvPr/>
        </p:nvSpPr>
        <p:spPr>
          <a:xfrm>
            <a:off x="548150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5</a:t>
            </a:r>
            <a:endParaRPr sz="1100">
              <a:solidFill>
                <a:schemeClr val="lt1"/>
              </a:solidFill>
              <a:latin typeface="Lato"/>
              <a:ea typeface="Lato"/>
              <a:cs typeface="Lato"/>
              <a:sym typeface="Lato"/>
            </a:endParaRPr>
          </a:p>
        </p:txBody>
      </p:sp>
      <p:sp>
        <p:nvSpPr>
          <p:cNvPr id="934" name="Google Shape;934;p86"/>
          <p:cNvSpPr/>
          <p:nvPr/>
        </p:nvSpPr>
        <p:spPr>
          <a:xfrm>
            <a:off x="668165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6</a:t>
            </a:r>
            <a:endParaRPr sz="1100">
              <a:solidFill>
                <a:schemeClr val="lt1"/>
              </a:solidFill>
              <a:latin typeface="Lato"/>
              <a:ea typeface="Lato"/>
              <a:cs typeface="Lato"/>
              <a:sym typeface="Lato"/>
            </a:endParaRPr>
          </a:p>
        </p:txBody>
      </p:sp>
      <p:sp>
        <p:nvSpPr>
          <p:cNvPr id="935" name="Google Shape;935;p86"/>
          <p:cNvSpPr/>
          <p:nvPr/>
        </p:nvSpPr>
        <p:spPr>
          <a:xfrm>
            <a:off x="68090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a:t>
            </a:r>
            <a:r>
              <a:rPr lang="en" sz="1100">
                <a:solidFill>
                  <a:schemeClr val="lt1"/>
                </a:solidFill>
                <a:latin typeface="Lato"/>
                <a:ea typeface="Lato"/>
                <a:cs typeface="Lato"/>
                <a:sym typeface="Lato"/>
              </a:rPr>
              <a:t>Step 1</a:t>
            </a:r>
            <a:endParaRPr sz="1100">
              <a:solidFill>
                <a:schemeClr val="lt1"/>
              </a:solidFill>
              <a:latin typeface="Lato"/>
              <a:ea typeface="Lato"/>
              <a:cs typeface="Lato"/>
              <a:sym typeface="Lato"/>
            </a:endParaRPr>
          </a:p>
        </p:txBody>
      </p:sp>
      <p:sp>
        <p:nvSpPr>
          <p:cNvPr id="936" name="Google Shape;936;p86"/>
          <p:cNvSpPr/>
          <p:nvPr/>
        </p:nvSpPr>
        <p:spPr>
          <a:xfrm>
            <a:off x="188105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a:t>
            </a:r>
            <a:r>
              <a:rPr lang="en" sz="1100">
                <a:solidFill>
                  <a:schemeClr val="lt1"/>
                </a:solidFill>
                <a:latin typeface="Lato"/>
                <a:ea typeface="Lato"/>
                <a:cs typeface="Lato"/>
                <a:sym typeface="Lato"/>
              </a:rPr>
              <a:t>Step 2</a:t>
            </a:r>
            <a:endParaRPr sz="1100">
              <a:solidFill>
                <a:schemeClr val="lt1"/>
              </a:solidFill>
              <a:latin typeface="Lato"/>
              <a:ea typeface="Lato"/>
              <a:cs typeface="Lato"/>
              <a:sym typeface="Lato"/>
            </a:endParaRPr>
          </a:p>
        </p:txBody>
      </p:sp>
      <p:sp>
        <p:nvSpPr>
          <p:cNvPr id="937" name="Google Shape;937;p86"/>
          <p:cNvSpPr/>
          <p:nvPr/>
        </p:nvSpPr>
        <p:spPr>
          <a:xfrm>
            <a:off x="308120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a:t>
            </a:r>
            <a:r>
              <a:rPr lang="en" sz="1100">
                <a:solidFill>
                  <a:schemeClr val="lt1"/>
                </a:solidFill>
                <a:latin typeface="Lato"/>
                <a:ea typeface="Lato"/>
                <a:cs typeface="Lato"/>
                <a:sym typeface="Lato"/>
              </a:rPr>
              <a:t>Step 3</a:t>
            </a:r>
            <a:endParaRPr sz="1100">
              <a:solidFill>
                <a:schemeClr val="lt1"/>
              </a:solidFill>
              <a:latin typeface="Lato"/>
              <a:ea typeface="Lato"/>
              <a:cs typeface="Lato"/>
              <a:sym typeface="Lato"/>
            </a:endParaRPr>
          </a:p>
        </p:txBody>
      </p:sp>
      <p:sp>
        <p:nvSpPr>
          <p:cNvPr id="938" name="Google Shape;938;p86"/>
          <p:cNvSpPr/>
          <p:nvPr/>
        </p:nvSpPr>
        <p:spPr>
          <a:xfrm>
            <a:off x="428135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a:t>
            </a:r>
            <a:r>
              <a:rPr lang="en" sz="1100">
                <a:solidFill>
                  <a:schemeClr val="lt1"/>
                </a:solidFill>
                <a:latin typeface="Lato"/>
                <a:ea typeface="Lato"/>
                <a:cs typeface="Lato"/>
                <a:sym typeface="Lato"/>
              </a:rPr>
              <a:t>Step 4</a:t>
            </a:r>
            <a:endParaRPr sz="1100">
              <a:solidFill>
                <a:schemeClr val="lt1"/>
              </a:solidFill>
              <a:latin typeface="Lato"/>
              <a:ea typeface="Lato"/>
              <a:cs typeface="Lato"/>
              <a:sym typeface="Lato"/>
            </a:endParaRPr>
          </a:p>
        </p:txBody>
      </p:sp>
      <p:sp>
        <p:nvSpPr>
          <p:cNvPr id="939" name="Google Shape;939;p86"/>
          <p:cNvSpPr/>
          <p:nvPr/>
        </p:nvSpPr>
        <p:spPr>
          <a:xfrm>
            <a:off x="548150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a:t>
            </a:r>
            <a:r>
              <a:rPr lang="en" sz="1100">
                <a:solidFill>
                  <a:schemeClr val="lt1"/>
                </a:solidFill>
                <a:latin typeface="Lato"/>
                <a:ea typeface="Lato"/>
                <a:cs typeface="Lato"/>
                <a:sym typeface="Lato"/>
              </a:rPr>
              <a:t>Step 5</a:t>
            </a:r>
            <a:endParaRPr sz="1100">
              <a:solidFill>
                <a:schemeClr val="lt1"/>
              </a:solidFill>
              <a:latin typeface="Lato"/>
              <a:ea typeface="Lato"/>
              <a:cs typeface="Lato"/>
              <a:sym typeface="Lato"/>
            </a:endParaRPr>
          </a:p>
        </p:txBody>
      </p:sp>
      <p:sp>
        <p:nvSpPr>
          <p:cNvPr id="940" name="Google Shape;940;p86"/>
          <p:cNvSpPr/>
          <p:nvPr/>
        </p:nvSpPr>
        <p:spPr>
          <a:xfrm>
            <a:off x="668165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a:t>
            </a:r>
            <a:r>
              <a:rPr lang="en" sz="1100">
                <a:solidFill>
                  <a:schemeClr val="lt1"/>
                </a:solidFill>
                <a:latin typeface="Lato"/>
                <a:ea typeface="Lato"/>
                <a:cs typeface="Lato"/>
                <a:sym typeface="Lato"/>
              </a:rPr>
              <a:t>Step 6</a:t>
            </a:r>
            <a:endParaRPr sz="1100">
              <a:solidFill>
                <a:schemeClr val="lt1"/>
              </a:solidFill>
              <a:latin typeface="Lato"/>
              <a:ea typeface="Lato"/>
              <a:cs typeface="Lato"/>
              <a:sym typeface="Lato"/>
            </a:endParaRPr>
          </a:p>
        </p:txBody>
      </p:sp>
      <p:sp>
        <p:nvSpPr>
          <p:cNvPr id="941" name="Google Shape;941;p86"/>
          <p:cNvSpPr/>
          <p:nvPr/>
        </p:nvSpPr>
        <p:spPr>
          <a:xfrm>
            <a:off x="68090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1</a:t>
            </a:r>
            <a:endParaRPr sz="1100">
              <a:solidFill>
                <a:schemeClr val="accent4"/>
              </a:solidFill>
              <a:latin typeface="Poppins SemiBold"/>
              <a:ea typeface="Poppins SemiBold"/>
              <a:cs typeface="Poppins SemiBold"/>
              <a:sym typeface="Poppins SemiBold"/>
            </a:endParaRPr>
          </a:p>
        </p:txBody>
      </p:sp>
      <p:sp>
        <p:nvSpPr>
          <p:cNvPr id="942" name="Google Shape;942;p86"/>
          <p:cNvSpPr/>
          <p:nvPr/>
        </p:nvSpPr>
        <p:spPr>
          <a:xfrm>
            <a:off x="188105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2</a:t>
            </a:r>
            <a:endParaRPr sz="1100">
              <a:solidFill>
                <a:schemeClr val="accent4"/>
              </a:solidFill>
              <a:latin typeface="Poppins SemiBold"/>
              <a:ea typeface="Poppins SemiBold"/>
              <a:cs typeface="Poppins SemiBold"/>
              <a:sym typeface="Poppins SemiBold"/>
            </a:endParaRPr>
          </a:p>
        </p:txBody>
      </p:sp>
      <p:sp>
        <p:nvSpPr>
          <p:cNvPr id="943" name="Google Shape;943;p86"/>
          <p:cNvSpPr/>
          <p:nvPr/>
        </p:nvSpPr>
        <p:spPr>
          <a:xfrm>
            <a:off x="308120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3</a:t>
            </a:r>
            <a:endParaRPr sz="1100">
              <a:solidFill>
                <a:schemeClr val="accent4"/>
              </a:solidFill>
              <a:latin typeface="Poppins SemiBold"/>
              <a:ea typeface="Poppins SemiBold"/>
              <a:cs typeface="Poppins SemiBold"/>
              <a:sym typeface="Poppins SemiBold"/>
            </a:endParaRPr>
          </a:p>
        </p:txBody>
      </p:sp>
      <p:sp>
        <p:nvSpPr>
          <p:cNvPr id="944" name="Google Shape;944;p86"/>
          <p:cNvSpPr/>
          <p:nvPr/>
        </p:nvSpPr>
        <p:spPr>
          <a:xfrm>
            <a:off x="428135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4</a:t>
            </a:r>
            <a:endParaRPr sz="1100">
              <a:solidFill>
                <a:schemeClr val="accent4"/>
              </a:solidFill>
              <a:latin typeface="Poppins SemiBold"/>
              <a:ea typeface="Poppins SemiBold"/>
              <a:cs typeface="Poppins SemiBold"/>
              <a:sym typeface="Poppins SemiBold"/>
            </a:endParaRPr>
          </a:p>
        </p:txBody>
      </p:sp>
      <p:sp>
        <p:nvSpPr>
          <p:cNvPr id="945" name="Google Shape;945;p86"/>
          <p:cNvSpPr/>
          <p:nvPr/>
        </p:nvSpPr>
        <p:spPr>
          <a:xfrm>
            <a:off x="548150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5</a:t>
            </a:r>
            <a:endParaRPr sz="1100">
              <a:solidFill>
                <a:schemeClr val="accent4"/>
              </a:solidFill>
              <a:latin typeface="Poppins SemiBold"/>
              <a:ea typeface="Poppins SemiBold"/>
              <a:cs typeface="Poppins SemiBold"/>
              <a:sym typeface="Poppins SemiBold"/>
            </a:endParaRPr>
          </a:p>
        </p:txBody>
      </p:sp>
      <p:sp>
        <p:nvSpPr>
          <p:cNvPr id="946" name="Google Shape;946;p86"/>
          <p:cNvSpPr/>
          <p:nvPr/>
        </p:nvSpPr>
        <p:spPr>
          <a:xfrm>
            <a:off x="668165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6</a:t>
            </a:r>
            <a:endParaRPr sz="1100">
              <a:solidFill>
                <a:schemeClr val="accent4"/>
              </a:solidFill>
              <a:latin typeface="Poppins SemiBold"/>
              <a:ea typeface="Poppins SemiBold"/>
              <a:cs typeface="Poppins SemiBold"/>
              <a:sym typeface="Poppins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87"/>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Vote the flow</a:t>
            </a:r>
            <a:endParaRPr/>
          </a:p>
        </p:txBody>
      </p:sp>
      <p:sp>
        <p:nvSpPr>
          <p:cNvPr id="952" name="Google Shape;952;p87"/>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953" name="Google Shape;953;p87"/>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2 &gt; Storyboard</a:t>
            </a:r>
            <a:endParaRPr/>
          </a:p>
          <a:p>
            <a:pPr indent="0" lvl="0" marL="0" rtl="0" algn="l">
              <a:spcBef>
                <a:spcPts val="0"/>
              </a:spcBef>
              <a:spcAft>
                <a:spcPts val="0"/>
              </a:spcAft>
              <a:buNone/>
            </a:pPr>
            <a:r>
              <a:t/>
            </a:r>
            <a:endParaRPr/>
          </a:p>
        </p:txBody>
      </p:sp>
      <p:sp>
        <p:nvSpPr>
          <p:cNvPr id="954" name="Google Shape;954;p87"/>
          <p:cNvSpPr txBox="1"/>
          <p:nvPr/>
        </p:nvSpPr>
        <p:spPr>
          <a:xfrm>
            <a:off x="7907950" y="1940375"/>
            <a:ext cx="831300" cy="245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2000"/>
              </a:spcBef>
              <a:spcAft>
                <a:spcPts val="600"/>
              </a:spcAft>
              <a:buClr>
                <a:srgbClr val="000000"/>
              </a:buClr>
              <a:buSzPts val="1100"/>
              <a:buFont typeface="Arial"/>
              <a:buNone/>
            </a:pPr>
            <a:r>
              <a:rPr lang="en" sz="900">
                <a:solidFill>
                  <a:srgbClr val="3C4856"/>
                </a:solidFill>
                <a:latin typeface="Lato"/>
                <a:ea typeface="Lato"/>
                <a:cs typeface="Lato"/>
                <a:sym typeface="Lato"/>
              </a:rPr>
              <a:t>Team votes. Only take 1!</a:t>
            </a:r>
            <a:endParaRPr sz="900">
              <a:solidFill>
                <a:srgbClr val="3C4856"/>
              </a:solidFill>
              <a:latin typeface="Lato"/>
              <a:ea typeface="Lato"/>
              <a:cs typeface="Lato"/>
              <a:sym typeface="Lato"/>
            </a:endParaRPr>
          </a:p>
        </p:txBody>
      </p:sp>
      <p:sp>
        <p:nvSpPr>
          <p:cNvPr id="955" name="Google Shape;955;p87"/>
          <p:cNvSpPr txBox="1"/>
          <p:nvPr/>
        </p:nvSpPr>
        <p:spPr>
          <a:xfrm>
            <a:off x="7854850" y="3169350"/>
            <a:ext cx="937500" cy="245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2000"/>
              </a:spcBef>
              <a:spcAft>
                <a:spcPts val="600"/>
              </a:spcAft>
              <a:buClr>
                <a:srgbClr val="000000"/>
              </a:buClr>
              <a:buSzPts val="1100"/>
              <a:buFont typeface="Arial"/>
              <a:buNone/>
            </a:pPr>
            <a:r>
              <a:rPr lang="en" sz="900">
                <a:solidFill>
                  <a:srgbClr val="3C4856"/>
                </a:solidFill>
                <a:latin typeface="Lato"/>
                <a:ea typeface="Lato"/>
                <a:cs typeface="Lato"/>
                <a:sym typeface="Lato"/>
              </a:rPr>
              <a:t>Decider votes</a:t>
            </a:r>
            <a:endParaRPr sz="900">
              <a:solidFill>
                <a:srgbClr val="3C4856"/>
              </a:solidFill>
              <a:latin typeface="Lato"/>
              <a:ea typeface="Lato"/>
              <a:cs typeface="Lato"/>
              <a:sym typeface="Lato"/>
            </a:endParaRPr>
          </a:p>
        </p:txBody>
      </p:sp>
      <p:sp>
        <p:nvSpPr>
          <p:cNvPr id="956" name="Google Shape;956;p87"/>
          <p:cNvSpPr/>
          <p:nvPr/>
        </p:nvSpPr>
        <p:spPr>
          <a:xfrm>
            <a:off x="8013600" y="35516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7"/>
          <p:cNvSpPr/>
          <p:nvPr/>
        </p:nvSpPr>
        <p:spPr>
          <a:xfrm>
            <a:off x="8245900" y="3551650"/>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7"/>
          <p:cNvSpPr/>
          <p:nvPr/>
        </p:nvSpPr>
        <p:spPr>
          <a:xfrm>
            <a:off x="8013600" y="2384728"/>
            <a:ext cx="155400" cy="153600"/>
          </a:xfrm>
          <a:prstGeom prst="ellipse">
            <a:avLst/>
          </a:prstGeom>
          <a:solidFill>
            <a:srgbClr val="FAE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7"/>
          <p:cNvSpPr/>
          <p:nvPr/>
        </p:nvSpPr>
        <p:spPr>
          <a:xfrm>
            <a:off x="8245900" y="2384728"/>
            <a:ext cx="155400" cy="153600"/>
          </a:xfrm>
          <a:prstGeom prst="ellipse">
            <a:avLst/>
          </a:prstGeom>
          <a:solidFill>
            <a:srgbClr val="FAE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7"/>
          <p:cNvSpPr/>
          <p:nvPr/>
        </p:nvSpPr>
        <p:spPr>
          <a:xfrm>
            <a:off x="8478200" y="2384728"/>
            <a:ext cx="155400" cy="153600"/>
          </a:xfrm>
          <a:prstGeom prst="ellipse">
            <a:avLst/>
          </a:prstGeom>
          <a:solidFill>
            <a:srgbClr val="FAE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7"/>
          <p:cNvSpPr/>
          <p:nvPr/>
        </p:nvSpPr>
        <p:spPr>
          <a:xfrm>
            <a:off x="8013600" y="2613328"/>
            <a:ext cx="155400" cy="153600"/>
          </a:xfrm>
          <a:prstGeom prst="ellipse">
            <a:avLst/>
          </a:prstGeom>
          <a:solidFill>
            <a:srgbClr val="FAE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7"/>
          <p:cNvSpPr/>
          <p:nvPr/>
        </p:nvSpPr>
        <p:spPr>
          <a:xfrm>
            <a:off x="8245900" y="2613328"/>
            <a:ext cx="155400" cy="153600"/>
          </a:xfrm>
          <a:prstGeom prst="ellipse">
            <a:avLst/>
          </a:prstGeom>
          <a:solidFill>
            <a:srgbClr val="FAE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7"/>
          <p:cNvSpPr/>
          <p:nvPr/>
        </p:nvSpPr>
        <p:spPr>
          <a:xfrm>
            <a:off x="8478200" y="2613328"/>
            <a:ext cx="155400" cy="153600"/>
          </a:xfrm>
          <a:prstGeom prst="ellipse">
            <a:avLst/>
          </a:prstGeom>
          <a:solidFill>
            <a:srgbClr val="FAE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7"/>
          <p:cNvSpPr/>
          <p:nvPr/>
        </p:nvSpPr>
        <p:spPr>
          <a:xfrm>
            <a:off x="68090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1</a:t>
            </a:r>
            <a:endParaRPr sz="1100">
              <a:solidFill>
                <a:schemeClr val="lt1"/>
              </a:solidFill>
              <a:latin typeface="Lato"/>
              <a:ea typeface="Lato"/>
              <a:cs typeface="Lato"/>
              <a:sym typeface="Lato"/>
            </a:endParaRPr>
          </a:p>
        </p:txBody>
      </p:sp>
      <p:sp>
        <p:nvSpPr>
          <p:cNvPr id="965" name="Google Shape;965;p87"/>
          <p:cNvSpPr/>
          <p:nvPr/>
        </p:nvSpPr>
        <p:spPr>
          <a:xfrm>
            <a:off x="188105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2</a:t>
            </a:r>
            <a:endParaRPr sz="1100">
              <a:solidFill>
                <a:schemeClr val="lt1"/>
              </a:solidFill>
              <a:latin typeface="Lato"/>
              <a:ea typeface="Lato"/>
              <a:cs typeface="Lato"/>
              <a:sym typeface="Lato"/>
            </a:endParaRPr>
          </a:p>
        </p:txBody>
      </p:sp>
      <p:sp>
        <p:nvSpPr>
          <p:cNvPr id="966" name="Google Shape;966;p87"/>
          <p:cNvSpPr/>
          <p:nvPr/>
        </p:nvSpPr>
        <p:spPr>
          <a:xfrm>
            <a:off x="308120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3</a:t>
            </a:r>
            <a:endParaRPr sz="1100">
              <a:solidFill>
                <a:schemeClr val="lt1"/>
              </a:solidFill>
              <a:latin typeface="Lato"/>
              <a:ea typeface="Lato"/>
              <a:cs typeface="Lato"/>
              <a:sym typeface="Lato"/>
            </a:endParaRPr>
          </a:p>
        </p:txBody>
      </p:sp>
      <p:sp>
        <p:nvSpPr>
          <p:cNvPr id="967" name="Google Shape;967;p87"/>
          <p:cNvSpPr/>
          <p:nvPr/>
        </p:nvSpPr>
        <p:spPr>
          <a:xfrm>
            <a:off x="428135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4</a:t>
            </a:r>
            <a:endParaRPr sz="1100">
              <a:solidFill>
                <a:schemeClr val="lt1"/>
              </a:solidFill>
              <a:latin typeface="Lato"/>
              <a:ea typeface="Lato"/>
              <a:cs typeface="Lato"/>
              <a:sym typeface="Lato"/>
            </a:endParaRPr>
          </a:p>
        </p:txBody>
      </p:sp>
      <p:sp>
        <p:nvSpPr>
          <p:cNvPr id="968" name="Google Shape;968;p87"/>
          <p:cNvSpPr/>
          <p:nvPr/>
        </p:nvSpPr>
        <p:spPr>
          <a:xfrm>
            <a:off x="548150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5</a:t>
            </a:r>
            <a:endParaRPr sz="1100">
              <a:solidFill>
                <a:schemeClr val="lt1"/>
              </a:solidFill>
              <a:latin typeface="Lato"/>
              <a:ea typeface="Lato"/>
              <a:cs typeface="Lato"/>
              <a:sym typeface="Lato"/>
            </a:endParaRPr>
          </a:p>
        </p:txBody>
      </p:sp>
      <p:sp>
        <p:nvSpPr>
          <p:cNvPr id="969" name="Google Shape;969;p87"/>
          <p:cNvSpPr/>
          <p:nvPr/>
        </p:nvSpPr>
        <p:spPr>
          <a:xfrm>
            <a:off x="668165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6</a:t>
            </a:r>
            <a:endParaRPr sz="1100">
              <a:solidFill>
                <a:schemeClr val="lt1"/>
              </a:solidFill>
              <a:latin typeface="Lato"/>
              <a:ea typeface="Lato"/>
              <a:cs typeface="Lato"/>
              <a:sym typeface="Lato"/>
            </a:endParaRPr>
          </a:p>
        </p:txBody>
      </p:sp>
      <p:sp>
        <p:nvSpPr>
          <p:cNvPr id="970" name="Google Shape;970;p87"/>
          <p:cNvSpPr/>
          <p:nvPr/>
        </p:nvSpPr>
        <p:spPr>
          <a:xfrm>
            <a:off x="68090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1</a:t>
            </a:r>
            <a:endParaRPr sz="1100">
              <a:solidFill>
                <a:schemeClr val="lt1"/>
              </a:solidFill>
              <a:latin typeface="Lato"/>
              <a:ea typeface="Lato"/>
              <a:cs typeface="Lato"/>
              <a:sym typeface="Lato"/>
            </a:endParaRPr>
          </a:p>
        </p:txBody>
      </p:sp>
      <p:sp>
        <p:nvSpPr>
          <p:cNvPr id="971" name="Google Shape;971;p87"/>
          <p:cNvSpPr/>
          <p:nvPr/>
        </p:nvSpPr>
        <p:spPr>
          <a:xfrm>
            <a:off x="188105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2</a:t>
            </a:r>
            <a:endParaRPr sz="1100">
              <a:solidFill>
                <a:schemeClr val="lt1"/>
              </a:solidFill>
              <a:latin typeface="Lato"/>
              <a:ea typeface="Lato"/>
              <a:cs typeface="Lato"/>
              <a:sym typeface="Lato"/>
            </a:endParaRPr>
          </a:p>
        </p:txBody>
      </p:sp>
      <p:sp>
        <p:nvSpPr>
          <p:cNvPr id="972" name="Google Shape;972;p87"/>
          <p:cNvSpPr/>
          <p:nvPr/>
        </p:nvSpPr>
        <p:spPr>
          <a:xfrm>
            <a:off x="308120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3</a:t>
            </a:r>
            <a:endParaRPr sz="1100">
              <a:solidFill>
                <a:schemeClr val="lt1"/>
              </a:solidFill>
              <a:latin typeface="Lato"/>
              <a:ea typeface="Lato"/>
              <a:cs typeface="Lato"/>
              <a:sym typeface="Lato"/>
            </a:endParaRPr>
          </a:p>
        </p:txBody>
      </p:sp>
      <p:sp>
        <p:nvSpPr>
          <p:cNvPr id="973" name="Google Shape;973;p87"/>
          <p:cNvSpPr/>
          <p:nvPr/>
        </p:nvSpPr>
        <p:spPr>
          <a:xfrm>
            <a:off x="428135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4</a:t>
            </a:r>
            <a:endParaRPr sz="1100">
              <a:solidFill>
                <a:schemeClr val="lt1"/>
              </a:solidFill>
              <a:latin typeface="Lato"/>
              <a:ea typeface="Lato"/>
              <a:cs typeface="Lato"/>
              <a:sym typeface="Lato"/>
            </a:endParaRPr>
          </a:p>
        </p:txBody>
      </p:sp>
      <p:sp>
        <p:nvSpPr>
          <p:cNvPr id="974" name="Google Shape;974;p87"/>
          <p:cNvSpPr/>
          <p:nvPr/>
        </p:nvSpPr>
        <p:spPr>
          <a:xfrm>
            <a:off x="548150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5</a:t>
            </a:r>
            <a:endParaRPr sz="1100">
              <a:solidFill>
                <a:schemeClr val="lt1"/>
              </a:solidFill>
              <a:latin typeface="Lato"/>
              <a:ea typeface="Lato"/>
              <a:cs typeface="Lato"/>
              <a:sym typeface="Lato"/>
            </a:endParaRPr>
          </a:p>
        </p:txBody>
      </p:sp>
      <p:sp>
        <p:nvSpPr>
          <p:cNvPr id="975" name="Google Shape;975;p87"/>
          <p:cNvSpPr/>
          <p:nvPr/>
        </p:nvSpPr>
        <p:spPr>
          <a:xfrm>
            <a:off x="668165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6</a:t>
            </a:r>
            <a:endParaRPr sz="1100">
              <a:solidFill>
                <a:schemeClr val="lt1"/>
              </a:solidFill>
              <a:latin typeface="Lato"/>
              <a:ea typeface="Lato"/>
              <a:cs typeface="Lato"/>
              <a:sym typeface="Lato"/>
            </a:endParaRPr>
          </a:p>
        </p:txBody>
      </p:sp>
      <p:sp>
        <p:nvSpPr>
          <p:cNvPr id="976" name="Google Shape;976;p87"/>
          <p:cNvSpPr/>
          <p:nvPr/>
        </p:nvSpPr>
        <p:spPr>
          <a:xfrm>
            <a:off x="68090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1</a:t>
            </a:r>
            <a:endParaRPr sz="1100">
              <a:solidFill>
                <a:schemeClr val="lt1"/>
              </a:solidFill>
              <a:latin typeface="Lato"/>
              <a:ea typeface="Lato"/>
              <a:cs typeface="Lato"/>
              <a:sym typeface="Lato"/>
            </a:endParaRPr>
          </a:p>
        </p:txBody>
      </p:sp>
      <p:sp>
        <p:nvSpPr>
          <p:cNvPr id="977" name="Google Shape;977;p87"/>
          <p:cNvSpPr/>
          <p:nvPr/>
        </p:nvSpPr>
        <p:spPr>
          <a:xfrm>
            <a:off x="188105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2</a:t>
            </a:r>
            <a:endParaRPr sz="1100">
              <a:solidFill>
                <a:schemeClr val="lt1"/>
              </a:solidFill>
              <a:latin typeface="Lato"/>
              <a:ea typeface="Lato"/>
              <a:cs typeface="Lato"/>
              <a:sym typeface="Lato"/>
            </a:endParaRPr>
          </a:p>
        </p:txBody>
      </p:sp>
      <p:sp>
        <p:nvSpPr>
          <p:cNvPr id="978" name="Google Shape;978;p87"/>
          <p:cNvSpPr/>
          <p:nvPr/>
        </p:nvSpPr>
        <p:spPr>
          <a:xfrm>
            <a:off x="308120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3</a:t>
            </a:r>
            <a:endParaRPr sz="1100">
              <a:solidFill>
                <a:schemeClr val="lt1"/>
              </a:solidFill>
              <a:latin typeface="Lato"/>
              <a:ea typeface="Lato"/>
              <a:cs typeface="Lato"/>
              <a:sym typeface="Lato"/>
            </a:endParaRPr>
          </a:p>
        </p:txBody>
      </p:sp>
      <p:sp>
        <p:nvSpPr>
          <p:cNvPr id="979" name="Google Shape;979;p87"/>
          <p:cNvSpPr/>
          <p:nvPr/>
        </p:nvSpPr>
        <p:spPr>
          <a:xfrm>
            <a:off x="428135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4</a:t>
            </a:r>
            <a:endParaRPr sz="1100">
              <a:solidFill>
                <a:schemeClr val="lt1"/>
              </a:solidFill>
              <a:latin typeface="Lato"/>
              <a:ea typeface="Lato"/>
              <a:cs typeface="Lato"/>
              <a:sym typeface="Lato"/>
            </a:endParaRPr>
          </a:p>
        </p:txBody>
      </p:sp>
      <p:sp>
        <p:nvSpPr>
          <p:cNvPr id="980" name="Google Shape;980;p87"/>
          <p:cNvSpPr/>
          <p:nvPr/>
        </p:nvSpPr>
        <p:spPr>
          <a:xfrm>
            <a:off x="548150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5</a:t>
            </a:r>
            <a:endParaRPr sz="1100">
              <a:solidFill>
                <a:schemeClr val="lt1"/>
              </a:solidFill>
              <a:latin typeface="Lato"/>
              <a:ea typeface="Lato"/>
              <a:cs typeface="Lato"/>
              <a:sym typeface="Lato"/>
            </a:endParaRPr>
          </a:p>
        </p:txBody>
      </p:sp>
      <p:sp>
        <p:nvSpPr>
          <p:cNvPr id="981" name="Google Shape;981;p87"/>
          <p:cNvSpPr/>
          <p:nvPr/>
        </p:nvSpPr>
        <p:spPr>
          <a:xfrm>
            <a:off x="668165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6</a:t>
            </a:r>
            <a:endParaRPr sz="1100">
              <a:solidFill>
                <a:schemeClr val="lt1"/>
              </a:solidFill>
              <a:latin typeface="Lato"/>
              <a:ea typeface="Lato"/>
              <a:cs typeface="Lato"/>
              <a:sym typeface="Lato"/>
            </a:endParaRPr>
          </a:p>
        </p:txBody>
      </p:sp>
      <p:sp>
        <p:nvSpPr>
          <p:cNvPr id="982" name="Google Shape;982;p87"/>
          <p:cNvSpPr/>
          <p:nvPr/>
        </p:nvSpPr>
        <p:spPr>
          <a:xfrm>
            <a:off x="68090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1</a:t>
            </a:r>
            <a:endParaRPr sz="1100">
              <a:solidFill>
                <a:schemeClr val="accent4"/>
              </a:solidFill>
              <a:latin typeface="Poppins SemiBold"/>
              <a:ea typeface="Poppins SemiBold"/>
              <a:cs typeface="Poppins SemiBold"/>
              <a:sym typeface="Poppins SemiBold"/>
            </a:endParaRPr>
          </a:p>
        </p:txBody>
      </p:sp>
      <p:sp>
        <p:nvSpPr>
          <p:cNvPr id="983" name="Google Shape;983;p87"/>
          <p:cNvSpPr/>
          <p:nvPr/>
        </p:nvSpPr>
        <p:spPr>
          <a:xfrm>
            <a:off x="188105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2</a:t>
            </a:r>
            <a:endParaRPr sz="1100">
              <a:solidFill>
                <a:schemeClr val="accent4"/>
              </a:solidFill>
              <a:latin typeface="Poppins SemiBold"/>
              <a:ea typeface="Poppins SemiBold"/>
              <a:cs typeface="Poppins SemiBold"/>
              <a:sym typeface="Poppins SemiBold"/>
            </a:endParaRPr>
          </a:p>
        </p:txBody>
      </p:sp>
      <p:sp>
        <p:nvSpPr>
          <p:cNvPr id="984" name="Google Shape;984;p87"/>
          <p:cNvSpPr/>
          <p:nvPr/>
        </p:nvSpPr>
        <p:spPr>
          <a:xfrm>
            <a:off x="308120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3</a:t>
            </a:r>
            <a:endParaRPr sz="1100">
              <a:solidFill>
                <a:schemeClr val="accent4"/>
              </a:solidFill>
              <a:latin typeface="Poppins SemiBold"/>
              <a:ea typeface="Poppins SemiBold"/>
              <a:cs typeface="Poppins SemiBold"/>
              <a:sym typeface="Poppins SemiBold"/>
            </a:endParaRPr>
          </a:p>
        </p:txBody>
      </p:sp>
      <p:sp>
        <p:nvSpPr>
          <p:cNvPr id="985" name="Google Shape;985;p87"/>
          <p:cNvSpPr/>
          <p:nvPr/>
        </p:nvSpPr>
        <p:spPr>
          <a:xfrm>
            <a:off x="428135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4</a:t>
            </a:r>
            <a:endParaRPr sz="1100">
              <a:solidFill>
                <a:schemeClr val="accent4"/>
              </a:solidFill>
              <a:latin typeface="Poppins SemiBold"/>
              <a:ea typeface="Poppins SemiBold"/>
              <a:cs typeface="Poppins SemiBold"/>
              <a:sym typeface="Poppins SemiBold"/>
            </a:endParaRPr>
          </a:p>
        </p:txBody>
      </p:sp>
      <p:sp>
        <p:nvSpPr>
          <p:cNvPr id="986" name="Google Shape;986;p87"/>
          <p:cNvSpPr/>
          <p:nvPr/>
        </p:nvSpPr>
        <p:spPr>
          <a:xfrm>
            <a:off x="548150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5</a:t>
            </a:r>
            <a:endParaRPr sz="1100">
              <a:solidFill>
                <a:schemeClr val="accent4"/>
              </a:solidFill>
              <a:latin typeface="Poppins SemiBold"/>
              <a:ea typeface="Poppins SemiBold"/>
              <a:cs typeface="Poppins SemiBold"/>
              <a:sym typeface="Poppins SemiBold"/>
            </a:endParaRPr>
          </a:p>
        </p:txBody>
      </p:sp>
      <p:sp>
        <p:nvSpPr>
          <p:cNvPr id="987" name="Google Shape;987;p87"/>
          <p:cNvSpPr/>
          <p:nvPr/>
        </p:nvSpPr>
        <p:spPr>
          <a:xfrm>
            <a:off x="668165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6</a:t>
            </a:r>
            <a:endParaRPr sz="1100">
              <a:solidFill>
                <a:schemeClr val="accent4"/>
              </a:solidFill>
              <a:latin typeface="Poppins SemiBold"/>
              <a:ea typeface="Poppins SemiBold"/>
              <a:cs typeface="Poppins SemiBold"/>
              <a:sym typeface="Poppins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88"/>
          <p:cNvSpPr/>
          <p:nvPr/>
        </p:nvSpPr>
        <p:spPr>
          <a:xfrm>
            <a:off x="68090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1</a:t>
            </a:r>
            <a:endParaRPr sz="1100">
              <a:solidFill>
                <a:schemeClr val="lt1"/>
              </a:solidFill>
              <a:latin typeface="Lato"/>
              <a:ea typeface="Lato"/>
              <a:cs typeface="Lato"/>
              <a:sym typeface="Lato"/>
            </a:endParaRPr>
          </a:p>
        </p:txBody>
      </p:sp>
      <p:sp>
        <p:nvSpPr>
          <p:cNvPr id="993" name="Google Shape;993;p88"/>
          <p:cNvSpPr/>
          <p:nvPr/>
        </p:nvSpPr>
        <p:spPr>
          <a:xfrm>
            <a:off x="188105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2</a:t>
            </a:r>
            <a:endParaRPr sz="1100">
              <a:solidFill>
                <a:schemeClr val="lt1"/>
              </a:solidFill>
              <a:latin typeface="Lato"/>
              <a:ea typeface="Lato"/>
              <a:cs typeface="Lato"/>
              <a:sym typeface="Lato"/>
            </a:endParaRPr>
          </a:p>
        </p:txBody>
      </p:sp>
      <p:sp>
        <p:nvSpPr>
          <p:cNvPr id="994" name="Google Shape;994;p88"/>
          <p:cNvSpPr/>
          <p:nvPr/>
        </p:nvSpPr>
        <p:spPr>
          <a:xfrm>
            <a:off x="308120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3</a:t>
            </a:r>
            <a:endParaRPr sz="1100">
              <a:solidFill>
                <a:schemeClr val="lt1"/>
              </a:solidFill>
              <a:latin typeface="Lato"/>
              <a:ea typeface="Lato"/>
              <a:cs typeface="Lato"/>
              <a:sym typeface="Lato"/>
            </a:endParaRPr>
          </a:p>
        </p:txBody>
      </p:sp>
      <p:sp>
        <p:nvSpPr>
          <p:cNvPr id="995" name="Google Shape;995;p88"/>
          <p:cNvSpPr/>
          <p:nvPr/>
        </p:nvSpPr>
        <p:spPr>
          <a:xfrm>
            <a:off x="428135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4</a:t>
            </a:r>
            <a:endParaRPr sz="1100">
              <a:solidFill>
                <a:schemeClr val="lt1"/>
              </a:solidFill>
              <a:latin typeface="Lato"/>
              <a:ea typeface="Lato"/>
              <a:cs typeface="Lato"/>
              <a:sym typeface="Lato"/>
            </a:endParaRPr>
          </a:p>
        </p:txBody>
      </p:sp>
      <p:sp>
        <p:nvSpPr>
          <p:cNvPr id="996" name="Google Shape;996;p88"/>
          <p:cNvSpPr/>
          <p:nvPr/>
        </p:nvSpPr>
        <p:spPr>
          <a:xfrm>
            <a:off x="548150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5</a:t>
            </a:r>
            <a:endParaRPr sz="1100">
              <a:solidFill>
                <a:schemeClr val="lt1"/>
              </a:solidFill>
              <a:latin typeface="Lato"/>
              <a:ea typeface="Lato"/>
              <a:cs typeface="Lato"/>
              <a:sym typeface="Lato"/>
            </a:endParaRPr>
          </a:p>
        </p:txBody>
      </p:sp>
      <p:sp>
        <p:nvSpPr>
          <p:cNvPr id="997" name="Google Shape;997;p88"/>
          <p:cNvSpPr/>
          <p:nvPr/>
        </p:nvSpPr>
        <p:spPr>
          <a:xfrm>
            <a:off x="6681650" y="166395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1, Step 6</a:t>
            </a:r>
            <a:endParaRPr sz="1100">
              <a:solidFill>
                <a:schemeClr val="lt1"/>
              </a:solidFill>
              <a:latin typeface="Lato"/>
              <a:ea typeface="Lato"/>
              <a:cs typeface="Lato"/>
              <a:sym typeface="Lato"/>
            </a:endParaRPr>
          </a:p>
        </p:txBody>
      </p:sp>
      <p:sp>
        <p:nvSpPr>
          <p:cNvPr id="998" name="Google Shape;998;p88"/>
          <p:cNvSpPr/>
          <p:nvPr/>
        </p:nvSpPr>
        <p:spPr>
          <a:xfrm>
            <a:off x="68090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1</a:t>
            </a:r>
            <a:endParaRPr sz="1100">
              <a:solidFill>
                <a:schemeClr val="lt1"/>
              </a:solidFill>
              <a:latin typeface="Lato"/>
              <a:ea typeface="Lato"/>
              <a:cs typeface="Lato"/>
              <a:sym typeface="Lato"/>
            </a:endParaRPr>
          </a:p>
        </p:txBody>
      </p:sp>
      <p:sp>
        <p:nvSpPr>
          <p:cNvPr id="999" name="Google Shape;999;p88"/>
          <p:cNvSpPr/>
          <p:nvPr/>
        </p:nvSpPr>
        <p:spPr>
          <a:xfrm>
            <a:off x="188105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2</a:t>
            </a:r>
            <a:endParaRPr sz="1100">
              <a:solidFill>
                <a:schemeClr val="lt1"/>
              </a:solidFill>
              <a:latin typeface="Lato"/>
              <a:ea typeface="Lato"/>
              <a:cs typeface="Lato"/>
              <a:sym typeface="Lato"/>
            </a:endParaRPr>
          </a:p>
        </p:txBody>
      </p:sp>
      <p:sp>
        <p:nvSpPr>
          <p:cNvPr id="1000" name="Google Shape;1000;p88"/>
          <p:cNvSpPr/>
          <p:nvPr/>
        </p:nvSpPr>
        <p:spPr>
          <a:xfrm>
            <a:off x="308120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3</a:t>
            </a:r>
            <a:endParaRPr sz="1100">
              <a:solidFill>
                <a:schemeClr val="lt1"/>
              </a:solidFill>
              <a:latin typeface="Lato"/>
              <a:ea typeface="Lato"/>
              <a:cs typeface="Lato"/>
              <a:sym typeface="Lato"/>
            </a:endParaRPr>
          </a:p>
        </p:txBody>
      </p:sp>
      <p:sp>
        <p:nvSpPr>
          <p:cNvPr id="1001" name="Google Shape;1001;p88"/>
          <p:cNvSpPr/>
          <p:nvPr/>
        </p:nvSpPr>
        <p:spPr>
          <a:xfrm>
            <a:off x="428135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4</a:t>
            </a:r>
            <a:endParaRPr sz="1100">
              <a:solidFill>
                <a:schemeClr val="lt1"/>
              </a:solidFill>
              <a:latin typeface="Lato"/>
              <a:ea typeface="Lato"/>
              <a:cs typeface="Lato"/>
              <a:sym typeface="Lato"/>
            </a:endParaRPr>
          </a:p>
        </p:txBody>
      </p:sp>
      <p:sp>
        <p:nvSpPr>
          <p:cNvPr id="1002" name="Google Shape;1002;p88"/>
          <p:cNvSpPr/>
          <p:nvPr/>
        </p:nvSpPr>
        <p:spPr>
          <a:xfrm>
            <a:off x="548150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5</a:t>
            </a:r>
            <a:endParaRPr sz="1100">
              <a:solidFill>
                <a:schemeClr val="lt1"/>
              </a:solidFill>
              <a:latin typeface="Lato"/>
              <a:ea typeface="Lato"/>
              <a:cs typeface="Lato"/>
              <a:sym typeface="Lato"/>
            </a:endParaRPr>
          </a:p>
        </p:txBody>
      </p:sp>
      <p:sp>
        <p:nvSpPr>
          <p:cNvPr id="1003" name="Google Shape;1003;p88"/>
          <p:cNvSpPr/>
          <p:nvPr/>
        </p:nvSpPr>
        <p:spPr>
          <a:xfrm>
            <a:off x="6681650" y="2683125"/>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2, Step 6</a:t>
            </a:r>
            <a:endParaRPr sz="1100">
              <a:solidFill>
                <a:schemeClr val="lt1"/>
              </a:solidFill>
              <a:latin typeface="Lato"/>
              <a:ea typeface="Lato"/>
              <a:cs typeface="Lato"/>
              <a:sym typeface="Lato"/>
            </a:endParaRPr>
          </a:p>
        </p:txBody>
      </p:sp>
      <p:sp>
        <p:nvSpPr>
          <p:cNvPr id="1004" name="Google Shape;1004;p88"/>
          <p:cNvSpPr/>
          <p:nvPr/>
        </p:nvSpPr>
        <p:spPr>
          <a:xfrm>
            <a:off x="68090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1</a:t>
            </a:r>
            <a:endParaRPr sz="1100">
              <a:solidFill>
                <a:schemeClr val="lt1"/>
              </a:solidFill>
              <a:latin typeface="Lato"/>
              <a:ea typeface="Lato"/>
              <a:cs typeface="Lato"/>
              <a:sym typeface="Lato"/>
            </a:endParaRPr>
          </a:p>
        </p:txBody>
      </p:sp>
      <p:sp>
        <p:nvSpPr>
          <p:cNvPr id="1005" name="Google Shape;1005;p88"/>
          <p:cNvSpPr/>
          <p:nvPr/>
        </p:nvSpPr>
        <p:spPr>
          <a:xfrm>
            <a:off x="188105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2</a:t>
            </a:r>
            <a:endParaRPr sz="1100">
              <a:solidFill>
                <a:schemeClr val="lt1"/>
              </a:solidFill>
              <a:latin typeface="Lato"/>
              <a:ea typeface="Lato"/>
              <a:cs typeface="Lato"/>
              <a:sym typeface="Lato"/>
            </a:endParaRPr>
          </a:p>
        </p:txBody>
      </p:sp>
      <p:sp>
        <p:nvSpPr>
          <p:cNvPr id="1006" name="Google Shape;1006;p88"/>
          <p:cNvSpPr/>
          <p:nvPr/>
        </p:nvSpPr>
        <p:spPr>
          <a:xfrm>
            <a:off x="308120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3</a:t>
            </a:r>
            <a:endParaRPr sz="1100">
              <a:solidFill>
                <a:schemeClr val="lt1"/>
              </a:solidFill>
              <a:latin typeface="Lato"/>
              <a:ea typeface="Lato"/>
              <a:cs typeface="Lato"/>
              <a:sym typeface="Lato"/>
            </a:endParaRPr>
          </a:p>
        </p:txBody>
      </p:sp>
      <p:sp>
        <p:nvSpPr>
          <p:cNvPr id="1007" name="Google Shape;1007;p88"/>
          <p:cNvSpPr/>
          <p:nvPr/>
        </p:nvSpPr>
        <p:spPr>
          <a:xfrm>
            <a:off x="428135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4</a:t>
            </a:r>
            <a:endParaRPr sz="1100">
              <a:solidFill>
                <a:schemeClr val="lt1"/>
              </a:solidFill>
              <a:latin typeface="Lato"/>
              <a:ea typeface="Lato"/>
              <a:cs typeface="Lato"/>
              <a:sym typeface="Lato"/>
            </a:endParaRPr>
          </a:p>
        </p:txBody>
      </p:sp>
      <p:sp>
        <p:nvSpPr>
          <p:cNvPr id="1008" name="Google Shape;1008;p88"/>
          <p:cNvSpPr/>
          <p:nvPr/>
        </p:nvSpPr>
        <p:spPr>
          <a:xfrm>
            <a:off x="548150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5</a:t>
            </a:r>
            <a:endParaRPr sz="1100">
              <a:solidFill>
                <a:schemeClr val="lt1"/>
              </a:solidFill>
              <a:latin typeface="Lato"/>
              <a:ea typeface="Lato"/>
              <a:cs typeface="Lato"/>
              <a:sym typeface="Lato"/>
            </a:endParaRPr>
          </a:p>
        </p:txBody>
      </p:sp>
      <p:sp>
        <p:nvSpPr>
          <p:cNvPr id="1009" name="Google Shape;1009;p88"/>
          <p:cNvSpPr/>
          <p:nvPr/>
        </p:nvSpPr>
        <p:spPr>
          <a:xfrm>
            <a:off x="6681650" y="3702300"/>
            <a:ext cx="10695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Teammate 3, Step 6</a:t>
            </a:r>
            <a:endParaRPr sz="1100">
              <a:solidFill>
                <a:schemeClr val="lt1"/>
              </a:solidFill>
              <a:latin typeface="Lato"/>
              <a:ea typeface="Lato"/>
              <a:cs typeface="Lato"/>
              <a:sym typeface="Lato"/>
            </a:endParaRPr>
          </a:p>
        </p:txBody>
      </p:sp>
      <p:sp>
        <p:nvSpPr>
          <p:cNvPr id="1010" name="Google Shape;1010;p88"/>
          <p:cNvSpPr/>
          <p:nvPr/>
        </p:nvSpPr>
        <p:spPr>
          <a:xfrm>
            <a:off x="68090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1</a:t>
            </a:r>
            <a:endParaRPr sz="1100">
              <a:solidFill>
                <a:schemeClr val="accent4"/>
              </a:solidFill>
              <a:latin typeface="Poppins SemiBold"/>
              <a:ea typeface="Poppins SemiBold"/>
              <a:cs typeface="Poppins SemiBold"/>
              <a:sym typeface="Poppins SemiBold"/>
            </a:endParaRPr>
          </a:p>
        </p:txBody>
      </p:sp>
      <p:sp>
        <p:nvSpPr>
          <p:cNvPr id="1011" name="Google Shape;1011;p88"/>
          <p:cNvSpPr/>
          <p:nvPr/>
        </p:nvSpPr>
        <p:spPr>
          <a:xfrm>
            <a:off x="188105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2</a:t>
            </a:r>
            <a:endParaRPr sz="1100">
              <a:solidFill>
                <a:schemeClr val="accent4"/>
              </a:solidFill>
              <a:latin typeface="Poppins SemiBold"/>
              <a:ea typeface="Poppins SemiBold"/>
              <a:cs typeface="Poppins SemiBold"/>
              <a:sym typeface="Poppins SemiBold"/>
            </a:endParaRPr>
          </a:p>
        </p:txBody>
      </p:sp>
      <p:sp>
        <p:nvSpPr>
          <p:cNvPr id="1012" name="Google Shape;1012;p88"/>
          <p:cNvSpPr/>
          <p:nvPr/>
        </p:nvSpPr>
        <p:spPr>
          <a:xfrm>
            <a:off x="308120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3</a:t>
            </a:r>
            <a:endParaRPr sz="1100">
              <a:solidFill>
                <a:schemeClr val="accent4"/>
              </a:solidFill>
              <a:latin typeface="Poppins SemiBold"/>
              <a:ea typeface="Poppins SemiBold"/>
              <a:cs typeface="Poppins SemiBold"/>
              <a:sym typeface="Poppins SemiBold"/>
            </a:endParaRPr>
          </a:p>
        </p:txBody>
      </p:sp>
      <p:sp>
        <p:nvSpPr>
          <p:cNvPr id="1013" name="Google Shape;1013;p88"/>
          <p:cNvSpPr/>
          <p:nvPr/>
        </p:nvSpPr>
        <p:spPr>
          <a:xfrm>
            <a:off x="428135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4</a:t>
            </a:r>
            <a:endParaRPr sz="1100">
              <a:solidFill>
                <a:schemeClr val="accent4"/>
              </a:solidFill>
              <a:latin typeface="Poppins SemiBold"/>
              <a:ea typeface="Poppins SemiBold"/>
              <a:cs typeface="Poppins SemiBold"/>
              <a:sym typeface="Poppins SemiBold"/>
            </a:endParaRPr>
          </a:p>
        </p:txBody>
      </p:sp>
      <p:sp>
        <p:nvSpPr>
          <p:cNvPr id="1014" name="Google Shape;1014;p88"/>
          <p:cNvSpPr/>
          <p:nvPr/>
        </p:nvSpPr>
        <p:spPr>
          <a:xfrm>
            <a:off x="548150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5</a:t>
            </a:r>
            <a:endParaRPr sz="1100">
              <a:solidFill>
                <a:schemeClr val="accent4"/>
              </a:solidFill>
              <a:latin typeface="Poppins SemiBold"/>
              <a:ea typeface="Poppins SemiBold"/>
              <a:cs typeface="Poppins SemiBold"/>
              <a:sym typeface="Poppins SemiBold"/>
            </a:endParaRPr>
          </a:p>
        </p:txBody>
      </p:sp>
      <p:sp>
        <p:nvSpPr>
          <p:cNvPr id="1015" name="Google Shape;1015;p88"/>
          <p:cNvSpPr/>
          <p:nvPr/>
        </p:nvSpPr>
        <p:spPr>
          <a:xfrm>
            <a:off x="6681650" y="1286400"/>
            <a:ext cx="1069500" cy="3366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4"/>
                </a:solidFill>
                <a:latin typeface="Poppins SemiBold"/>
                <a:ea typeface="Poppins SemiBold"/>
                <a:cs typeface="Poppins SemiBold"/>
                <a:sym typeface="Poppins SemiBold"/>
              </a:rPr>
              <a:t>Step 6</a:t>
            </a:r>
            <a:endParaRPr sz="1100">
              <a:solidFill>
                <a:schemeClr val="accent4"/>
              </a:solidFill>
              <a:latin typeface="Poppins SemiBold"/>
              <a:ea typeface="Poppins SemiBold"/>
              <a:cs typeface="Poppins SemiBold"/>
              <a:sym typeface="Poppins SemiBold"/>
            </a:endParaRPr>
          </a:p>
        </p:txBody>
      </p:sp>
      <p:sp>
        <p:nvSpPr>
          <p:cNvPr id="1016" name="Google Shape;1016;p88"/>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the winner</a:t>
            </a:r>
            <a:endParaRPr/>
          </a:p>
        </p:txBody>
      </p:sp>
      <p:sp>
        <p:nvSpPr>
          <p:cNvPr id="1017" name="Google Shape;1017;p88"/>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1018" name="Google Shape;1018;p88"/>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2 &gt; Storyboard</a:t>
            </a:r>
            <a:endParaRPr/>
          </a:p>
          <a:p>
            <a:pPr indent="0" lvl="0" marL="0" rtl="0" algn="l">
              <a:spcBef>
                <a:spcPts val="0"/>
              </a:spcBef>
              <a:spcAft>
                <a:spcPts val="0"/>
              </a:spcAft>
              <a:buNone/>
            </a:pPr>
            <a:r>
              <a:t/>
            </a:r>
            <a:endParaRPr/>
          </a:p>
        </p:txBody>
      </p:sp>
      <p:sp>
        <p:nvSpPr>
          <p:cNvPr id="1019" name="Google Shape;1019;p88"/>
          <p:cNvSpPr/>
          <p:nvPr/>
        </p:nvSpPr>
        <p:spPr>
          <a:xfrm>
            <a:off x="379000" y="4304525"/>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8"/>
          <p:cNvSpPr/>
          <p:nvPr/>
        </p:nvSpPr>
        <p:spPr>
          <a:xfrm>
            <a:off x="6017825" y="3389588"/>
            <a:ext cx="155400" cy="153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8"/>
          <p:cNvSpPr/>
          <p:nvPr/>
        </p:nvSpPr>
        <p:spPr>
          <a:xfrm>
            <a:off x="320850" y="3475053"/>
            <a:ext cx="155400" cy="153600"/>
          </a:xfrm>
          <a:prstGeom prst="ellipse">
            <a:avLst/>
          </a:prstGeom>
          <a:solidFill>
            <a:srgbClr val="FAE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8"/>
          <p:cNvSpPr/>
          <p:nvPr/>
        </p:nvSpPr>
        <p:spPr>
          <a:xfrm>
            <a:off x="223600" y="4127403"/>
            <a:ext cx="155400" cy="153600"/>
          </a:xfrm>
          <a:prstGeom prst="ellipse">
            <a:avLst/>
          </a:prstGeom>
          <a:solidFill>
            <a:srgbClr val="FAE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8"/>
          <p:cNvSpPr/>
          <p:nvPr/>
        </p:nvSpPr>
        <p:spPr>
          <a:xfrm>
            <a:off x="265200" y="3215403"/>
            <a:ext cx="155400" cy="153600"/>
          </a:xfrm>
          <a:prstGeom prst="ellipse">
            <a:avLst/>
          </a:prstGeom>
          <a:solidFill>
            <a:srgbClr val="FAE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8"/>
          <p:cNvSpPr/>
          <p:nvPr/>
        </p:nvSpPr>
        <p:spPr>
          <a:xfrm>
            <a:off x="379000" y="4018053"/>
            <a:ext cx="155400" cy="153600"/>
          </a:xfrm>
          <a:prstGeom prst="ellipse">
            <a:avLst/>
          </a:prstGeom>
          <a:solidFill>
            <a:srgbClr val="FAE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8"/>
          <p:cNvSpPr/>
          <p:nvPr/>
        </p:nvSpPr>
        <p:spPr>
          <a:xfrm>
            <a:off x="155050" y="3551325"/>
            <a:ext cx="7916700" cy="1335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89"/>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 the storyboard</a:t>
            </a:r>
            <a:endParaRPr/>
          </a:p>
          <a:p>
            <a:pPr indent="0" lvl="0" marL="0" rtl="0" algn="l">
              <a:spcBef>
                <a:spcPts val="0"/>
              </a:spcBef>
              <a:spcAft>
                <a:spcPts val="0"/>
              </a:spcAft>
              <a:buNone/>
            </a:pPr>
            <a:r>
              <a:t/>
            </a:r>
            <a:endParaRPr/>
          </a:p>
        </p:txBody>
      </p:sp>
      <p:sp>
        <p:nvSpPr>
          <p:cNvPr id="1031" name="Google Shape;1031;p89"/>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2 &gt; Storyboard</a:t>
            </a:r>
            <a:endParaRPr/>
          </a:p>
        </p:txBody>
      </p:sp>
      <p:graphicFrame>
        <p:nvGraphicFramePr>
          <p:cNvPr id="1032" name="Google Shape;1032;p89"/>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5"/>
                    </a:solidFill>
                  </a:tcPr>
                </a:tc>
                <a:tc hMerge="1"/>
                <a:tc hMerge="1"/>
              </a:tr>
              <a:tr h="302400">
                <a:tc gridSpan="3" rowSpan="3">
                  <a:txBody>
                    <a:bodyPr/>
                    <a:lstStyle/>
                    <a:p>
                      <a:pPr indent="0" lvl="0" marL="0" rtl="0" algn="l">
                        <a:lnSpc>
                          <a:spcPct val="100000"/>
                        </a:lnSpc>
                        <a:spcBef>
                          <a:spcPts val="0"/>
                        </a:spcBef>
                        <a:spcAft>
                          <a:spcPts val="0"/>
                        </a:spcAft>
                        <a:buNone/>
                      </a:pPr>
                      <a:r>
                        <a:rPr lang="en" sz="1000">
                          <a:solidFill>
                            <a:schemeClr val="dk1"/>
                          </a:solidFill>
                          <a:latin typeface="Lato"/>
                          <a:ea typeface="Lato"/>
                          <a:cs typeface="Lato"/>
                          <a:sym typeface="Lato"/>
                        </a:rPr>
                        <a:t>Use the storyboard to iron out all the details and questions before prototyping tomorrow. Add </a:t>
                      </a:r>
                      <a:r>
                        <a:rPr i="1" lang="en" sz="1000">
                          <a:solidFill>
                            <a:schemeClr val="dk1"/>
                          </a:solidFill>
                          <a:latin typeface="Lato"/>
                          <a:ea typeface="Lato"/>
                          <a:cs typeface="Lato"/>
                          <a:sym typeface="Lato"/>
                        </a:rPr>
                        <a:t>detail</a:t>
                      </a:r>
                      <a:r>
                        <a:rPr lang="en" sz="1000">
                          <a:solidFill>
                            <a:schemeClr val="dk1"/>
                          </a:solidFill>
                          <a:latin typeface="Lato"/>
                          <a:ea typeface="Lato"/>
                          <a:cs typeface="Lato"/>
                          <a:sym typeface="Lato"/>
                        </a:rPr>
                        <a:t>, but not any new ideas. Online include things you actively want to test in the prototype.</a:t>
                      </a:r>
                      <a:endParaRPr sz="1000">
                        <a:solidFill>
                          <a:schemeClr val="dk1"/>
                        </a:solidFill>
                        <a:latin typeface="Lato"/>
                        <a:ea typeface="Lato"/>
                        <a:cs typeface="Lato"/>
                        <a:sym typeface="Lato"/>
                      </a:endParaRPr>
                    </a:p>
                    <a:p>
                      <a:pPr indent="-292100" lvl="0" marL="457200" rtl="0" algn="l">
                        <a:lnSpc>
                          <a:spcPct val="100000"/>
                        </a:lnSpc>
                        <a:spcBef>
                          <a:spcPts val="90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Appoint artist. </a:t>
                      </a:r>
                      <a:r>
                        <a:rPr lang="en" sz="1000">
                          <a:solidFill>
                            <a:schemeClr val="dk1"/>
                          </a:solidFill>
                          <a:latin typeface="Lato"/>
                          <a:ea typeface="Lato"/>
                          <a:cs typeface="Lato"/>
                          <a:sym typeface="Lato"/>
                        </a:rPr>
                        <a:t>Someone has to draw the storyboard. Appoint the team member with the best artistic skills or the most enthusiasm. </a:t>
                      </a:r>
                      <a:br>
                        <a:rPr lang="en" sz="1000">
                          <a:solidFill>
                            <a:schemeClr val="dk1"/>
                          </a:solidFill>
                          <a:latin typeface="Lato"/>
                          <a:ea typeface="Lato"/>
                          <a:cs typeface="Lato"/>
                          <a:sym typeface="Lato"/>
                        </a:rPr>
                      </a:br>
                      <a:endParaRPr sz="1000">
                        <a:solidFill>
                          <a:schemeClr val="dk1"/>
                        </a:solidFill>
                        <a:latin typeface="Lato"/>
                        <a:ea typeface="Lato"/>
                        <a:cs typeface="Lato"/>
                        <a:sym typeface="Lato"/>
                      </a:endParaRPr>
                    </a:p>
                    <a:p>
                      <a:pPr indent="-292100" lvl="0" marL="457200" rtl="0" algn="l">
                        <a:lnSpc>
                          <a:spcPct val="100000"/>
                        </a:lnSpc>
                        <a:spcBef>
                          <a:spcPts val="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Structure.</a:t>
                      </a:r>
                      <a:r>
                        <a:rPr lang="en" sz="1000">
                          <a:solidFill>
                            <a:schemeClr val="dk1"/>
                          </a:solidFill>
                          <a:latin typeface="Lato"/>
                          <a:ea typeface="Lato"/>
                          <a:cs typeface="Lato"/>
                          <a:sym typeface="Lato"/>
                        </a:rPr>
                        <a:t> Create 8 cells on your whiteboard. Place the action steps from the previous exercise in the empty storyboard panels. There will be fewer steps than panels—some action steps will require multiple panels.</a:t>
                      </a:r>
                      <a:br>
                        <a:rPr lang="en" sz="1000">
                          <a:solidFill>
                            <a:schemeClr val="dk1"/>
                          </a:solidFill>
                          <a:latin typeface="Lato"/>
                          <a:ea typeface="Lato"/>
                          <a:cs typeface="Lato"/>
                          <a:sym typeface="Lato"/>
                        </a:rPr>
                      </a:br>
                      <a:endParaRPr sz="1000">
                        <a:solidFill>
                          <a:schemeClr val="dk1"/>
                        </a:solidFill>
                        <a:latin typeface="Lato"/>
                        <a:ea typeface="Lato"/>
                        <a:cs typeface="Lato"/>
                        <a:sym typeface="Lato"/>
                      </a:endParaRPr>
                    </a:p>
                    <a:p>
                      <a:pPr indent="-292100" lvl="0" marL="457200" rtl="0" algn="l">
                        <a:lnSpc>
                          <a:spcPct val="100000"/>
                        </a:lnSpc>
                        <a:spcBef>
                          <a:spcPts val="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Get inspiration.</a:t>
                      </a:r>
                      <a:r>
                        <a:rPr lang="en" sz="1000">
                          <a:solidFill>
                            <a:schemeClr val="dk1"/>
                          </a:solidFill>
                          <a:latin typeface="Lato"/>
                          <a:ea typeface="Lato"/>
                          <a:cs typeface="Lato"/>
                          <a:sym typeface="Lato"/>
                        </a:rPr>
                        <a:t> Look at ALL the concepts form the beginning of the day, even the ones you didn’t choose. See if any have graphic or visual elements you can reuse or get inspiration from (i.e. login screen, something that won’t change too much from concept to concept).</a:t>
                      </a:r>
                      <a:br>
                        <a:rPr lang="en" sz="1000">
                          <a:solidFill>
                            <a:schemeClr val="dk1"/>
                          </a:solidFill>
                          <a:latin typeface="Lato"/>
                          <a:ea typeface="Lato"/>
                          <a:cs typeface="Lato"/>
                          <a:sym typeface="Lato"/>
                        </a:rPr>
                      </a:br>
                      <a:endParaRPr sz="1000">
                        <a:solidFill>
                          <a:schemeClr val="dk1"/>
                        </a:solidFill>
                        <a:latin typeface="Lato"/>
                        <a:ea typeface="Lato"/>
                        <a:cs typeface="Lato"/>
                        <a:sym typeface="Lato"/>
                      </a:endParaRPr>
                    </a:p>
                    <a:p>
                      <a:pPr indent="-292100" lvl="0" marL="457200" rtl="0" algn="l">
                        <a:lnSpc>
                          <a:spcPct val="100000"/>
                        </a:lnSpc>
                        <a:spcBef>
                          <a:spcPts val="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Fill in the missing pieces.</a:t>
                      </a:r>
                      <a:r>
                        <a:rPr lang="en" sz="1000">
                          <a:solidFill>
                            <a:schemeClr val="dk1"/>
                          </a:solidFill>
                          <a:latin typeface="Lato"/>
                          <a:ea typeface="Lato"/>
                          <a:cs typeface="Lato"/>
                          <a:sym typeface="Lato"/>
                        </a:rPr>
                        <a:t> Complete whatever’s missing after you reuse the drawings from the concepts. For some structure, start with the first cell, go to the end cell, then fill in the cells in between. Spend 8-10 minutes on each panel. </a:t>
                      </a:r>
                      <a:br>
                        <a:rPr lang="en" sz="1000">
                          <a:solidFill>
                            <a:schemeClr val="dk1"/>
                          </a:solidFill>
                          <a:latin typeface="Lato"/>
                          <a:ea typeface="Lato"/>
                          <a:cs typeface="Lato"/>
                          <a:sym typeface="Lato"/>
                        </a:rPr>
                      </a:br>
                      <a:endParaRPr sz="1000">
                        <a:solidFill>
                          <a:schemeClr val="dk1"/>
                        </a:solidFill>
                        <a:latin typeface="Lato"/>
                        <a:ea typeface="Lato"/>
                        <a:cs typeface="Lato"/>
                        <a:sym typeface="Lato"/>
                      </a:endParaRPr>
                    </a:p>
                    <a:p>
                      <a:pPr indent="-292100" lvl="0" marL="457200" rtl="0" algn="l">
                        <a:lnSpc>
                          <a:spcPct val="100000"/>
                        </a:lnSpc>
                        <a:spcBef>
                          <a:spcPts val="0"/>
                        </a:spcBef>
                        <a:spcAft>
                          <a:spcPts val="0"/>
                        </a:spcAft>
                        <a:buClr>
                          <a:schemeClr val="accent1"/>
                        </a:buClr>
                        <a:buSzPts val="1000"/>
                        <a:buFont typeface="Lato"/>
                        <a:buAutoNum type="arabicPeriod"/>
                      </a:pPr>
                      <a:r>
                        <a:rPr b="1" lang="en" sz="1000">
                          <a:solidFill>
                            <a:schemeClr val="dk1"/>
                          </a:solidFill>
                          <a:latin typeface="Lato"/>
                          <a:ea typeface="Lato"/>
                          <a:cs typeface="Lato"/>
                          <a:sym typeface="Lato"/>
                        </a:rPr>
                        <a:t>Workshop debates.</a:t>
                      </a:r>
                      <a:r>
                        <a:rPr lang="en" sz="1000">
                          <a:solidFill>
                            <a:schemeClr val="dk1"/>
                          </a:solidFill>
                          <a:latin typeface="Lato"/>
                          <a:ea typeface="Lato"/>
                          <a:cs typeface="Lato"/>
                          <a:sym typeface="Lato"/>
                        </a:rPr>
                        <a:t> If 2 team members are stuck on a particular panel or detail (i.e. wireframe, content, wording of copy), give them a side task to finalize those details as the team moves on to the next panel .</a:t>
                      </a:r>
                      <a:endParaRPr sz="1000">
                        <a:solidFill>
                          <a:schemeClr val="dk1"/>
                        </a:solidFill>
                        <a:latin typeface="Lato"/>
                        <a:ea typeface="Lato"/>
                        <a:cs typeface="Lato"/>
                        <a:sym typeface="Lato"/>
                      </a:endParaRPr>
                    </a:p>
                  </a:txBody>
                  <a:tcPr marT="18287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grpSp>
        <p:nvGrpSpPr>
          <p:cNvPr id="1033" name="Google Shape;1033;p89"/>
          <p:cNvGrpSpPr/>
          <p:nvPr/>
        </p:nvGrpSpPr>
        <p:grpSpPr>
          <a:xfrm>
            <a:off x="6687425" y="480675"/>
            <a:ext cx="2138100" cy="309300"/>
            <a:chOff x="3228100" y="89325"/>
            <a:chExt cx="2138100" cy="309300"/>
          </a:xfrm>
        </p:grpSpPr>
        <p:sp>
          <p:nvSpPr>
            <p:cNvPr id="1034" name="Google Shape;1034;p89"/>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90 minutes</a:t>
              </a:r>
              <a:endParaRPr sz="900">
                <a:solidFill>
                  <a:srgbClr val="85859F"/>
                </a:solidFill>
                <a:latin typeface="Lato"/>
                <a:ea typeface="Lato"/>
                <a:cs typeface="Lato"/>
                <a:sym typeface="Lato"/>
              </a:endParaRPr>
            </a:p>
          </p:txBody>
        </p:sp>
        <p:grpSp>
          <p:nvGrpSpPr>
            <p:cNvPr id="1035" name="Google Shape;1035;p89"/>
            <p:cNvGrpSpPr/>
            <p:nvPr/>
          </p:nvGrpSpPr>
          <p:grpSpPr>
            <a:xfrm>
              <a:off x="3349201" y="139842"/>
              <a:ext cx="177776" cy="208266"/>
              <a:chOff x="5082450" y="817300"/>
              <a:chExt cx="150225" cy="175975"/>
            </a:xfrm>
          </p:grpSpPr>
          <p:sp>
            <p:nvSpPr>
              <p:cNvPr id="1036" name="Google Shape;1036;p89"/>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9"/>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9"/>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9"/>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9"/>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89"/>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89"/>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89"/>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9"/>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9"/>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9"/>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9"/>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9"/>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9"/>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82C"/>
        </a:solidFill>
      </p:bgPr>
    </p:bg>
    <p:spTree>
      <p:nvGrpSpPr>
        <p:cNvPr id="1053" name="Shape 1053"/>
        <p:cNvGrpSpPr/>
        <p:nvPr/>
      </p:nvGrpSpPr>
      <p:grpSpPr>
        <a:xfrm>
          <a:off x="0" y="0"/>
          <a:ext cx="0" cy="0"/>
          <a:chOff x="0" y="0"/>
          <a:chExt cx="0" cy="0"/>
        </a:xfrm>
      </p:grpSpPr>
      <p:sp>
        <p:nvSpPr>
          <p:cNvPr id="1054" name="Google Shape;1054;p90"/>
          <p:cNvSpPr txBox="1"/>
          <p:nvPr>
            <p:ph type="ctrTitle"/>
          </p:nvPr>
        </p:nvSpPr>
        <p:spPr>
          <a:xfrm>
            <a:off x="1738300" y="1411350"/>
            <a:ext cx="5910600" cy="17499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4000"/>
              <a:t>Day 3 </a:t>
            </a:r>
            <a:endParaRPr sz="4000"/>
          </a:p>
          <a:p>
            <a:pPr indent="0" lvl="0" marL="0" rtl="0" algn="l">
              <a:lnSpc>
                <a:spcPct val="100000"/>
              </a:lnSpc>
              <a:spcBef>
                <a:spcPts val="1000"/>
              </a:spcBef>
              <a:spcAft>
                <a:spcPts val="0"/>
              </a:spcAft>
              <a:buNone/>
            </a:pPr>
            <a:r>
              <a:rPr b="0" lang="en" sz="2400">
                <a:latin typeface="Poppins SemiBold"/>
                <a:ea typeface="Poppins SemiBold"/>
                <a:cs typeface="Poppins SemiBold"/>
                <a:sym typeface="Poppins SemiBold"/>
              </a:rPr>
              <a:t>Prototype</a:t>
            </a:r>
            <a:endParaRPr b="0" sz="2400">
              <a:latin typeface="Poppins SemiBold"/>
              <a:ea typeface="Poppins SemiBold"/>
              <a:cs typeface="Poppins SemiBold"/>
              <a:sym typeface="Poppins Semi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91"/>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a:t>
            </a:r>
            <a:endParaRPr/>
          </a:p>
          <a:p>
            <a:pPr indent="0" lvl="0" marL="0" rtl="0" algn="l">
              <a:spcBef>
                <a:spcPts val="0"/>
              </a:spcBef>
              <a:spcAft>
                <a:spcPts val="0"/>
              </a:spcAft>
              <a:buNone/>
            </a:pPr>
            <a:r>
              <a:t/>
            </a:r>
            <a:endParaRPr/>
          </a:p>
        </p:txBody>
      </p:sp>
      <p:sp>
        <p:nvSpPr>
          <p:cNvPr id="1060" name="Google Shape;1060;p91"/>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3 &gt; Prototype</a:t>
            </a:r>
            <a:endParaRPr/>
          </a:p>
        </p:txBody>
      </p:sp>
      <p:graphicFrame>
        <p:nvGraphicFramePr>
          <p:cNvPr id="1061" name="Google Shape;1061;p91"/>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5"/>
                    </a:solidFill>
                  </a:tcPr>
                </a:tc>
                <a:tc hMerge="1"/>
                <a:tc hMerge="1"/>
              </a:tr>
              <a:tr h="302400">
                <a:tc gridSpan="3" rowSpan="3">
                  <a:txBody>
                    <a:bodyPr/>
                    <a:lstStyle/>
                    <a:p>
                      <a:pPr indent="0" lvl="0" marL="0" rtl="0" algn="l">
                        <a:spcBef>
                          <a:spcPts val="0"/>
                        </a:spcBef>
                        <a:spcAft>
                          <a:spcPts val="0"/>
                        </a:spcAft>
                        <a:buNone/>
                      </a:pPr>
                      <a:r>
                        <a:rPr lang="en" sz="1100">
                          <a:solidFill>
                            <a:schemeClr val="dk1"/>
                          </a:solidFill>
                          <a:latin typeface="Lato"/>
                          <a:ea typeface="Lato"/>
                          <a:cs typeface="Lato"/>
                          <a:sym typeface="Lato"/>
                        </a:rPr>
                        <a:t>You made it to Day 3! Not all team members have to be in the room on Day 3, just the ones responsible for building out the prototype. Remember—</a:t>
                      </a:r>
                      <a:r>
                        <a:rPr lang="en" sz="1100">
                          <a:solidFill>
                            <a:schemeClr val="dk1"/>
                          </a:solidFill>
                          <a:latin typeface="Lato"/>
                          <a:ea typeface="Lato"/>
                          <a:cs typeface="Lato"/>
                          <a:sym typeface="Lato"/>
                        </a:rPr>
                        <a:t>Don’t prototype anything you’re not testing! You’re only building </a:t>
                      </a:r>
                      <a:r>
                        <a:rPr lang="en" sz="1100">
                          <a:solidFill>
                            <a:schemeClr val="dk1"/>
                          </a:solidFill>
                          <a:latin typeface="Lato"/>
                          <a:ea typeface="Lato"/>
                          <a:cs typeface="Lato"/>
                          <a:sym typeface="Lato"/>
                        </a:rPr>
                        <a:t>pieces of the product or feature you want to test with users. Keep it simple. </a:t>
                      </a:r>
                      <a:endParaRPr sz="1100">
                        <a:solidFill>
                          <a:schemeClr val="dk1"/>
                        </a:solidFill>
                        <a:latin typeface="Lato"/>
                        <a:ea typeface="Lato"/>
                        <a:cs typeface="Lato"/>
                        <a:sym typeface="Lato"/>
                      </a:endParaRPr>
                    </a:p>
                    <a:p>
                      <a:pPr indent="0" lvl="0" marL="0" rtl="0" algn="l">
                        <a:spcBef>
                          <a:spcPts val="900"/>
                        </a:spcBef>
                        <a:spcAft>
                          <a:spcPts val="0"/>
                        </a:spcAft>
                        <a:buNone/>
                      </a:pPr>
                      <a:r>
                        <a:rPr lang="en" sz="1100">
                          <a:solidFill>
                            <a:schemeClr val="dk1"/>
                          </a:solidFill>
                          <a:latin typeface="Lato"/>
                          <a:ea typeface="Lato"/>
                          <a:cs typeface="Lato"/>
                          <a:sym typeface="Lato"/>
                        </a:rPr>
                        <a:t>We’ll leave the details of building out the prototype to you and your awesome team, but here are some tips:</a:t>
                      </a:r>
                      <a:endParaRPr sz="1100">
                        <a:solidFill>
                          <a:schemeClr val="dk1"/>
                        </a:solidFill>
                        <a:latin typeface="Lato"/>
                        <a:ea typeface="Lato"/>
                        <a:cs typeface="Lato"/>
                        <a:sym typeface="Lato"/>
                      </a:endParaRPr>
                    </a:p>
                    <a:p>
                      <a:pPr indent="-298450" lvl="0" marL="457200" rtl="0" algn="l">
                        <a:spcBef>
                          <a:spcPts val="900"/>
                        </a:spcBef>
                        <a:spcAft>
                          <a:spcPts val="0"/>
                        </a:spcAft>
                        <a:buClr>
                          <a:schemeClr val="accent1"/>
                        </a:buClr>
                        <a:buSzPts val="1100"/>
                        <a:buFont typeface="Lato"/>
                        <a:buAutoNum type="arabicPeriod"/>
                      </a:pPr>
                      <a:r>
                        <a:rPr b="1" lang="en" sz="1100">
                          <a:solidFill>
                            <a:schemeClr val="dk1"/>
                          </a:solidFill>
                          <a:latin typeface="Lato"/>
                          <a:ea typeface="Lato"/>
                          <a:cs typeface="Lato"/>
                          <a:sym typeface="Lato"/>
                        </a:rPr>
                        <a:t>Find a quiet space. </a:t>
                      </a:r>
                      <a:r>
                        <a:rPr lang="en" sz="1100">
                          <a:solidFill>
                            <a:schemeClr val="dk1"/>
                          </a:solidFill>
                          <a:latin typeface="Lato"/>
                          <a:ea typeface="Lato"/>
                          <a:cs typeface="Lato"/>
                          <a:sym typeface="Lato"/>
                        </a:rPr>
                        <a:t>This is focused sprint time, so don’t let anyone interrupt! There will be time later for other stakeholders to pop their head in the room.</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298450" lvl="0" marL="457200" rtl="0" algn="l">
                        <a:spcBef>
                          <a:spcPts val="0"/>
                        </a:spcBef>
                        <a:spcAft>
                          <a:spcPts val="0"/>
                        </a:spcAft>
                        <a:buClr>
                          <a:schemeClr val="accent1"/>
                        </a:buClr>
                        <a:buSzPts val="1100"/>
                        <a:buFont typeface="Lato"/>
                        <a:buAutoNum type="arabicPeriod"/>
                      </a:pPr>
                      <a:r>
                        <a:rPr b="1" lang="en" sz="1100">
                          <a:solidFill>
                            <a:schemeClr val="dk1"/>
                          </a:solidFill>
                          <a:latin typeface="Lato"/>
                          <a:ea typeface="Lato"/>
                          <a:cs typeface="Lato"/>
                          <a:sym typeface="Lato"/>
                        </a:rPr>
                        <a:t>Prioritize</a:t>
                      </a:r>
                      <a:r>
                        <a:rPr b="1" lang="en" sz="1100">
                          <a:solidFill>
                            <a:schemeClr val="dk1"/>
                          </a:solidFill>
                          <a:latin typeface="Lato"/>
                          <a:ea typeface="Lato"/>
                          <a:cs typeface="Lato"/>
                          <a:sym typeface="Lato"/>
                        </a:rPr>
                        <a:t>.</a:t>
                      </a:r>
                      <a:r>
                        <a:rPr lang="en" sz="1100">
                          <a:solidFill>
                            <a:schemeClr val="dk1"/>
                          </a:solidFill>
                          <a:latin typeface="Lato"/>
                          <a:ea typeface="Lato"/>
                          <a:cs typeface="Lato"/>
                          <a:sym typeface="Lato"/>
                        </a:rPr>
                        <a:t> Look at your storyboard and identify the priorities or key things to focus on.</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298450" lvl="0" marL="457200" rtl="0" algn="l">
                        <a:spcBef>
                          <a:spcPts val="0"/>
                        </a:spcBef>
                        <a:spcAft>
                          <a:spcPts val="0"/>
                        </a:spcAft>
                        <a:buClr>
                          <a:schemeClr val="accent1"/>
                        </a:buClr>
                        <a:buSzPts val="1100"/>
                        <a:buFont typeface="Lato"/>
                        <a:buAutoNum type="arabicPeriod"/>
                      </a:pPr>
                      <a:r>
                        <a:rPr b="1" lang="en" sz="1100">
                          <a:solidFill>
                            <a:schemeClr val="dk1"/>
                          </a:solidFill>
                          <a:latin typeface="Lato"/>
                          <a:ea typeface="Lato"/>
                          <a:cs typeface="Lato"/>
                          <a:sym typeface="Lato"/>
                        </a:rPr>
                        <a:t>Time box</a:t>
                      </a:r>
                      <a:r>
                        <a:rPr b="1" lang="en" sz="1100">
                          <a:solidFill>
                            <a:schemeClr val="dk1"/>
                          </a:solidFill>
                          <a:latin typeface="Lato"/>
                          <a:ea typeface="Lato"/>
                          <a:cs typeface="Lato"/>
                          <a:sym typeface="Lato"/>
                        </a:rPr>
                        <a:t>.</a:t>
                      </a:r>
                      <a:r>
                        <a:rPr lang="en" sz="1100">
                          <a:solidFill>
                            <a:schemeClr val="dk1"/>
                          </a:solidFill>
                          <a:latin typeface="Lato"/>
                          <a:ea typeface="Lato"/>
                          <a:cs typeface="Lato"/>
                          <a:sym typeface="Lato"/>
                        </a:rPr>
                        <a:t> Of your top priority pieces, decide how much time you need to devote to each one. Plan out your day accordingly. </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298450" lvl="0" marL="457200" rtl="0" algn="l">
                        <a:spcBef>
                          <a:spcPts val="0"/>
                        </a:spcBef>
                        <a:spcAft>
                          <a:spcPts val="0"/>
                        </a:spcAft>
                        <a:buClr>
                          <a:schemeClr val="accent1"/>
                        </a:buClr>
                        <a:buSzPts val="1100"/>
                        <a:buFont typeface="Lato"/>
                        <a:buAutoNum type="arabicPeriod"/>
                      </a:pPr>
                      <a:r>
                        <a:rPr b="1" lang="en" sz="1100">
                          <a:solidFill>
                            <a:schemeClr val="dk1"/>
                          </a:solidFill>
                          <a:latin typeface="Lato"/>
                          <a:ea typeface="Lato"/>
                          <a:cs typeface="Lato"/>
                          <a:sym typeface="Lato"/>
                        </a:rPr>
                        <a:t>Check-ins</a:t>
                      </a:r>
                      <a:r>
                        <a:rPr b="1" lang="en" sz="1100">
                          <a:solidFill>
                            <a:schemeClr val="dk1"/>
                          </a:solidFill>
                          <a:latin typeface="Lato"/>
                          <a:ea typeface="Lato"/>
                          <a:cs typeface="Lato"/>
                          <a:sym typeface="Lato"/>
                        </a:rPr>
                        <a:t>.</a:t>
                      </a:r>
                      <a:r>
                        <a:rPr lang="en" sz="1100">
                          <a:solidFill>
                            <a:schemeClr val="dk1"/>
                          </a:solidFill>
                          <a:latin typeface="Lato"/>
                          <a:ea typeface="Lato"/>
                          <a:cs typeface="Lato"/>
                          <a:sym typeface="Lato"/>
                        </a:rPr>
                        <a:t> When you plan your day, make sure to set aside time to solicit feedback! This is the moment people outside the prototyping team can give opinions and ask questions. </a:t>
                      </a:r>
                      <a:endParaRPr sz="1100">
                        <a:solidFill>
                          <a:schemeClr val="dk1"/>
                        </a:solidFill>
                        <a:latin typeface="Lato"/>
                        <a:ea typeface="Lato"/>
                        <a:cs typeface="Lato"/>
                        <a:sym typeface="Lato"/>
                      </a:endParaRPr>
                    </a:p>
                  </a:txBody>
                  <a:tcPr marT="18287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82C"/>
        </a:solidFill>
      </p:bgPr>
    </p:bg>
    <p:spTree>
      <p:nvGrpSpPr>
        <p:cNvPr id="272" name="Shape 272"/>
        <p:cNvGrpSpPr/>
        <p:nvPr/>
      </p:nvGrpSpPr>
      <p:grpSpPr>
        <a:xfrm>
          <a:off x="0" y="0"/>
          <a:ext cx="0" cy="0"/>
          <a:chOff x="0" y="0"/>
          <a:chExt cx="0" cy="0"/>
        </a:xfrm>
      </p:grpSpPr>
      <p:sp>
        <p:nvSpPr>
          <p:cNvPr id="273" name="Google Shape;273;p56"/>
          <p:cNvSpPr txBox="1"/>
          <p:nvPr>
            <p:ph type="ctrTitle"/>
          </p:nvPr>
        </p:nvSpPr>
        <p:spPr>
          <a:xfrm>
            <a:off x="1738300" y="1411350"/>
            <a:ext cx="5910600" cy="17499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4000"/>
              <a:t>Day</a:t>
            </a:r>
            <a:r>
              <a:rPr lang="en" sz="4000"/>
              <a:t> 1 </a:t>
            </a:r>
            <a:endParaRPr sz="4000"/>
          </a:p>
          <a:p>
            <a:pPr indent="0" lvl="0" marL="0" rtl="0" algn="l">
              <a:lnSpc>
                <a:spcPct val="100000"/>
              </a:lnSpc>
              <a:spcBef>
                <a:spcPts val="1000"/>
              </a:spcBef>
              <a:spcAft>
                <a:spcPts val="0"/>
              </a:spcAft>
              <a:buNone/>
            </a:pPr>
            <a:r>
              <a:rPr b="0" lang="en" sz="2400">
                <a:latin typeface="Poppins SemiBold"/>
                <a:ea typeface="Poppins SemiBold"/>
                <a:cs typeface="Poppins SemiBold"/>
                <a:sym typeface="Poppins SemiBold"/>
              </a:rPr>
              <a:t>Define the challenge. Produce solutions.</a:t>
            </a:r>
            <a:endParaRPr sz="4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82C"/>
        </a:solidFill>
      </p:bgPr>
    </p:bg>
    <p:spTree>
      <p:nvGrpSpPr>
        <p:cNvPr id="1065" name="Shape 1065"/>
        <p:cNvGrpSpPr/>
        <p:nvPr/>
      </p:nvGrpSpPr>
      <p:grpSpPr>
        <a:xfrm>
          <a:off x="0" y="0"/>
          <a:ext cx="0" cy="0"/>
          <a:chOff x="0" y="0"/>
          <a:chExt cx="0" cy="0"/>
        </a:xfrm>
      </p:grpSpPr>
      <p:sp>
        <p:nvSpPr>
          <p:cNvPr id="1066" name="Google Shape;1066;p92"/>
          <p:cNvSpPr txBox="1"/>
          <p:nvPr>
            <p:ph type="ctrTitle"/>
          </p:nvPr>
        </p:nvSpPr>
        <p:spPr>
          <a:xfrm>
            <a:off x="1738300" y="1411350"/>
            <a:ext cx="5910600" cy="17499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4000"/>
              <a:t>Day 4 </a:t>
            </a:r>
            <a:endParaRPr sz="4000"/>
          </a:p>
          <a:p>
            <a:pPr indent="0" lvl="0" marL="0" rtl="0" algn="l">
              <a:lnSpc>
                <a:spcPct val="100000"/>
              </a:lnSpc>
              <a:spcBef>
                <a:spcPts val="1000"/>
              </a:spcBef>
              <a:spcAft>
                <a:spcPts val="0"/>
              </a:spcAft>
              <a:buNone/>
            </a:pPr>
            <a:r>
              <a:rPr b="0" lang="en" sz="2400">
                <a:latin typeface="Poppins SemiBold"/>
                <a:ea typeface="Poppins SemiBold"/>
                <a:cs typeface="Poppins SemiBold"/>
                <a:sym typeface="Poppins SemiBold"/>
              </a:rPr>
              <a:t>Test</a:t>
            </a:r>
            <a:endParaRPr b="0" sz="2400">
              <a:latin typeface="Poppins SemiBold"/>
              <a:ea typeface="Poppins SemiBold"/>
              <a:cs typeface="Poppins SemiBold"/>
              <a:sym typeface="Poppins SemiBo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93"/>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testing: setup</a:t>
            </a:r>
            <a:endParaRPr/>
          </a:p>
          <a:p>
            <a:pPr indent="0" lvl="0" marL="0" rtl="0" algn="l">
              <a:spcBef>
                <a:spcPts val="0"/>
              </a:spcBef>
              <a:spcAft>
                <a:spcPts val="0"/>
              </a:spcAft>
              <a:buNone/>
            </a:pPr>
            <a:r>
              <a:t/>
            </a:r>
            <a:endParaRPr/>
          </a:p>
        </p:txBody>
      </p:sp>
      <p:sp>
        <p:nvSpPr>
          <p:cNvPr id="1072" name="Google Shape;1072;p93"/>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4 &gt; Test!</a:t>
            </a:r>
            <a:endParaRPr/>
          </a:p>
        </p:txBody>
      </p:sp>
      <p:graphicFrame>
        <p:nvGraphicFramePr>
          <p:cNvPr id="1073" name="Google Shape;1073;p93"/>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5"/>
                    </a:solidFill>
                  </a:tcPr>
                </a:tc>
                <a:tc hMerge="1"/>
                <a:tc hMerge="1"/>
              </a:tr>
              <a:tr h="302400">
                <a:tc gridSpan="3" rowSpan="3">
                  <a:txBody>
                    <a:bodyPr/>
                    <a:lstStyle/>
                    <a:p>
                      <a:pPr indent="-304800" lvl="0" marL="457200" rtl="0" algn="l">
                        <a:lnSpc>
                          <a:spcPct val="115000"/>
                        </a:lnSpc>
                        <a:spcBef>
                          <a:spcPts val="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Make your team</a:t>
                      </a:r>
                      <a:r>
                        <a:rPr b="1"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Yesterday you had a prototyping team. Today you have a user testing team! You need 2 people to conduct user tests: 1 person to conduct the interview, 1 person to take notes.</a:t>
                      </a:r>
                      <a:br>
                        <a:rPr lang="en" sz="1200">
                          <a:solidFill>
                            <a:schemeClr val="dk1"/>
                          </a:solidFill>
                          <a:latin typeface="Lato"/>
                          <a:ea typeface="Lato"/>
                          <a:cs typeface="Lato"/>
                          <a:sym typeface="Lato"/>
                        </a:rPr>
                      </a:b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The good, the bad</a:t>
                      </a:r>
                      <a:r>
                        <a:rPr b="1" lang="en" sz="1200">
                          <a:solidFill>
                            <a:schemeClr val="dk1"/>
                          </a:solidFill>
                          <a:latin typeface="Lato"/>
                          <a:ea typeface="Lato"/>
                          <a:cs typeface="Lato"/>
                          <a:sym typeface="Lato"/>
                        </a:rPr>
                        <a:t>.</a:t>
                      </a:r>
                      <a:r>
                        <a:rPr lang="en" sz="1200">
                          <a:solidFill>
                            <a:schemeClr val="dk1"/>
                          </a:solidFill>
                          <a:latin typeface="Lato"/>
                          <a:ea typeface="Lato"/>
                          <a:cs typeface="Lato"/>
                          <a:sym typeface="Lato"/>
                        </a:rPr>
                        <a:t> Note-taker: it’s your time to shine. Set up a note-taking system where you can easily mare positive feedback and negative feedback. We recommend color coding.</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accent1"/>
                        </a:buClr>
                        <a:buSzPts val="1200"/>
                        <a:buFont typeface="Lato"/>
                        <a:buAutoNum type="alphaLcPeriod"/>
                      </a:pPr>
                      <a:r>
                        <a:rPr lang="en" sz="1200">
                          <a:solidFill>
                            <a:schemeClr val="dk1"/>
                          </a:solidFill>
                          <a:latin typeface="Lato"/>
                          <a:ea typeface="Lato"/>
                          <a:cs typeface="Lato"/>
                          <a:sym typeface="Lato"/>
                        </a:rPr>
                        <a:t>Positive feedback: a user likes something, really understood what you were trying to do, easily arrived at the action you wanted them to take, etc.</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accent1"/>
                        </a:buClr>
                        <a:buSzPts val="1200"/>
                        <a:buFont typeface="Lato"/>
                        <a:buAutoNum type="alphaLcPeriod"/>
                      </a:pPr>
                      <a:r>
                        <a:rPr lang="en" sz="1200">
                          <a:solidFill>
                            <a:schemeClr val="dk1"/>
                          </a:solidFill>
                          <a:latin typeface="Lato"/>
                          <a:ea typeface="Lato"/>
                          <a:cs typeface="Lato"/>
                          <a:sym typeface="Lato"/>
                        </a:rPr>
                        <a:t>Negative feedback: a user dislikes something, something confuses a user, the user thinks something is </a:t>
                      </a:r>
                      <a:r>
                        <a:rPr lang="en" sz="1200">
                          <a:solidFill>
                            <a:schemeClr val="dk1"/>
                          </a:solidFill>
                          <a:latin typeface="Lato"/>
                          <a:ea typeface="Lato"/>
                          <a:cs typeface="Lato"/>
                          <a:sym typeface="Lato"/>
                        </a:rPr>
                        <a:t>unnecessary, etc.</a:t>
                      </a:r>
                      <a:endParaRPr sz="1200">
                        <a:solidFill>
                          <a:schemeClr val="dk1"/>
                        </a:solidFill>
                        <a:latin typeface="Lato"/>
                        <a:ea typeface="Lato"/>
                        <a:cs typeface="Lato"/>
                        <a:sym typeface="Lato"/>
                      </a:endParaRPr>
                    </a:p>
                  </a:txBody>
                  <a:tcPr marT="18287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94"/>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testing: execution</a:t>
            </a:r>
            <a:endParaRPr/>
          </a:p>
          <a:p>
            <a:pPr indent="0" lvl="0" marL="0" rtl="0" algn="l">
              <a:spcBef>
                <a:spcPts val="0"/>
              </a:spcBef>
              <a:spcAft>
                <a:spcPts val="0"/>
              </a:spcAft>
              <a:buNone/>
            </a:pPr>
            <a:r>
              <a:t/>
            </a:r>
            <a:endParaRPr/>
          </a:p>
        </p:txBody>
      </p:sp>
      <p:sp>
        <p:nvSpPr>
          <p:cNvPr id="1079" name="Google Shape;1079;p94"/>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4 &gt; Test!</a:t>
            </a:r>
            <a:endParaRPr/>
          </a:p>
        </p:txBody>
      </p:sp>
      <p:graphicFrame>
        <p:nvGraphicFramePr>
          <p:cNvPr id="1080" name="Google Shape;1080;p94"/>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chemeClr val="accent5"/>
                    </a:solidFill>
                  </a:tcPr>
                </a:tc>
                <a:tc hMerge="1"/>
                <a:tc hMerge="1"/>
              </a:tr>
              <a:tr h="302400">
                <a:tc gridSpan="3" rowSpan="3">
                  <a:txBody>
                    <a:bodyPr/>
                    <a:lstStyle/>
                    <a:p>
                      <a:pPr indent="-295275" lvl="0" marL="457200" rtl="0" algn="l">
                        <a:spcBef>
                          <a:spcPts val="0"/>
                        </a:spcBef>
                        <a:spcAft>
                          <a:spcPts val="0"/>
                        </a:spcAft>
                        <a:buClr>
                          <a:schemeClr val="accent1"/>
                        </a:buClr>
                        <a:buSzPts val="1050"/>
                        <a:buFont typeface="Lato"/>
                        <a:buAutoNum type="arabicPeriod"/>
                      </a:pPr>
                      <a:r>
                        <a:rPr b="1" lang="en" sz="1050">
                          <a:solidFill>
                            <a:schemeClr val="dk1"/>
                          </a:solidFill>
                          <a:latin typeface="Lato"/>
                          <a:ea typeface="Lato"/>
                          <a:cs typeface="Lato"/>
                          <a:sym typeface="Lato"/>
                        </a:rPr>
                        <a:t>Getting started.</a:t>
                      </a:r>
                      <a:r>
                        <a:rPr b="1" lang="en" sz="1050">
                          <a:solidFill>
                            <a:schemeClr val="dk1"/>
                          </a:solidFill>
                          <a:latin typeface="Lato"/>
                          <a:ea typeface="Lato"/>
                          <a:cs typeface="Lato"/>
                          <a:sym typeface="Lato"/>
                        </a:rPr>
                        <a:t> </a:t>
                      </a:r>
                      <a:r>
                        <a:rPr lang="en" sz="1050">
                          <a:solidFill>
                            <a:schemeClr val="dk1"/>
                          </a:solidFill>
                          <a:latin typeface="Lato"/>
                          <a:ea typeface="Lato"/>
                          <a:cs typeface="Lato"/>
                          <a:sym typeface="Lato"/>
                        </a:rPr>
                        <a:t>Set aside 45 min to an hour for each user test. Make your user as comfortable as possible. If in person, offer them something to drink or eat. If online, ease them into the conversation with non-testing conversation.</a:t>
                      </a:r>
                      <a:br>
                        <a:rPr lang="en" sz="1050">
                          <a:solidFill>
                            <a:schemeClr val="dk1"/>
                          </a:solidFill>
                          <a:latin typeface="Lato"/>
                          <a:ea typeface="Lato"/>
                          <a:cs typeface="Lato"/>
                          <a:sym typeface="Lato"/>
                        </a:rPr>
                      </a:br>
                      <a:endParaRPr sz="1050">
                        <a:solidFill>
                          <a:schemeClr val="dk1"/>
                        </a:solidFill>
                        <a:latin typeface="Lato"/>
                        <a:ea typeface="Lato"/>
                        <a:cs typeface="Lato"/>
                        <a:sym typeface="Lato"/>
                      </a:endParaRPr>
                    </a:p>
                    <a:p>
                      <a:pPr indent="-295275" lvl="0" marL="457200" rtl="0" algn="l">
                        <a:spcBef>
                          <a:spcPts val="0"/>
                        </a:spcBef>
                        <a:spcAft>
                          <a:spcPts val="0"/>
                        </a:spcAft>
                        <a:buClr>
                          <a:schemeClr val="accent1"/>
                        </a:buClr>
                        <a:buSzPts val="1050"/>
                        <a:buFont typeface="Lato"/>
                        <a:buAutoNum type="arabicPeriod"/>
                      </a:pPr>
                      <a:r>
                        <a:rPr b="1" lang="en" sz="1050">
                          <a:solidFill>
                            <a:schemeClr val="dk1"/>
                          </a:solidFill>
                          <a:latin typeface="Lato"/>
                          <a:ea typeface="Lato"/>
                          <a:cs typeface="Lato"/>
                          <a:sym typeface="Lato"/>
                        </a:rPr>
                        <a:t>Hit record. </a:t>
                      </a:r>
                      <a:r>
                        <a:rPr lang="en" sz="1050">
                          <a:solidFill>
                            <a:schemeClr val="dk1"/>
                          </a:solidFill>
                          <a:latin typeface="Lato"/>
                          <a:ea typeface="Lato"/>
                          <a:cs typeface="Lato"/>
                          <a:sym typeface="Lato"/>
                        </a:rPr>
                        <a:t>You’ll want to record the test for future analysis. If the user is taking the test on their personal computer you can ask for permission ahead of time to record their screen. You can get a lot of rich data from this!</a:t>
                      </a:r>
                      <a:br>
                        <a:rPr lang="en" sz="1050">
                          <a:solidFill>
                            <a:schemeClr val="dk1"/>
                          </a:solidFill>
                          <a:latin typeface="Lato"/>
                          <a:ea typeface="Lato"/>
                          <a:cs typeface="Lato"/>
                          <a:sym typeface="Lato"/>
                        </a:rPr>
                      </a:br>
                      <a:endParaRPr sz="1050">
                        <a:solidFill>
                          <a:schemeClr val="dk1"/>
                        </a:solidFill>
                        <a:latin typeface="Lato"/>
                        <a:ea typeface="Lato"/>
                        <a:cs typeface="Lato"/>
                        <a:sym typeface="Lato"/>
                      </a:endParaRPr>
                    </a:p>
                    <a:p>
                      <a:pPr indent="-295275" lvl="0" marL="457200" rtl="0" algn="l">
                        <a:spcBef>
                          <a:spcPts val="0"/>
                        </a:spcBef>
                        <a:spcAft>
                          <a:spcPts val="0"/>
                        </a:spcAft>
                        <a:buClr>
                          <a:schemeClr val="accent1"/>
                        </a:buClr>
                        <a:buSzPts val="1050"/>
                        <a:buFont typeface="Lato"/>
                        <a:buAutoNum type="arabicPeriod"/>
                      </a:pPr>
                      <a:r>
                        <a:rPr b="1" lang="en" sz="1050">
                          <a:solidFill>
                            <a:schemeClr val="dk1"/>
                          </a:solidFill>
                          <a:latin typeface="Lato"/>
                          <a:ea typeface="Lato"/>
                          <a:cs typeface="Lato"/>
                          <a:sym typeface="Lato"/>
                        </a:rPr>
                        <a:t>Test!</a:t>
                      </a:r>
                      <a:r>
                        <a:rPr lang="en" sz="1050">
                          <a:solidFill>
                            <a:schemeClr val="dk1"/>
                          </a:solidFill>
                          <a:latin typeface="Lato"/>
                          <a:ea typeface="Lato"/>
                          <a:cs typeface="Lato"/>
                          <a:sym typeface="Lato"/>
                        </a:rPr>
                        <a:t> The initial testing questions also help make users feel more comfortable. These are questions they can easily answer, and will set a baseline of their current habits or products they use. We’ll leave the questions in between for you to create!</a:t>
                      </a:r>
                      <a:endParaRPr sz="1050">
                        <a:solidFill>
                          <a:schemeClr val="dk1"/>
                        </a:solidFill>
                        <a:latin typeface="Lato"/>
                        <a:ea typeface="Lato"/>
                        <a:cs typeface="Lato"/>
                        <a:sym typeface="Lato"/>
                      </a:endParaRPr>
                    </a:p>
                    <a:p>
                      <a:pPr indent="-295275" lvl="1" marL="914400" rtl="0" algn="l">
                        <a:spcBef>
                          <a:spcPts val="0"/>
                        </a:spcBef>
                        <a:spcAft>
                          <a:spcPts val="0"/>
                        </a:spcAft>
                        <a:buClr>
                          <a:schemeClr val="accent1"/>
                        </a:buClr>
                        <a:buSzPts val="1050"/>
                        <a:buFont typeface="Lato"/>
                        <a:buAutoNum type="alphaLcPeriod"/>
                      </a:pPr>
                      <a:r>
                        <a:rPr lang="en" sz="1050">
                          <a:solidFill>
                            <a:schemeClr val="dk1"/>
                          </a:solidFill>
                          <a:latin typeface="Lato"/>
                          <a:ea typeface="Lato"/>
                          <a:cs typeface="Lato"/>
                          <a:sym typeface="Lato"/>
                        </a:rPr>
                        <a:t>A great question to end with is: “If you had a magic wand, what would you change to make this product the most amazing </a:t>
                      </a:r>
                      <a:r>
                        <a:rPr lang="en" sz="1050">
                          <a:solidFill>
                            <a:schemeClr val="dk1"/>
                          </a:solidFill>
                          <a:latin typeface="Lato"/>
                          <a:ea typeface="Lato"/>
                          <a:cs typeface="Lato"/>
                          <a:sym typeface="Lato"/>
                        </a:rPr>
                        <a:t>product</a:t>
                      </a:r>
                      <a:r>
                        <a:rPr lang="en" sz="1050">
                          <a:solidFill>
                            <a:schemeClr val="dk1"/>
                          </a:solidFill>
                          <a:latin typeface="Lato"/>
                          <a:ea typeface="Lato"/>
                          <a:cs typeface="Lato"/>
                          <a:sym typeface="Lato"/>
                        </a:rPr>
                        <a:t> you’ve ever used?”</a:t>
                      </a:r>
                      <a:br>
                        <a:rPr lang="en" sz="1050">
                          <a:solidFill>
                            <a:schemeClr val="dk1"/>
                          </a:solidFill>
                          <a:latin typeface="Lato"/>
                          <a:ea typeface="Lato"/>
                          <a:cs typeface="Lato"/>
                          <a:sym typeface="Lato"/>
                        </a:rPr>
                      </a:br>
                      <a:endParaRPr sz="1050">
                        <a:solidFill>
                          <a:schemeClr val="dk1"/>
                        </a:solidFill>
                        <a:latin typeface="Lato"/>
                        <a:ea typeface="Lato"/>
                        <a:cs typeface="Lato"/>
                        <a:sym typeface="Lato"/>
                      </a:endParaRPr>
                    </a:p>
                    <a:p>
                      <a:pPr indent="-295275" lvl="0" marL="457200" rtl="0" algn="l">
                        <a:spcBef>
                          <a:spcPts val="0"/>
                        </a:spcBef>
                        <a:spcAft>
                          <a:spcPts val="0"/>
                        </a:spcAft>
                        <a:buClr>
                          <a:schemeClr val="accent1"/>
                        </a:buClr>
                        <a:buSzPts val="1050"/>
                        <a:buFont typeface="Lato"/>
                        <a:buAutoNum type="arabicPeriod"/>
                      </a:pPr>
                      <a:r>
                        <a:rPr b="1" lang="en" sz="1050">
                          <a:solidFill>
                            <a:schemeClr val="dk1"/>
                          </a:solidFill>
                          <a:latin typeface="Lato"/>
                          <a:ea typeface="Lato"/>
                          <a:cs typeface="Lato"/>
                          <a:sym typeface="Lato"/>
                        </a:rPr>
                        <a:t>Fill out feedback wall. </a:t>
                      </a:r>
                      <a:r>
                        <a:rPr lang="en" sz="1050">
                          <a:solidFill>
                            <a:schemeClr val="dk1"/>
                          </a:solidFill>
                          <a:latin typeface="Lato"/>
                          <a:ea typeface="Lato"/>
                          <a:cs typeface="Lato"/>
                          <a:sym typeface="Lato"/>
                        </a:rPr>
                        <a:t>After each user test, record their response to each of the fundamental questions you wanted to test in a feedback matrix. </a:t>
                      </a:r>
                      <a:r>
                        <a:rPr lang="en" sz="1050">
                          <a:solidFill>
                            <a:schemeClr val="dk1"/>
                          </a:solidFill>
                          <a:latin typeface="Lato"/>
                          <a:ea typeface="Lato"/>
                          <a:cs typeface="Lato"/>
                          <a:sym typeface="Lato"/>
                        </a:rPr>
                        <a:t>Go back to your sprint questions and testing priorities.</a:t>
                      </a:r>
                      <a:r>
                        <a:rPr lang="en" sz="1050">
                          <a:solidFill>
                            <a:schemeClr val="dk1"/>
                          </a:solidFill>
                          <a:latin typeface="Lato"/>
                          <a:ea typeface="Lato"/>
                          <a:cs typeface="Lato"/>
                          <a:sym typeface="Lato"/>
                        </a:rPr>
                        <a:t> How did they act in key moments? Did they take the actions you hoped they would? Put the positive and negative notes you took during the test in this matrix.</a:t>
                      </a:r>
                      <a:endParaRPr sz="1050">
                        <a:solidFill>
                          <a:schemeClr val="dk1"/>
                        </a:solidFill>
                        <a:latin typeface="Lato"/>
                        <a:ea typeface="Lato"/>
                        <a:cs typeface="Lato"/>
                        <a:sym typeface="Lato"/>
                      </a:endParaRPr>
                    </a:p>
                  </a:txBody>
                  <a:tcPr marT="18287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95"/>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eedback wall</a:t>
            </a:r>
            <a:endParaRPr/>
          </a:p>
        </p:txBody>
      </p:sp>
      <p:sp>
        <p:nvSpPr>
          <p:cNvPr id="1086" name="Google Shape;1086;p95"/>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1087" name="Google Shape;1087;p95"/>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4 &gt; Test!</a:t>
            </a:r>
            <a:endParaRPr/>
          </a:p>
        </p:txBody>
      </p:sp>
      <p:graphicFrame>
        <p:nvGraphicFramePr>
          <p:cNvPr id="1088" name="Google Shape;1088;p95"/>
          <p:cNvGraphicFramePr/>
          <p:nvPr/>
        </p:nvGraphicFramePr>
        <p:xfrm>
          <a:off x="606875" y="1213890"/>
          <a:ext cx="3000000" cy="3000000"/>
        </p:xfrm>
        <a:graphic>
          <a:graphicData uri="http://schemas.openxmlformats.org/drawingml/2006/table">
            <a:tbl>
              <a:tblPr>
                <a:noFill/>
                <a:tableStyleId>{81A2A600-1B78-43D8-A346-ADA1BF1D361C}</a:tableStyleId>
              </a:tblPr>
              <a:tblGrid>
                <a:gridCol w="1691525"/>
                <a:gridCol w="1463425"/>
                <a:gridCol w="1641175"/>
                <a:gridCol w="1593825"/>
                <a:gridCol w="1546375"/>
              </a:tblGrid>
              <a:tr h="296350">
                <a:tc>
                  <a:txBody>
                    <a:bodyPr/>
                    <a:lstStyle/>
                    <a:p>
                      <a:pPr indent="0" lvl="0" marL="0" rtl="0" algn="ctr">
                        <a:spcBef>
                          <a:spcPts val="0"/>
                        </a:spcBef>
                        <a:spcAft>
                          <a:spcPts val="0"/>
                        </a:spcAft>
                        <a:buNone/>
                      </a:pPr>
                      <a:r>
                        <a:t/>
                      </a:r>
                      <a:endParaRPr b="1" sz="1100"/>
                    </a:p>
                  </a:txBody>
                  <a:tcPr marT="45700" marB="45700" marR="91425" marL="91425" anchor="ctr">
                    <a:lnL cap="flat" cmpd="sng" w="9525">
                      <a:solidFill>
                        <a:schemeClr val="accent5">
                          <a:alpha val="0"/>
                        </a:scheme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User 1 [name]</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User 2 [name]</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User 3 [name]</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000">
                          <a:solidFill>
                            <a:schemeClr val="lt1"/>
                          </a:solidFill>
                          <a:latin typeface="Poppins SemiBold"/>
                          <a:ea typeface="Poppins SemiBold"/>
                          <a:cs typeface="Poppins SemiBold"/>
                          <a:sym typeface="Poppins SemiBold"/>
                        </a:rPr>
                        <a:t>User 4 [name]</a:t>
                      </a:r>
                      <a:endParaRPr sz="1000">
                        <a:solidFill>
                          <a:schemeClr val="lt1"/>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4"/>
                    </a:solidFill>
                  </a:tcPr>
                </a:tc>
              </a:tr>
              <a:tr h="35155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Demographic/</a:t>
                      </a:r>
                      <a:endParaRPr sz="1000">
                        <a:solidFill>
                          <a:srgbClr val="3C4856"/>
                        </a:solidFill>
                        <a:latin typeface="Poppins SemiBold"/>
                        <a:ea typeface="Poppins SemiBold"/>
                        <a:cs typeface="Poppins SemiBold"/>
                        <a:sym typeface="Poppins SemiBold"/>
                      </a:endParaRPr>
                    </a:p>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P</a:t>
                      </a:r>
                      <a:r>
                        <a:rPr lang="en" sz="1000">
                          <a:solidFill>
                            <a:srgbClr val="3C4856"/>
                          </a:solidFill>
                          <a:latin typeface="Poppins SemiBold"/>
                          <a:ea typeface="Poppins SemiBold"/>
                          <a:cs typeface="Poppins SemiBold"/>
                          <a:sym typeface="Poppins SemiBold"/>
                        </a:rPr>
                        <a:t>sychographic</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sz="900">
                          <a:solidFill>
                            <a:srgbClr val="3C4856"/>
                          </a:solidFill>
                          <a:latin typeface="Lato"/>
                          <a:ea typeface="Lato"/>
                          <a:cs typeface="Lato"/>
                          <a:sym typeface="Lato"/>
                        </a:rPr>
                        <a:t>[Age, gender, job title, location, user persona]</a:t>
                      </a:r>
                      <a:endParaRPr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sz="900">
                          <a:solidFill>
                            <a:srgbClr val="3C4856"/>
                          </a:solidFill>
                          <a:latin typeface="Lato"/>
                          <a:ea typeface="Lato"/>
                          <a:cs typeface="Lato"/>
                          <a:sym typeface="Lato"/>
                        </a:rPr>
                        <a:t>[Age, gender, job title, location, </a:t>
                      </a:r>
                      <a:r>
                        <a:rPr lang="en" sz="900">
                          <a:solidFill>
                            <a:srgbClr val="3C4856"/>
                          </a:solidFill>
                          <a:latin typeface="Lato"/>
                          <a:ea typeface="Lato"/>
                          <a:cs typeface="Lato"/>
                          <a:sym typeface="Lato"/>
                        </a:rPr>
                        <a:t>user persona]</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sz="900">
                          <a:solidFill>
                            <a:srgbClr val="3C4856"/>
                          </a:solidFill>
                          <a:latin typeface="Lato"/>
                          <a:ea typeface="Lato"/>
                          <a:cs typeface="Lato"/>
                          <a:sym typeface="Lato"/>
                        </a:rPr>
                        <a:t>[Age, gender, job title, location, </a:t>
                      </a:r>
                      <a:r>
                        <a:rPr lang="en" sz="900">
                          <a:solidFill>
                            <a:srgbClr val="3C4856"/>
                          </a:solidFill>
                          <a:latin typeface="Lato"/>
                          <a:ea typeface="Lato"/>
                          <a:cs typeface="Lato"/>
                          <a:sym typeface="Lato"/>
                        </a:rPr>
                        <a:t>user persona]</a:t>
                      </a:r>
                      <a:endParaRPr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sz="900">
                          <a:solidFill>
                            <a:srgbClr val="3C4856"/>
                          </a:solidFill>
                          <a:latin typeface="Lato"/>
                          <a:ea typeface="Lato"/>
                          <a:cs typeface="Lato"/>
                          <a:sym typeface="Lato"/>
                        </a:rPr>
                        <a:t>[Age, gender, job title, location, </a:t>
                      </a:r>
                      <a:r>
                        <a:rPr lang="en" sz="900">
                          <a:solidFill>
                            <a:srgbClr val="3C4856"/>
                          </a:solidFill>
                          <a:latin typeface="Lato"/>
                          <a:ea typeface="Lato"/>
                          <a:cs typeface="Lato"/>
                          <a:sym typeface="Lato"/>
                        </a:rPr>
                        <a:t>user persona]</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Sprint q</a:t>
                      </a:r>
                      <a:r>
                        <a:rPr lang="en" sz="1000">
                          <a:solidFill>
                            <a:srgbClr val="3C4856"/>
                          </a:solidFill>
                          <a:latin typeface="Poppins SemiBold"/>
                          <a:ea typeface="Poppins SemiBold"/>
                          <a:cs typeface="Poppins SemiBold"/>
                          <a:sym typeface="Poppins SemiBold"/>
                        </a:rPr>
                        <a:t>uestion 1</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Sprint q</a:t>
                      </a:r>
                      <a:r>
                        <a:rPr lang="en" sz="1000">
                          <a:solidFill>
                            <a:srgbClr val="3C4856"/>
                          </a:solidFill>
                          <a:latin typeface="Poppins SemiBold"/>
                          <a:ea typeface="Poppins SemiBold"/>
                          <a:cs typeface="Poppins SemiBold"/>
                          <a:sym typeface="Poppins SemiBold"/>
                        </a:rPr>
                        <a:t>uestion 2</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Sprint q</a:t>
                      </a:r>
                      <a:r>
                        <a:rPr lang="en" sz="1000">
                          <a:solidFill>
                            <a:srgbClr val="3C4856"/>
                          </a:solidFill>
                          <a:latin typeface="Poppins SemiBold"/>
                          <a:ea typeface="Poppins SemiBold"/>
                          <a:cs typeface="Poppins SemiBold"/>
                          <a:sym typeface="Poppins SemiBold"/>
                        </a:rPr>
                        <a:t>uestion 3</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Priority feature/</a:t>
                      </a:r>
                      <a:endParaRPr sz="1000">
                        <a:solidFill>
                          <a:srgbClr val="3C4856"/>
                        </a:solidFill>
                        <a:latin typeface="Poppins SemiBold"/>
                        <a:ea typeface="Poppins SemiBold"/>
                        <a:cs typeface="Poppins SemiBold"/>
                        <a:sym typeface="Poppins SemiBold"/>
                      </a:endParaRPr>
                    </a:p>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key action</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Priority feature/</a:t>
                      </a:r>
                      <a:endParaRPr sz="1000">
                        <a:solidFill>
                          <a:srgbClr val="3C4856"/>
                        </a:solidFill>
                        <a:latin typeface="Poppins SemiBold"/>
                        <a:ea typeface="Poppins SemiBold"/>
                        <a:cs typeface="Poppins SemiBold"/>
                        <a:sym typeface="Poppins SemiBold"/>
                      </a:endParaRPr>
                    </a:p>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key action</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5155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Priority feature/</a:t>
                      </a:r>
                      <a:endParaRPr sz="1000">
                        <a:solidFill>
                          <a:srgbClr val="3C4856"/>
                        </a:solidFill>
                        <a:latin typeface="Poppins SemiBold"/>
                        <a:ea typeface="Poppins SemiBold"/>
                        <a:cs typeface="Poppins SemiBold"/>
                        <a:sym typeface="Poppins SemiBold"/>
                      </a:endParaRPr>
                    </a:p>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key action</a:t>
                      </a:r>
                      <a:endParaRPr sz="10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42525">
                <a:tc>
                  <a:txBody>
                    <a:bodyPr/>
                    <a:lstStyle/>
                    <a:p>
                      <a:pPr indent="0" lvl="0" marL="0" rtl="0" algn="l">
                        <a:spcBef>
                          <a:spcPts val="0"/>
                        </a:spcBef>
                        <a:spcAft>
                          <a:spcPts val="0"/>
                        </a:spcAft>
                        <a:buClr>
                          <a:srgbClr val="000000"/>
                        </a:buClr>
                        <a:buSzPts val="1100"/>
                        <a:buFont typeface="Arial"/>
                        <a:buNone/>
                      </a:pPr>
                      <a:r>
                        <a:rPr lang="en" sz="1000">
                          <a:solidFill>
                            <a:srgbClr val="3C4856"/>
                          </a:solidFill>
                          <a:latin typeface="Poppins SemiBold"/>
                          <a:ea typeface="Poppins SemiBold"/>
                          <a:cs typeface="Poppins SemiBold"/>
                          <a:sym typeface="Poppins SemiBold"/>
                        </a:rPr>
                        <a:t>Other </a:t>
                      </a:r>
                      <a:endParaRPr sz="1000">
                        <a:solidFill>
                          <a:srgbClr val="3C4856"/>
                        </a:solidFill>
                        <a:latin typeface="Poppins SemiBold"/>
                        <a:ea typeface="Poppins SemiBold"/>
                        <a:cs typeface="Poppins SemiBold"/>
                        <a:sym typeface="Poppins SemiBold"/>
                      </a:endParaRPr>
                    </a:p>
                    <a:p>
                      <a:pPr indent="0" lvl="0" marL="0" rtl="0" algn="l">
                        <a:spcBef>
                          <a:spcPts val="0"/>
                        </a:spcBef>
                        <a:spcAft>
                          <a:spcPts val="0"/>
                        </a:spcAft>
                        <a:buClr>
                          <a:srgbClr val="000000"/>
                        </a:buClr>
                        <a:buSzPts val="1100"/>
                        <a:buFont typeface="Arial"/>
                        <a:buNone/>
                      </a:pPr>
                      <a:r>
                        <a:rPr lang="en" sz="800">
                          <a:solidFill>
                            <a:srgbClr val="3C4856"/>
                          </a:solidFill>
                          <a:latin typeface="Poppins SemiBold"/>
                          <a:ea typeface="Poppins SemiBold"/>
                          <a:cs typeface="Poppins SemiBold"/>
                          <a:sym typeface="Poppins SemiBold"/>
                        </a:rPr>
                        <a:t>(additional comments from users)</a:t>
                      </a:r>
                      <a:endParaRPr sz="800">
                        <a:solidFill>
                          <a:srgbClr val="3C4856"/>
                        </a:solidFill>
                        <a:latin typeface="Poppins SemiBold"/>
                        <a:ea typeface="Poppins SemiBold"/>
                        <a:cs typeface="Poppins SemiBold"/>
                        <a:sym typeface="Poppins SemiBol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b="1" sz="900">
                        <a:solidFill>
                          <a:srgbClr val="3C4856"/>
                        </a:solidFill>
                        <a:latin typeface="Lato"/>
                        <a:ea typeface="Lato"/>
                        <a:cs typeface="Lato"/>
                        <a:sym typeface="Lato"/>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96"/>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 </a:t>
            </a:r>
            <a:endParaRPr/>
          </a:p>
        </p:txBody>
      </p:sp>
      <p:graphicFrame>
        <p:nvGraphicFramePr>
          <p:cNvPr id="1094" name="Google Shape;1094;p96"/>
          <p:cNvGraphicFramePr/>
          <p:nvPr/>
        </p:nvGraphicFramePr>
        <p:xfrm>
          <a:off x="606900" y="1578235"/>
          <a:ext cx="3000000" cy="3000000"/>
        </p:xfrm>
        <a:graphic>
          <a:graphicData uri="http://schemas.openxmlformats.org/drawingml/2006/table">
            <a:tbl>
              <a:tblPr>
                <a:noFill/>
                <a:tableStyleId>{81A2A600-1B78-43D8-A346-ADA1BF1D361C}</a:tableStyleId>
              </a:tblPr>
              <a:tblGrid>
                <a:gridCol w="7929600"/>
              </a:tblGrid>
              <a:tr h="36855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What went well</a:t>
                      </a:r>
                      <a:endParaRPr sz="1000">
                        <a:solidFill>
                          <a:srgbClr val="3C4856"/>
                        </a:solidFill>
                        <a:latin typeface="Poppins SemiBold"/>
                        <a:ea typeface="Poppins SemiBold"/>
                        <a:cs typeface="Poppins SemiBold"/>
                        <a:sym typeface="Poppins SemiBold"/>
                      </a:endParaRPr>
                    </a:p>
                  </a:txBody>
                  <a:tcPr marT="91425" marB="91425" marR="91425" marL="91425" anchor="ctr">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rgbClr val="E5E5EB">
                          <a:alpha val="0"/>
                        </a:srgbClr>
                      </a:solidFill>
                      <a:prstDash val="solid"/>
                      <a:round/>
                      <a:headEnd len="sm" w="sm" type="none"/>
                      <a:tailEnd len="sm" w="sm" type="none"/>
                    </a:lnT>
                    <a:lnB cap="flat" cmpd="sng" w="9525">
                      <a:solidFill>
                        <a:srgbClr val="E5E5EB">
                          <a:alpha val="0"/>
                        </a:srgbClr>
                      </a:solidFill>
                      <a:prstDash val="solid"/>
                      <a:round/>
                      <a:headEnd len="sm" w="sm" type="none"/>
                      <a:tailEnd len="sm" w="sm" type="none"/>
                    </a:lnB>
                    <a:solidFill>
                      <a:srgbClr val="F5F5F5"/>
                    </a:solidFill>
                  </a:tcPr>
                </a:tc>
              </a:tr>
              <a:tr h="368550">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When we did X it was awesome because</a:t>
                      </a:r>
                      <a:r>
                        <a:rPr lang="en" sz="1000">
                          <a:solidFill>
                            <a:srgbClr val="3C4856"/>
                          </a:solidFill>
                          <a:latin typeface="Lato"/>
                          <a:ea typeface="Lato"/>
                          <a:cs typeface="Lato"/>
                          <a:sym typeface="Lato"/>
                        </a:rPr>
                        <a:t>...</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rgbClr val="E5E5EB">
                          <a:alpha val="0"/>
                        </a:srgbClr>
                      </a:solidFill>
                      <a:prstDash val="solid"/>
                      <a:round/>
                      <a:headEnd len="sm" w="sm" type="none"/>
                      <a:tailEnd len="sm" w="sm" type="none"/>
                    </a:lnT>
                    <a:lnB cap="flat" cmpd="sng" w="9525">
                      <a:solidFill>
                        <a:schemeClr val="accent5"/>
                      </a:solidFill>
                      <a:prstDash val="solid"/>
                      <a:round/>
                      <a:headEnd len="sm" w="sm" type="none"/>
                      <a:tailEnd len="sm" w="sm" type="none"/>
                    </a:lnB>
                  </a:tcPr>
                </a:tc>
              </a:tr>
              <a:tr h="368550">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68550">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rgbClr val="E5E5EB">
                          <a:alpha val="0"/>
                        </a:srgbClr>
                      </a:solidFill>
                      <a:prstDash val="solid"/>
                      <a:round/>
                      <a:headEnd len="sm" w="sm" type="none"/>
                      <a:tailEnd len="sm" w="sm" type="none"/>
                    </a:lnB>
                  </a:tcPr>
                </a:tc>
              </a:tr>
              <a:tr h="368550">
                <a:tc>
                  <a:txBody>
                    <a:bodyPr/>
                    <a:lstStyle/>
                    <a:p>
                      <a:pPr indent="0" lvl="0" marL="0" rtl="0" algn="l">
                        <a:spcBef>
                          <a:spcPts val="0"/>
                        </a:spcBef>
                        <a:spcAft>
                          <a:spcPts val="0"/>
                        </a:spcAft>
                        <a:buNone/>
                      </a:pPr>
                      <a:r>
                        <a:rPr lang="en" sz="1000">
                          <a:solidFill>
                            <a:srgbClr val="3C4856"/>
                          </a:solidFill>
                          <a:latin typeface="Poppins SemiBold"/>
                          <a:ea typeface="Poppins SemiBold"/>
                          <a:cs typeface="Poppins SemiBold"/>
                          <a:sym typeface="Poppins SemiBold"/>
                        </a:rPr>
                        <a:t>What to improve for next time</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rgbClr val="E5E5EB">
                          <a:alpha val="0"/>
                        </a:srgbClr>
                      </a:solidFill>
                      <a:prstDash val="solid"/>
                      <a:round/>
                      <a:headEnd len="sm" w="sm" type="none"/>
                      <a:tailEnd len="sm" w="sm" type="none"/>
                    </a:lnT>
                    <a:lnB cap="flat" cmpd="sng" w="9525">
                      <a:solidFill>
                        <a:srgbClr val="E5E5EB">
                          <a:alpha val="0"/>
                        </a:srgbClr>
                      </a:solidFill>
                      <a:prstDash val="solid"/>
                      <a:round/>
                      <a:headEnd len="sm" w="sm" type="none"/>
                      <a:tailEnd len="sm" w="sm" type="none"/>
                    </a:lnB>
                    <a:solidFill>
                      <a:srgbClr val="F5F5F5"/>
                    </a:solidFill>
                  </a:tcPr>
                </a:tc>
              </a:tr>
              <a:tr h="368550">
                <a:tc>
                  <a:txBody>
                    <a:bodyPr/>
                    <a:lstStyle/>
                    <a:p>
                      <a:pPr indent="0" lvl="0" marL="0" rtl="0" algn="l">
                        <a:spcBef>
                          <a:spcPts val="0"/>
                        </a:spcBef>
                        <a:spcAft>
                          <a:spcPts val="0"/>
                        </a:spcAft>
                        <a:buNone/>
                      </a:pPr>
                      <a:r>
                        <a:rPr lang="en" sz="1000">
                          <a:solidFill>
                            <a:srgbClr val="3C4856"/>
                          </a:solidFill>
                          <a:latin typeface="Lato"/>
                          <a:ea typeface="Lato"/>
                          <a:cs typeface="Lato"/>
                          <a:sym typeface="Lato"/>
                        </a:rPr>
                        <a:t>Insert improvements  here</a:t>
                      </a:r>
                      <a:r>
                        <a:rPr lang="en" sz="1000">
                          <a:solidFill>
                            <a:srgbClr val="3C4856"/>
                          </a:solidFill>
                          <a:latin typeface="Lato"/>
                          <a:ea typeface="Lato"/>
                          <a:cs typeface="Lato"/>
                          <a:sym typeface="Lato"/>
                        </a:rPr>
                        <a:t>...</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rgbClr val="E5E5EB">
                          <a:alpha val="0"/>
                        </a:srgbClr>
                      </a:solidFill>
                      <a:prstDash val="solid"/>
                      <a:round/>
                      <a:headEnd len="sm" w="sm" type="none"/>
                      <a:tailEnd len="sm" w="sm" type="none"/>
                    </a:lnT>
                    <a:lnB cap="flat" cmpd="sng" w="9525">
                      <a:solidFill>
                        <a:schemeClr val="accent5"/>
                      </a:solidFill>
                      <a:prstDash val="solid"/>
                      <a:round/>
                      <a:headEnd len="sm" w="sm" type="none"/>
                      <a:tailEnd len="sm" w="sm" type="none"/>
                    </a:lnB>
                  </a:tcPr>
                </a:tc>
              </a:tr>
              <a:tr h="368550">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68550">
                <a:tc>
                  <a:txBody>
                    <a:bodyPr/>
                    <a:lstStyle/>
                    <a:p>
                      <a:pPr indent="0" lvl="0" marL="0" rtl="0" algn="l">
                        <a:spcBef>
                          <a:spcPts val="0"/>
                        </a:spcBef>
                        <a:spcAft>
                          <a:spcPts val="0"/>
                        </a:spcAft>
                        <a:buNone/>
                      </a:pPr>
                      <a:r>
                        <a:t/>
                      </a:r>
                      <a:endParaRPr sz="1000">
                        <a:solidFill>
                          <a:srgbClr val="3C4856"/>
                        </a:solidFill>
                        <a:latin typeface="Lato"/>
                        <a:ea typeface="Lato"/>
                        <a:cs typeface="Lato"/>
                        <a:sym typeface="Lato"/>
                      </a:endParaRPr>
                    </a:p>
                  </a:txBody>
                  <a:tcPr marT="91425" marB="91425" marR="91425" marL="91425">
                    <a:lnL cap="flat" cmpd="sng" w="9525">
                      <a:solidFill>
                        <a:srgbClr val="E5E5EB">
                          <a:alpha val="0"/>
                        </a:srgbClr>
                      </a:solidFill>
                      <a:prstDash val="solid"/>
                      <a:round/>
                      <a:headEnd len="sm" w="sm" type="none"/>
                      <a:tailEnd len="sm" w="sm" type="none"/>
                    </a:lnL>
                    <a:lnR cap="flat" cmpd="sng" w="9525">
                      <a:solidFill>
                        <a:srgbClr val="E5E5EB">
                          <a:alpha val="0"/>
                        </a:srgb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rgbClr val="E5E5EB"/>
                      </a:solidFill>
                      <a:prstDash val="solid"/>
                      <a:round/>
                      <a:headEnd len="sm" w="sm" type="none"/>
                      <a:tailEnd len="sm" w="sm" type="none"/>
                    </a:lnB>
                  </a:tcPr>
                </a:tc>
              </a:tr>
            </a:tbl>
          </a:graphicData>
        </a:graphic>
      </p:graphicFrame>
      <p:sp>
        <p:nvSpPr>
          <p:cNvPr id="1095" name="Google Shape;1095;p96"/>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1096" name="Google Shape;1096;p96"/>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4  &gt; Test!</a:t>
            </a:r>
            <a:endParaRPr/>
          </a:p>
        </p:txBody>
      </p:sp>
      <p:sp>
        <p:nvSpPr>
          <p:cNvPr id="1097" name="Google Shape;1097;p96"/>
          <p:cNvSpPr txBox="1"/>
          <p:nvPr/>
        </p:nvSpPr>
        <p:spPr>
          <a:xfrm>
            <a:off x="606900" y="1073375"/>
            <a:ext cx="627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900"/>
              </a:spcAft>
              <a:buNone/>
            </a:pPr>
            <a:r>
              <a:rPr lang="en" sz="1200">
                <a:solidFill>
                  <a:schemeClr val="dk1"/>
                </a:solidFill>
                <a:latin typeface="Lato"/>
                <a:ea typeface="Lato"/>
                <a:cs typeface="Lato"/>
                <a:sym typeface="Lato"/>
              </a:rPr>
              <a:t>You’re done! How did the design sprint go? Note down final thoughts with your team</a:t>
            </a:r>
            <a:endParaRPr sz="1200">
              <a:solidFill>
                <a:schemeClr val="dk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97"/>
          <p:cNvSpPr txBox="1"/>
          <p:nvPr>
            <p:ph type="title"/>
          </p:nvPr>
        </p:nvSpPr>
        <p:spPr>
          <a:xfrm>
            <a:off x="606900" y="538425"/>
            <a:ext cx="7929600" cy="429600"/>
          </a:xfrm>
          <a:prstGeom prst="rect">
            <a:avLst/>
          </a:prstGeom>
        </p:spPr>
        <p:txBody>
          <a:bodyPr anchorCtr="0" anchor="t" bIns="91425" lIns="91425" spcFirstLastPara="1" rIns="91425" wrap="square" tIns="91425">
            <a:noAutofit/>
          </a:bodyPr>
          <a:lstStyle/>
          <a:p>
            <a:pPr indent="0" lvl="0" marL="0" rtl="0" algn="l">
              <a:spcBef>
                <a:spcPts val="2000"/>
              </a:spcBef>
              <a:spcAft>
                <a:spcPts val="600"/>
              </a:spcAft>
              <a:buNone/>
            </a:pPr>
            <a:r>
              <a:rPr lang="en"/>
              <a:t>More resources!</a:t>
            </a:r>
            <a:endParaRPr/>
          </a:p>
        </p:txBody>
      </p:sp>
      <p:pic>
        <p:nvPicPr>
          <p:cNvPr descr="Product Management Event in Silicon Valley about How to Utilize Product Design Sprints. &#10;&#10;👉 Subscribe here: http://bit.ly/2xMQLbS &#10;🕊️ Follow us on Twitter: http://bit.ly/2xAQklN &#10;💙 Like us on Facebook for free event tickets: http://bit.ly/2xPfjkh &#10;📷 Check us out on Instagram: http://bit.ly/2eHmfJp &#10;&#10;Get the presentation slides here: https://prdct.school/2vbGiXJ &#10;Find out more about us: https://prdct.school/2LU7MZ2 💻 &#10;&#10;If you're resource-strapped or if you're not quite sure the Minimum Viable Product is going to be impactful, try the Google Design Sprint process. Over the course of 5 days, you work in a cross-functional team to solve for a core problem together. The best part? You build a high-fidelity prototype and validate the experience with your target audience.&#10;&#10;Out of one of these Design Sprints, a team at Blue Bottle developed the Welcome Kit experience, which increased their new customer lifetime value by 11x! In this talk, Oriana walked through the experience using the Design Sprint process, how you can facilitate one with your team, and why you might want to consider running a Design Sprint yourself!&#10;&#10;Oriana Wen is an eCommerce Product Manager with experience in all parts of the typical customer journey, including site redesigns to logistics integrations. Where she gets really excited is going beyond checkout funnel optimizations to find hard-to-copy digital experiences for the end user that simultaneously 1, elevate the brand and physical product and 2, generate revenue. At Blue Bottle, she gets to do this every day. In a prior life, she was a consultant at Deloitte Digital, often playing the role of a Product Manager on large eCommerce initiatives.&#10;&#10;ABOUT US:&#10;Product School is the world’s first tech business school. We offer certified Product Management, Coding, Data and Blockchain courses; our instructors are real-world product managers working at top tech companies such as Google, Facebook, Snapchat, Airbnb, LinkedIn, PayPal, and Netflix.&#10;&#10;Our classes are part-time, designed to fit into your work schedule, and the campuses are located in 14 cities worldwide, including Silicon Valley, New York, Los Angeles and London. See our upcoming courses here: https://prdct.school/2LU7MZ2 &#10;&#10;In addition to classes, each of our campuses host weekly events with top industry professionals about  Product Management, Data, Coding and Blockchain. Click here to see what we have coming up: https://prdct.school/2LBcQ7V &#10;&#10;Product leaders from local top tech companies visit Product School campuses each week. Through lectures, panel discussions, and a variety of other forums, the world’s top product managers visit Product School to provide invaluable real-world insights into critical management issues. &#10;&#10;📓 The Product Book has arrived! Learn how to become a great Product Manager. Get your copy here: http://amzn.to/2uJqg9A&#10;&#10;#ProductManagement #ProductSchool #Upskill #TechEducation #Strategy #TechSkills #Product #PayPal" id="1103" name="Google Shape;1103;p97" title="How to Utilize Product Design Sprints by Blue Bottle Coffee PM">
            <a:hlinkClick r:id="rId3"/>
          </p:cNvPr>
          <p:cNvPicPr preferRelativeResize="0"/>
          <p:nvPr/>
        </p:nvPicPr>
        <p:blipFill>
          <a:blip r:embed="rId4">
            <a:alphaModFix/>
          </a:blip>
          <a:stretch>
            <a:fillRect/>
          </a:stretch>
        </p:blipFill>
        <p:spPr>
          <a:xfrm>
            <a:off x="4495225" y="996550"/>
            <a:ext cx="4200526" cy="3150394"/>
          </a:xfrm>
          <a:prstGeom prst="rect">
            <a:avLst/>
          </a:prstGeom>
          <a:noFill/>
          <a:ln>
            <a:noFill/>
          </a:ln>
        </p:spPr>
      </p:pic>
      <p:sp>
        <p:nvSpPr>
          <p:cNvPr id="1104" name="Google Shape;1104;p97"/>
          <p:cNvSpPr txBox="1"/>
          <p:nvPr/>
        </p:nvSpPr>
        <p:spPr>
          <a:xfrm>
            <a:off x="606900" y="3006350"/>
            <a:ext cx="3295500" cy="61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F243E"/>
                </a:solidFill>
                <a:latin typeface="Lato"/>
                <a:ea typeface="Lato"/>
                <a:cs typeface="Lato"/>
                <a:sym typeface="Lato"/>
              </a:rPr>
              <a:t>Got any questions? </a:t>
            </a:r>
            <a:endParaRPr sz="1200">
              <a:solidFill>
                <a:srgbClr val="0F243E"/>
              </a:solidFill>
              <a:latin typeface="Lato"/>
              <a:ea typeface="Lato"/>
              <a:cs typeface="Lato"/>
              <a:sym typeface="Lato"/>
            </a:endParaRPr>
          </a:p>
          <a:p>
            <a:pPr indent="0" lvl="0" marL="0" rtl="0" algn="l">
              <a:spcBef>
                <a:spcPts val="500"/>
              </a:spcBef>
              <a:spcAft>
                <a:spcPts val="500"/>
              </a:spcAft>
              <a:buNone/>
            </a:pPr>
            <a:r>
              <a:rPr lang="en" sz="1200" u="sng">
                <a:solidFill>
                  <a:srgbClr val="103869"/>
                </a:solidFill>
                <a:latin typeface="Lato"/>
                <a:ea typeface="Lato"/>
                <a:cs typeface="Lato"/>
                <a:sym typeface="Lato"/>
                <a:hlinkClick r:id="rId5">
                  <a:extLst>
                    <a:ext uri="{A12FA001-AC4F-418D-AE19-62706E023703}">
                      <ahyp:hlinkClr val="tx"/>
                    </a:ext>
                  </a:extLst>
                </a:hlinkClick>
              </a:rPr>
              <a:t>Ask them in our Product community forum!</a:t>
            </a:r>
            <a:endParaRPr sz="1200">
              <a:solidFill>
                <a:srgbClr val="07182C"/>
              </a:solidFill>
              <a:latin typeface="Lato"/>
              <a:ea typeface="Lato"/>
              <a:cs typeface="Lato"/>
              <a:sym typeface="Lato"/>
            </a:endParaRPr>
          </a:p>
        </p:txBody>
      </p:sp>
      <p:pic>
        <p:nvPicPr>
          <p:cNvPr id="1105" name="Google Shape;1105;p97"/>
          <p:cNvPicPr preferRelativeResize="0"/>
          <p:nvPr/>
        </p:nvPicPr>
        <p:blipFill>
          <a:blip r:embed="rId6">
            <a:alphaModFix/>
          </a:blip>
          <a:stretch>
            <a:fillRect/>
          </a:stretch>
        </p:blipFill>
        <p:spPr>
          <a:xfrm>
            <a:off x="439250" y="3409825"/>
            <a:ext cx="167650" cy="429600"/>
          </a:xfrm>
          <a:prstGeom prst="rect">
            <a:avLst/>
          </a:prstGeom>
          <a:noFill/>
          <a:ln>
            <a:noFill/>
          </a:ln>
        </p:spPr>
      </p:pic>
      <p:pic>
        <p:nvPicPr>
          <p:cNvPr id="1106" name="Google Shape;1106;p97">
            <a:hlinkClick r:id="rId7"/>
          </p:cNvPr>
          <p:cNvPicPr preferRelativeResize="0"/>
          <p:nvPr/>
        </p:nvPicPr>
        <p:blipFill>
          <a:blip r:embed="rId8">
            <a:alphaModFix/>
          </a:blip>
          <a:stretch>
            <a:fillRect/>
          </a:stretch>
        </p:blipFill>
        <p:spPr>
          <a:xfrm>
            <a:off x="3160284" y="3784806"/>
            <a:ext cx="275682" cy="275693"/>
          </a:xfrm>
          <a:prstGeom prst="rect">
            <a:avLst/>
          </a:prstGeom>
          <a:noFill/>
          <a:ln>
            <a:noFill/>
          </a:ln>
        </p:spPr>
      </p:pic>
      <p:pic>
        <p:nvPicPr>
          <p:cNvPr id="1107" name="Google Shape;1107;p97">
            <a:hlinkClick r:id="rId9"/>
          </p:cNvPr>
          <p:cNvPicPr preferRelativeResize="0"/>
          <p:nvPr/>
        </p:nvPicPr>
        <p:blipFill>
          <a:blip r:embed="rId10">
            <a:alphaModFix/>
          </a:blip>
          <a:stretch>
            <a:fillRect/>
          </a:stretch>
        </p:blipFill>
        <p:spPr>
          <a:xfrm>
            <a:off x="1202448" y="3784831"/>
            <a:ext cx="275682" cy="275693"/>
          </a:xfrm>
          <a:prstGeom prst="rect">
            <a:avLst/>
          </a:prstGeom>
          <a:noFill/>
          <a:ln>
            <a:noFill/>
          </a:ln>
        </p:spPr>
      </p:pic>
      <p:pic>
        <p:nvPicPr>
          <p:cNvPr id="1108" name="Google Shape;1108;p97">
            <a:hlinkClick r:id="rId11"/>
          </p:cNvPr>
          <p:cNvPicPr preferRelativeResize="0"/>
          <p:nvPr/>
        </p:nvPicPr>
        <p:blipFill>
          <a:blip r:embed="rId12">
            <a:alphaModFix/>
          </a:blip>
          <a:stretch>
            <a:fillRect/>
          </a:stretch>
        </p:blipFill>
        <p:spPr>
          <a:xfrm>
            <a:off x="712989" y="3784814"/>
            <a:ext cx="275682" cy="275693"/>
          </a:xfrm>
          <a:prstGeom prst="rect">
            <a:avLst/>
          </a:prstGeom>
          <a:noFill/>
          <a:ln>
            <a:noFill/>
          </a:ln>
        </p:spPr>
      </p:pic>
      <p:pic>
        <p:nvPicPr>
          <p:cNvPr id="1109" name="Google Shape;1109;p97">
            <a:hlinkClick r:id="rId13"/>
          </p:cNvPr>
          <p:cNvPicPr preferRelativeResize="0"/>
          <p:nvPr/>
        </p:nvPicPr>
        <p:blipFill>
          <a:blip r:embed="rId14">
            <a:alphaModFix/>
          </a:blip>
          <a:stretch>
            <a:fillRect/>
          </a:stretch>
        </p:blipFill>
        <p:spPr>
          <a:xfrm>
            <a:off x="1691907" y="3784811"/>
            <a:ext cx="275682" cy="275693"/>
          </a:xfrm>
          <a:prstGeom prst="rect">
            <a:avLst/>
          </a:prstGeom>
          <a:noFill/>
          <a:ln>
            <a:noFill/>
          </a:ln>
        </p:spPr>
      </p:pic>
      <p:pic>
        <p:nvPicPr>
          <p:cNvPr id="1110" name="Google Shape;1110;p97">
            <a:hlinkClick r:id="rId15"/>
          </p:cNvPr>
          <p:cNvPicPr preferRelativeResize="0"/>
          <p:nvPr/>
        </p:nvPicPr>
        <p:blipFill>
          <a:blip r:embed="rId16">
            <a:alphaModFix/>
          </a:blip>
          <a:stretch>
            <a:fillRect/>
          </a:stretch>
        </p:blipFill>
        <p:spPr>
          <a:xfrm>
            <a:off x="2670825" y="3784803"/>
            <a:ext cx="275682" cy="275693"/>
          </a:xfrm>
          <a:prstGeom prst="rect">
            <a:avLst/>
          </a:prstGeom>
          <a:noFill/>
          <a:ln>
            <a:noFill/>
          </a:ln>
        </p:spPr>
      </p:pic>
      <p:pic>
        <p:nvPicPr>
          <p:cNvPr id="1111" name="Google Shape;1111;p97">
            <a:hlinkClick r:id="rId17"/>
          </p:cNvPr>
          <p:cNvPicPr preferRelativeResize="0"/>
          <p:nvPr/>
        </p:nvPicPr>
        <p:blipFill>
          <a:blip r:embed="rId18">
            <a:alphaModFix/>
          </a:blip>
          <a:stretch>
            <a:fillRect/>
          </a:stretch>
        </p:blipFill>
        <p:spPr>
          <a:xfrm>
            <a:off x="2181366" y="3784820"/>
            <a:ext cx="275682" cy="275693"/>
          </a:xfrm>
          <a:prstGeom prst="rect">
            <a:avLst/>
          </a:prstGeom>
          <a:noFill/>
          <a:ln>
            <a:noFill/>
          </a:ln>
        </p:spPr>
      </p:pic>
      <p:sp>
        <p:nvSpPr>
          <p:cNvPr id="1112" name="Google Shape;1112;p97"/>
          <p:cNvSpPr txBox="1"/>
          <p:nvPr/>
        </p:nvSpPr>
        <p:spPr>
          <a:xfrm>
            <a:off x="606900" y="1258025"/>
            <a:ext cx="3164700" cy="14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F243E"/>
                </a:solidFill>
                <a:latin typeface="Lato"/>
                <a:ea typeface="Lato"/>
                <a:cs typeface="Lato"/>
                <a:sym typeface="Lato"/>
              </a:rPr>
              <a:t>Learn about </a:t>
            </a:r>
            <a:r>
              <a:rPr b="1" lang="en" u="sng">
                <a:solidFill>
                  <a:schemeClr val="hlink"/>
                </a:solidFill>
                <a:latin typeface="Lato"/>
                <a:ea typeface="Lato"/>
                <a:cs typeface="Lato"/>
                <a:sym typeface="Lato"/>
                <a:hlinkClick r:id="rId19"/>
              </a:rPr>
              <a:t>How to Utilize Product Design Sprints by Blue Bottle Coffee PM</a:t>
            </a:r>
            <a:r>
              <a:rPr b="1" lang="en">
                <a:solidFill>
                  <a:srgbClr val="0F243E"/>
                </a:solidFill>
                <a:latin typeface="Lato"/>
                <a:ea typeface="Lato"/>
                <a:cs typeface="Lato"/>
                <a:sym typeface="Lato"/>
              </a:rPr>
              <a:t>.</a:t>
            </a:r>
            <a:endParaRPr b="1">
              <a:solidFill>
                <a:srgbClr val="0F243E"/>
              </a:solidFill>
              <a:latin typeface="Lato"/>
              <a:ea typeface="Lato"/>
              <a:cs typeface="Lato"/>
              <a:sym typeface="Lato"/>
            </a:endParaRPr>
          </a:p>
          <a:p>
            <a:pPr indent="0" lvl="0" marL="0" rtl="0" algn="l">
              <a:spcBef>
                <a:spcPts val="1000"/>
              </a:spcBef>
              <a:spcAft>
                <a:spcPts val="500"/>
              </a:spcAft>
              <a:buNone/>
            </a:pPr>
            <a:r>
              <a:rPr lang="en" sz="1200">
                <a:solidFill>
                  <a:schemeClr val="lt2"/>
                </a:solidFill>
                <a:latin typeface="Lato"/>
                <a:ea typeface="Lato"/>
                <a:cs typeface="Lato"/>
                <a:sym typeface="Lato"/>
              </a:rPr>
              <a:t>Or, dive deeper into Product Management with our </a:t>
            </a:r>
            <a:r>
              <a:rPr lang="en" sz="1200" u="sng">
                <a:solidFill>
                  <a:schemeClr val="dk2"/>
                </a:solidFill>
                <a:latin typeface="Lato"/>
                <a:ea typeface="Lato"/>
                <a:cs typeface="Lato"/>
                <a:sym typeface="Lato"/>
                <a:hlinkClick r:id="rId20">
                  <a:extLst>
                    <a:ext uri="{A12FA001-AC4F-418D-AE19-62706E023703}">
                      <ahyp:hlinkClr val="tx"/>
                    </a:ext>
                  </a:extLst>
                </a:hlinkClick>
              </a:rPr>
              <a:t>free resource collection</a:t>
            </a:r>
            <a:r>
              <a:rPr lang="en" sz="1200">
                <a:solidFill>
                  <a:schemeClr val="lt2"/>
                </a:solidFill>
                <a:latin typeface="Lato"/>
                <a:ea typeface="Lato"/>
                <a:cs typeface="Lato"/>
                <a:sym typeface="Lato"/>
              </a:rPr>
              <a:t>.</a:t>
            </a:r>
            <a:endParaRPr>
              <a:solidFill>
                <a:srgbClr val="0F243E"/>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aphicFrame>
        <p:nvGraphicFramePr>
          <p:cNvPr id="278" name="Google Shape;278;p57"/>
          <p:cNvGraphicFramePr/>
          <p:nvPr/>
        </p:nvGraphicFramePr>
        <p:xfrm>
          <a:off x="594897" y="12716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Instructions</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rgbClr val="F5F5F5"/>
                    </a:solidFill>
                  </a:tcPr>
                </a:tc>
                <a:tc hMerge="1"/>
                <a:tc hMerge="1"/>
              </a:tr>
              <a:tr h="302400">
                <a:tc gridSpan="3" rowSpan="3">
                  <a:txBody>
                    <a:bodyPr/>
                    <a:lstStyle/>
                    <a:p>
                      <a:pPr indent="0" lvl="0" marL="0" rtl="0" algn="l">
                        <a:lnSpc>
                          <a:spcPct val="115000"/>
                        </a:lnSpc>
                        <a:spcBef>
                          <a:spcPts val="0"/>
                        </a:spcBef>
                        <a:spcAft>
                          <a:spcPts val="0"/>
                        </a:spcAft>
                        <a:buNone/>
                      </a:pPr>
                      <a:r>
                        <a:rPr lang="en" sz="1200">
                          <a:solidFill>
                            <a:schemeClr val="dk1"/>
                          </a:solidFill>
                          <a:latin typeface="Lato"/>
                          <a:ea typeface="Lato"/>
                          <a:cs typeface="Lato"/>
                          <a:sym typeface="Lato"/>
                        </a:rPr>
                        <a:t>Gather the entire sprint team in the same room or call. Starting with the Decider, ask each member of the team to answer the following prompts. Each team member says their response out loud  to the entire team, who take notes (see next slide for further instructions on </a:t>
                      </a:r>
                      <a:r>
                        <a:rPr lang="en" sz="1200">
                          <a:solidFill>
                            <a:schemeClr val="dk1"/>
                          </a:solidFill>
                          <a:latin typeface="Lato"/>
                          <a:ea typeface="Lato"/>
                          <a:cs typeface="Lato"/>
                          <a:sym typeface="Lato"/>
                        </a:rPr>
                        <a:t>note taking</a:t>
                      </a:r>
                      <a:r>
                        <a:rPr lang="en" sz="1200">
                          <a:solidFill>
                            <a:schemeClr val="dk1"/>
                          </a:solidFill>
                          <a:latin typeface="Lato"/>
                          <a:ea typeface="Lato"/>
                          <a:cs typeface="Lato"/>
                          <a:sym typeface="Lato"/>
                        </a:rPr>
                        <a:t>). Prompts:</a:t>
                      </a:r>
                      <a:endParaRPr sz="1200">
                        <a:solidFill>
                          <a:schemeClr val="dk1"/>
                        </a:solidFill>
                        <a:latin typeface="Lato"/>
                        <a:ea typeface="Lato"/>
                        <a:cs typeface="Lato"/>
                        <a:sym typeface="Lato"/>
                      </a:endParaRPr>
                    </a:p>
                    <a:p>
                      <a:pPr indent="-304800" lvl="0" marL="457200" rtl="0" algn="l">
                        <a:spcBef>
                          <a:spcPts val="1000"/>
                        </a:spcBef>
                        <a:spcAft>
                          <a:spcPts val="0"/>
                        </a:spcAft>
                        <a:buClr>
                          <a:srgbClr val="1CD2AD"/>
                        </a:buClr>
                        <a:buSzPts val="1200"/>
                        <a:buFont typeface="Lato"/>
                        <a:buChar char="●"/>
                      </a:pPr>
                      <a:r>
                        <a:rPr lang="en" sz="1200">
                          <a:solidFill>
                            <a:schemeClr val="dk1"/>
                          </a:solidFill>
                          <a:latin typeface="Lato"/>
                          <a:ea typeface="Lato"/>
                          <a:cs typeface="Lato"/>
                          <a:sym typeface="Lato"/>
                        </a:rPr>
                        <a:t>Describe your product. What is it? What does it do? Who uses it?</a:t>
                      </a:r>
                      <a:endParaRPr sz="1200">
                        <a:solidFill>
                          <a:schemeClr val="dk1"/>
                        </a:solidFill>
                        <a:latin typeface="Lato"/>
                        <a:ea typeface="Lato"/>
                        <a:cs typeface="Lato"/>
                        <a:sym typeface="Lato"/>
                      </a:endParaRPr>
                    </a:p>
                    <a:p>
                      <a:pPr indent="-304800" lvl="0" marL="457200" rtl="0" algn="l">
                        <a:spcBef>
                          <a:spcPts val="1000"/>
                        </a:spcBef>
                        <a:spcAft>
                          <a:spcPts val="0"/>
                        </a:spcAft>
                        <a:buClr>
                          <a:srgbClr val="1CD2AD"/>
                        </a:buClr>
                        <a:buSzPts val="1200"/>
                        <a:buFont typeface="Lato"/>
                        <a:buChar char="●"/>
                      </a:pPr>
                      <a:r>
                        <a:rPr lang="en" sz="1200">
                          <a:solidFill>
                            <a:schemeClr val="dk1"/>
                          </a:solidFill>
                          <a:latin typeface="Lato"/>
                          <a:ea typeface="Lato"/>
                          <a:cs typeface="Lato"/>
                          <a:sym typeface="Lato"/>
                        </a:rPr>
                        <a:t>What is the problem your product is trying to solve?</a:t>
                      </a:r>
                      <a:endParaRPr sz="1200">
                        <a:solidFill>
                          <a:schemeClr val="dk1"/>
                        </a:solidFill>
                        <a:latin typeface="Lato"/>
                        <a:ea typeface="Lato"/>
                        <a:cs typeface="Lato"/>
                        <a:sym typeface="Lato"/>
                      </a:endParaRPr>
                    </a:p>
                    <a:p>
                      <a:pPr indent="-304800" lvl="0" marL="457200" rtl="0" algn="l">
                        <a:spcBef>
                          <a:spcPts val="900"/>
                        </a:spcBef>
                        <a:spcAft>
                          <a:spcPts val="0"/>
                        </a:spcAft>
                        <a:buClr>
                          <a:srgbClr val="1CD2AD"/>
                        </a:buClr>
                        <a:buSzPts val="1200"/>
                        <a:buFont typeface="Lato"/>
                        <a:buChar char="●"/>
                      </a:pPr>
                      <a:r>
                        <a:rPr lang="en" sz="1200">
                          <a:solidFill>
                            <a:schemeClr val="dk1"/>
                          </a:solidFill>
                          <a:latin typeface="Lato"/>
                          <a:ea typeface="Lato"/>
                          <a:cs typeface="Lato"/>
                          <a:sym typeface="Lato"/>
                        </a:rPr>
                        <a:t>Who is using the product currently? Who would we like to use the product?</a:t>
                      </a:r>
                      <a:endParaRPr sz="1200">
                        <a:solidFill>
                          <a:schemeClr val="dk1"/>
                        </a:solidFill>
                        <a:latin typeface="Lato"/>
                        <a:ea typeface="Lato"/>
                        <a:cs typeface="Lato"/>
                        <a:sym typeface="Lato"/>
                      </a:endParaRPr>
                    </a:p>
                    <a:p>
                      <a:pPr indent="0" lvl="0" marL="457200" rtl="0" algn="l">
                        <a:spcBef>
                          <a:spcPts val="900"/>
                        </a:spcBef>
                        <a:spcAft>
                          <a:spcPts val="900"/>
                        </a:spcAft>
                        <a:buNone/>
                      </a:pPr>
                      <a:r>
                        <a:t/>
                      </a:r>
                      <a:endParaRPr sz="1200">
                        <a:solidFill>
                          <a:schemeClr val="dk1"/>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sp>
        <p:nvSpPr>
          <p:cNvPr id="279" name="Google Shape;279;p57"/>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Expert interview</a:t>
            </a:r>
            <a:endParaRPr/>
          </a:p>
        </p:txBody>
      </p:sp>
      <p:sp>
        <p:nvSpPr>
          <p:cNvPr id="280" name="Google Shape;280;p57"/>
          <p:cNvSpPr txBox="1"/>
          <p:nvPr>
            <p:ph idx="1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a:p>
            <a:pPr indent="0" lvl="0" marL="0" rtl="0" algn="l">
              <a:spcBef>
                <a:spcPts val="0"/>
              </a:spcBef>
              <a:spcAft>
                <a:spcPts val="0"/>
              </a:spcAft>
              <a:buNone/>
            </a:pPr>
            <a:r>
              <a:t/>
            </a:r>
            <a:endParaRPr/>
          </a:p>
        </p:txBody>
      </p:sp>
      <p:grpSp>
        <p:nvGrpSpPr>
          <p:cNvPr id="281" name="Google Shape;281;p57"/>
          <p:cNvGrpSpPr/>
          <p:nvPr/>
        </p:nvGrpSpPr>
        <p:grpSpPr>
          <a:xfrm>
            <a:off x="6687425" y="480675"/>
            <a:ext cx="2138100" cy="309300"/>
            <a:chOff x="3228100" y="89325"/>
            <a:chExt cx="2138100" cy="309300"/>
          </a:xfrm>
        </p:grpSpPr>
        <p:sp>
          <p:nvSpPr>
            <p:cNvPr id="282" name="Google Shape;282;p57"/>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20 minutes</a:t>
              </a:r>
              <a:endParaRPr sz="900">
                <a:solidFill>
                  <a:srgbClr val="85859F"/>
                </a:solidFill>
                <a:latin typeface="Lato"/>
                <a:ea typeface="Lato"/>
                <a:cs typeface="Lato"/>
                <a:sym typeface="Lato"/>
              </a:endParaRPr>
            </a:p>
          </p:txBody>
        </p:sp>
        <p:grpSp>
          <p:nvGrpSpPr>
            <p:cNvPr id="283" name="Google Shape;283;p57"/>
            <p:cNvGrpSpPr/>
            <p:nvPr/>
          </p:nvGrpSpPr>
          <p:grpSpPr>
            <a:xfrm>
              <a:off x="3349201" y="139842"/>
              <a:ext cx="177776" cy="208266"/>
              <a:chOff x="5082450" y="817300"/>
              <a:chExt cx="150225" cy="175975"/>
            </a:xfrm>
          </p:grpSpPr>
          <p:sp>
            <p:nvSpPr>
              <p:cNvPr id="284" name="Google Shape;284;p57"/>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7"/>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7"/>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7"/>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7"/>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7"/>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7"/>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7"/>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7"/>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7"/>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7"/>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7"/>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7"/>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7"/>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8"/>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Expert interview</a:t>
            </a:r>
            <a:endParaRPr/>
          </a:p>
        </p:txBody>
      </p:sp>
      <p:sp>
        <p:nvSpPr>
          <p:cNvPr id="303" name="Google Shape;303;p58"/>
          <p:cNvSpPr txBox="1"/>
          <p:nvPr>
            <p:ph idx="1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a:p>
            <a:pPr indent="0" lvl="0" marL="0" rtl="0" algn="l">
              <a:spcBef>
                <a:spcPts val="0"/>
              </a:spcBef>
              <a:spcAft>
                <a:spcPts val="0"/>
              </a:spcAft>
              <a:buNone/>
            </a:pPr>
            <a:r>
              <a:t/>
            </a:r>
            <a:endParaRPr/>
          </a:p>
        </p:txBody>
      </p:sp>
      <p:graphicFrame>
        <p:nvGraphicFramePr>
          <p:cNvPr id="304" name="Google Shape;304;p58"/>
          <p:cNvGraphicFramePr/>
          <p:nvPr/>
        </p:nvGraphicFramePr>
        <p:xfrm>
          <a:off x="606897" y="1176174"/>
          <a:ext cx="3000000" cy="3000000"/>
        </p:xfrm>
        <a:graphic>
          <a:graphicData uri="http://schemas.openxmlformats.org/drawingml/2006/table">
            <a:tbl>
              <a:tblPr>
                <a:noFill/>
                <a:tableStyleId>{81A2A600-1B78-43D8-A346-ADA1BF1D361C}</a:tableStyleId>
              </a:tblPr>
              <a:tblGrid>
                <a:gridCol w="2136975"/>
                <a:gridCol w="2311400"/>
                <a:gridCol w="3299900"/>
              </a:tblGrid>
              <a:tr h="294650">
                <a:tc gridSpan="3">
                  <a:txBody>
                    <a:bodyPr/>
                    <a:lstStyle/>
                    <a:p>
                      <a:pPr indent="0" lvl="0" marL="0" rtl="0" algn="l">
                        <a:spcBef>
                          <a:spcPts val="0"/>
                        </a:spcBef>
                        <a:spcAft>
                          <a:spcPts val="0"/>
                        </a:spcAft>
                        <a:buNone/>
                      </a:pPr>
                      <a:r>
                        <a:rPr lang="en" sz="1200">
                          <a:solidFill>
                            <a:schemeClr val="dk1"/>
                          </a:solidFill>
                          <a:latin typeface="Poppins SemiBold"/>
                          <a:ea typeface="Poppins SemiBold"/>
                          <a:cs typeface="Poppins SemiBold"/>
                          <a:sym typeface="Poppins SemiBold"/>
                        </a:rPr>
                        <a:t>How might we? note-taking</a:t>
                      </a:r>
                      <a:endParaRPr sz="1200">
                        <a:solidFill>
                          <a:schemeClr val="dk1"/>
                        </a:solidFill>
                        <a:latin typeface="Poppins SemiBold"/>
                        <a:ea typeface="Poppins SemiBold"/>
                        <a:cs typeface="Poppins SemiBold"/>
                        <a:sym typeface="Poppins SemiBold"/>
                      </a:endParaRPr>
                    </a:p>
                  </a:txBody>
                  <a:tcPr marT="91425" marB="91425" marR="91425" marL="91425" anchor="ctr">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solidFill>
                      <a:srgbClr val="F5F5F5"/>
                    </a:solidFill>
                  </a:tcPr>
                </a:tc>
                <a:tc hMerge="1"/>
                <a:tc hMerge="1"/>
              </a:tr>
              <a:tr h="302400">
                <a:tc gridSpan="3" rowSpan="3">
                  <a:txBody>
                    <a:bodyPr/>
                    <a:lstStyle/>
                    <a:p>
                      <a:pPr indent="0" lvl="0" marL="0" rtl="0" algn="l">
                        <a:spcBef>
                          <a:spcPts val="0"/>
                        </a:spcBef>
                        <a:spcAft>
                          <a:spcPts val="0"/>
                        </a:spcAft>
                        <a:buNone/>
                      </a:pPr>
                      <a:r>
                        <a:rPr lang="en" sz="1200">
                          <a:solidFill>
                            <a:schemeClr val="dk1"/>
                          </a:solidFill>
                          <a:latin typeface="Lato"/>
                          <a:ea typeface="Lato"/>
                          <a:cs typeface="Lato"/>
                          <a:sym typeface="Lato"/>
                        </a:rPr>
                        <a:t>We mentioned that, whenever not speaking, all members of the team will be taking notes. Here’s how. </a:t>
                      </a:r>
                      <a:endParaRPr sz="1200">
                        <a:solidFill>
                          <a:schemeClr val="dk1"/>
                        </a:solidFill>
                        <a:latin typeface="Lato"/>
                        <a:ea typeface="Lato"/>
                        <a:cs typeface="Lato"/>
                        <a:sym typeface="Lato"/>
                      </a:endParaRPr>
                    </a:p>
                    <a:p>
                      <a:pPr indent="-304800" lvl="0" marL="457200" rtl="0" algn="l">
                        <a:spcBef>
                          <a:spcPts val="90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Get ready.</a:t>
                      </a:r>
                      <a:r>
                        <a:rPr lang="en" sz="1200">
                          <a:solidFill>
                            <a:schemeClr val="dk1"/>
                          </a:solidFill>
                          <a:latin typeface="Lato"/>
                          <a:ea typeface="Lato"/>
                          <a:cs typeface="Lato"/>
                          <a:sym typeface="Lato"/>
                        </a:rPr>
                        <a:t> Give each team member a stack of sticky notes or index cards, and a writing utensil. If the sprint is virtual, each should make a copy of the following slide.</a:t>
                      </a:r>
                      <a:endParaRPr sz="1200">
                        <a:solidFill>
                          <a:schemeClr val="dk1"/>
                        </a:solidFill>
                        <a:latin typeface="Lato"/>
                        <a:ea typeface="Lato"/>
                        <a:cs typeface="Lato"/>
                        <a:sym typeface="Lato"/>
                      </a:endParaRPr>
                    </a:p>
                    <a:p>
                      <a:pPr indent="-304800" lvl="0" marL="457200" rtl="0" algn="l">
                        <a:spcBef>
                          <a:spcPts val="100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Take notes. </a:t>
                      </a:r>
                      <a:r>
                        <a:rPr lang="en" sz="1200">
                          <a:solidFill>
                            <a:schemeClr val="dk1"/>
                          </a:solidFill>
                          <a:latin typeface="Lato"/>
                          <a:ea typeface="Lato"/>
                          <a:cs typeface="Lato"/>
                          <a:sym typeface="Lato"/>
                        </a:rPr>
                        <a:t>Write </a:t>
                      </a:r>
                      <a:r>
                        <a:rPr lang="en" sz="1200">
                          <a:solidFill>
                            <a:schemeClr val="dk1"/>
                          </a:solidFill>
                          <a:latin typeface="Lato"/>
                          <a:ea typeface="Lato"/>
                          <a:cs typeface="Lato"/>
                          <a:sym typeface="Lato"/>
                        </a:rPr>
                        <a:t>HMW</a:t>
                      </a:r>
                      <a:r>
                        <a:rPr lang="en" sz="1200">
                          <a:solidFill>
                            <a:schemeClr val="dk1"/>
                          </a:solidFill>
                          <a:latin typeface="Lato"/>
                          <a:ea typeface="Lato"/>
                          <a:cs typeface="Lato"/>
                          <a:sym typeface="Lato"/>
                        </a:rPr>
                        <a:t> (in reference to “How might we?”) in the upper left-hand corner of each card as you listen to the answers of each question. As you listen to other team members, create a question in the format, “How might we…?” This will encourage your team to turn challenges into insights and areas of opportunity.</a:t>
                      </a:r>
                      <a:endParaRPr sz="1200">
                        <a:solidFill>
                          <a:schemeClr val="dk1"/>
                        </a:solidFill>
                        <a:latin typeface="Lato"/>
                        <a:ea typeface="Lato"/>
                        <a:cs typeface="Lato"/>
                        <a:sym typeface="Lato"/>
                      </a:endParaRPr>
                    </a:p>
                    <a:p>
                      <a:pPr indent="-304800" lvl="0" marL="457200" rtl="0" algn="l">
                        <a:spcBef>
                          <a:spcPts val="100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Collect all the HMW cards in one place</a:t>
                      </a:r>
                      <a:r>
                        <a:rPr b="1" lang="en" sz="1200">
                          <a:solidFill>
                            <a:schemeClr val="dk1"/>
                          </a:solidFill>
                          <a:latin typeface="Lato"/>
                          <a:ea typeface="Lato"/>
                          <a:cs typeface="Lato"/>
                          <a:sym typeface="Lato"/>
                        </a:rPr>
                        <a:t>—</a:t>
                      </a:r>
                      <a:r>
                        <a:rPr lang="en" sz="1200">
                          <a:solidFill>
                            <a:schemeClr val="dk1"/>
                          </a:solidFill>
                          <a:latin typeface="Lato"/>
                          <a:ea typeface="Lato"/>
                          <a:cs typeface="Lato"/>
                          <a:sym typeface="Lato"/>
                        </a:rPr>
                        <a:t>b</a:t>
                      </a:r>
                      <a:r>
                        <a:rPr lang="en" sz="1200">
                          <a:solidFill>
                            <a:schemeClr val="dk1"/>
                          </a:solidFill>
                          <a:latin typeface="Lato"/>
                          <a:ea typeface="Lato"/>
                          <a:cs typeface="Lato"/>
                          <a:sym typeface="Lato"/>
                        </a:rPr>
                        <a:t>e it a wall, table, or </a:t>
                      </a:r>
                      <a:r>
                        <a:rPr lang="en" sz="1200">
                          <a:solidFill>
                            <a:schemeClr val="dk1"/>
                          </a:solidFill>
                          <a:latin typeface="Lato"/>
                          <a:ea typeface="Lato"/>
                          <a:cs typeface="Lato"/>
                          <a:sym typeface="Lato"/>
                        </a:rPr>
                        <a:t>virtual</a:t>
                      </a:r>
                      <a:r>
                        <a:rPr lang="en" sz="1200">
                          <a:solidFill>
                            <a:schemeClr val="dk1"/>
                          </a:solidFill>
                          <a:latin typeface="Lato"/>
                          <a:ea typeface="Lato"/>
                          <a:cs typeface="Lato"/>
                          <a:sym typeface="Lato"/>
                        </a:rPr>
                        <a:t> whiteboard.</a:t>
                      </a:r>
                      <a:endParaRPr sz="1200">
                        <a:solidFill>
                          <a:schemeClr val="dk1"/>
                        </a:solidFill>
                        <a:latin typeface="Lato"/>
                        <a:ea typeface="Lato"/>
                        <a:cs typeface="Lato"/>
                        <a:sym typeface="Lato"/>
                      </a:endParaRPr>
                    </a:p>
                    <a:p>
                      <a:pPr indent="-304800" lvl="0" marL="457200" rtl="0" algn="l">
                        <a:spcBef>
                          <a:spcPts val="100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Create top-level categories from the HMW cards. </a:t>
                      </a:r>
                      <a:r>
                        <a:rPr lang="en" sz="1200">
                          <a:solidFill>
                            <a:schemeClr val="dk1"/>
                          </a:solidFill>
                          <a:latin typeface="Lato"/>
                          <a:ea typeface="Lato"/>
                          <a:cs typeface="Lato"/>
                          <a:sym typeface="Lato"/>
                        </a:rPr>
                        <a:t>These categories will reveal where the team is most collectively focused.</a:t>
                      </a:r>
                      <a:endParaRPr sz="1200">
                        <a:solidFill>
                          <a:schemeClr val="dk1"/>
                        </a:solidFill>
                        <a:latin typeface="Lato"/>
                        <a:ea typeface="Lato"/>
                        <a:cs typeface="Lato"/>
                        <a:sym typeface="Lato"/>
                      </a:endParaRPr>
                    </a:p>
                    <a:p>
                      <a:pPr indent="-304800" lvl="0" marL="457200" rtl="0" algn="l">
                        <a:spcBef>
                          <a:spcPts val="1000"/>
                        </a:spcBef>
                        <a:spcAft>
                          <a:spcPts val="0"/>
                        </a:spcAft>
                        <a:buClr>
                          <a:schemeClr val="accent1"/>
                        </a:buClr>
                        <a:buSzPts val="1200"/>
                        <a:buFont typeface="Lato"/>
                        <a:buAutoNum type="arabicPeriod"/>
                      </a:pPr>
                      <a:r>
                        <a:rPr b="1" lang="en" sz="1200">
                          <a:solidFill>
                            <a:schemeClr val="dk1"/>
                          </a:solidFill>
                          <a:latin typeface="Lato"/>
                          <a:ea typeface="Lato"/>
                          <a:cs typeface="Lato"/>
                          <a:sym typeface="Lato"/>
                        </a:rPr>
                        <a:t>Vote on the most important or urgent HMW cards. </a:t>
                      </a:r>
                      <a:r>
                        <a:rPr lang="en" sz="1200">
                          <a:solidFill>
                            <a:schemeClr val="dk1"/>
                          </a:solidFill>
                          <a:latin typeface="Lato"/>
                          <a:ea typeface="Lato"/>
                          <a:cs typeface="Lato"/>
                          <a:sym typeface="Lato"/>
                        </a:rPr>
                        <a:t>The </a:t>
                      </a:r>
                      <a:r>
                        <a:rPr lang="en" sz="1200">
                          <a:solidFill>
                            <a:schemeClr val="dk1"/>
                          </a:solidFill>
                          <a:latin typeface="Lato"/>
                          <a:ea typeface="Lato"/>
                          <a:cs typeface="Lato"/>
                          <a:sym typeface="Lato"/>
                        </a:rPr>
                        <a:t>Decider</a:t>
                      </a:r>
                      <a:r>
                        <a:rPr lang="en" sz="1200">
                          <a:solidFill>
                            <a:schemeClr val="dk1"/>
                          </a:solidFill>
                          <a:latin typeface="Lato"/>
                          <a:ea typeface="Lato"/>
                          <a:cs typeface="Lato"/>
                          <a:sym typeface="Lato"/>
                        </a:rPr>
                        <a:t> gets 4 votes, everyone else gets 2. Use physical or virtual stickers to mark votes</a:t>
                      </a:r>
                      <a:endParaRPr sz="1200">
                        <a:solidFill>
                          <a:schemeClr val="dk1"/>
                        </a:solidFill>
                        <a:latin typeface="Lato"/>
                        <a:ea typeface="Lato"/>
                        <a:cs typeface="Lato"/>
                        <a:sym typeface="Lato"/>
                      </a:endParaRPr>
                    </a:p>
                    <a:p>
                      <a:pPr indent="-304800" lvl="0" marL="457200" rtl="0" algn="l">
                        <a:spcBef>
                          <a:spcPts val="1000"/>
                        </a:spcBef>
                        <a:spcAft>
                          <a:spcPts val="1000"/>
                        </a:spcAft>
                        <a:buClr>
                          <a:schemeClr val="accent1"/>
                        </a:buClr>
                        <a:buSzPts val="1200"/>
                        <a:buFont typeface="Lato"/>
                        <a:buAutoNum type="arabicPeriod"/>
                      </a:pPr>
                      <a:r>
                        <a:rPr b="1" lang="en" sz="1200">
                          <a:solidFill>
                            <a:schemeClr val="dk1"/>
                          </a:solidFill>
                          <a:latin typeface="Lato"/>
                          <a:ea typeface="Lato"/>
                          <a:cs typeface="Lato"/>
                          <a:sym typeface="Lato"/>
                        </a:rPr>
                        <a:t>Create a voting tree.</a:t>
                      </a:r>
                      <a:r>
                        <a:rPr lang="en" sz="1200">
                          <a:solidFill>
                            <a:schemeClr val="dk1"/>
                          </a:solidFill>
                          <a:latin typeface="Lato"/>
                          <a:ea typeface="Lato"/>
                          <a:cs typeface="Lato"/>
                          <a:sym typeface="Lato"/>
                        </a:rPr>
                        <a:t> Collect the cards with votes on them and order them from most votes to least votes. This is a visualization of sprint priorities moving forward.</a:t>
                      </a:r>
                      <a:endParaRPr sz="1200">
                        <a:solidFill>
                          <a:schemeClr val="dk1"/>
                        </a:solidFill>
                        <a:latin typeface="Lato"/>
                        <a:ea typeface="Lato"/>
                        <a:cs typeface="Lato"/>
                        <a:sym typeface="Lato"/>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rowSpan="3" hMerge="1"/>
                <a:tc rowSpan="3" hMerge="1"/>
              </a:tr>
              <a:tr h="302400">
                <a:tc gridSpan="3" vMerge="1"/>
                <a:tc hMerge="1" vMerge="1"/>
                <a:tc hMerge="1" vMerge="1"/>
              </a:tr>
              <a:tr h="78450">
                <a:tc gridSpan="3" vMerge="1"/>
                <a:tc hMerge="1" vMerge="1"/>
                <a:tc hMerge="1" vMerge="1"/>
              </a:tr>
            </a:tbl>
          </a:graphicData>
        </a:graphic>
      </p:graphicFrame>
      <p:grpSp>
        <p:nvGrpSpPr>
          <p:cNvPr id="305" name="Google Shape;305;p58"/>
          <p:cNvGrpSpPr/>
          <p:nvPr/>
        </p:nvGrpSpPr>
        <p:grpSpPr>
          <a:xfrm>
            <a:off x="6687425" y="480675"/>
            <a:ext cx="2138100" cy="309300"/>
            <a:chOff x="3228100" y="89325"/>
            <a:chExt cx="2138100" cy="309300"/>
          </a:xfrm>
        </p:grpSpPr>
        <p:sp>
          <p:nvSpPr>
            <p:cNvPr id="306" name="Google Shape;306;p58"/>
            <p:cNvSpPr txBox="1"/>
            <p:nvPr/>
          </p:nvSpPr>
          <p:spPr>
            <a:xfrm>
              <a:off x="3228100" y="89325"/>
              <a:ext cx="2138100" cy="309300"/>
            </a:xfrm>
            <a:prstGeom prst="rect">
              <a:avLst/>
            </a:prstGeom>
            <a:noFill/>
            <a:ln>
              <a:noFill/>
            </a:ln>
          </p:spPr>
          <p:txBody>
            <a:bodyPr anchorCtr="0" anchor="ctr" bIns="91425" lIns="411475" spcFirstLastPara="1" rIns="91425" wrap="square" tIns="91425">
              <a:noAutofit/>
            </a:bodyPr>
            <a:lstStyle/>
            <a:p>
              <a:pPr indent="0" lvl="0" marL="0" rtl="0" algn="l">
                <a:spcBef>
                  <a:spcPts val="0"/>
                </a:spcBef>
                <a:spcAft>
                  <a:spcPts val="0"/>
                </a:spcAft>
                <a:buNone/>
              </a:pPr>
              <a:r>
                <a:rPr lang="en" sz="900">
                  <a:solidFill>
                    <a:srgbClr val="85859F"/>
                  </a:solidFill>
                  <a:latin typeface="Lato"/>
                  <a:ea typeface="Lato"/>
                  <a:cs typeface="Lato"/>
                  <a:sym typeface="Lato"/>
                </a:rPr>
                <a:t>Estimated time: 10 minutes</a:t>
              </a:r>
              <a:endParaRPr sz="900">
                <a:solidFill>
                  <a:srgbClr val="85859F"/>
                </a:solidFill>
                <a:latin typeface="Lato"/>
                <a:ea typeface="Lato"/>
                <a:cs typeface="Lato"/>
                <a:sym typeface="Lato"/>
              </a:endParaRPr>
            </a:p>
          </p:txBody>
        </p:sp>
        <p:grpSp>
          <p:nvGrpSpPr>
            <p:cNvPr id="307" name="Google Shape;307;p58"/>
            <p:cNvGrpSpPr/>
            <p:nvPr/>
          </p:nvGrpSpPr>
          <p:grpSpPr>
            <a:xfrm>
              <a:off x="3349201" y="139842"/>
              <a:ext cx="177776" cy="208266"/>
              <a:chOff x="5082450" y="817300"/>
              <a:chExt cx="150225" cy="175975"/>
            </a:xfrm>
          </p:grpSpPr>
          <p:sp>
            <p:nvSpPr>
              <p:cNvPr id="308" name="Google Shape;308;p58"/>
              <p:cNvSpPr/>
              <p:nvPr/>
            </p:nvSpPr>
            <p:spPr>
              <a:xfrm>
                <a:off x="5092250" y="852325"/>
                <a:ext cx="130475" cy="130475"/>
              </a:xfrm>
              <a:custGeom>
                <a:rect b="b" l="l" r="r" t="t"/>
                <a:pathLst>
                  <a:path extrusionOk="0" fill="none" h="5219" w="5219">
                    <a:moveTo>
                      <a:pt x="2609" y="5219"/>
                    </a:moveTo>
                    <a:cubicBezTo>
                      <a:pt x="4051" y="5219"/>
                      <a:pt x="5219" y="4051"/>
                      <a:pt x="5219" y="2609"/>
                    </a:cubicBezTo>
                    <a:cubicBezTo>
                      <a:pt x="5219" y="1167"/>
                      <a:pt x="4051" y="0"/>
                      <a:pt x="2609" y="0"/>
                    </a:cubicBezTo>
                    <a:cubicBezTo>
                      <a:pt x="1167" y="0"/>
                      <a:pt x="0" y="1167"/>
                      <a:pt x="0" y="2609"/>
                    </a:cubicBezTo>
                    <a:cubicBezTo>
                      <a:pt x="0" y="4051"/>
                      <a:pt x="1167" y="5219"/>
                      <a:pt x="2609" y="5219"/>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8"/>
              <p:cNvSpPr/>
              <p:nvPr/>
            </p:nvSpPr>
            <p:spPr>
              <a:xfrm>
                <a:off x="5082450" y="843050"/>
                <a:ext cx="150225" cy="150225"/>
              </a:xfrm>
              <a:custGeom>
                <a:rect b="b" l="l" r="r" t="t"/>
                <a:pathLst>
                  <a:path extrusionOk="0" fill="none" h="6009" w="6009">
                    <a:moveTo>
                      <a:pt x="3008" y="6008"/>
                    </a:moveTo>
                    <a:cubicBezTo>
                      <a:pt x="4663" y="6008"/>
                      <a:pt x="6009" y="4663"/>
                      <a:pt x="6009" y="3001"/>
                    </a:cubicBezTo>
                    <a:cubicBezTo>
                      <a:pt x="6009" y="1339"/>
                      <a:pt x="4663" y="0"/>
                      <a:pt x="3008" y="0"/>
                    </a:cubicBezTo>
                    <a:cubicBezTo>
                      <a:pt x="1347" y="0"/>
                      <a:pt x="1" y="1339"/>
                      <a:pt x="1" y="3001"/>
                    </a:cubicBezTo>
                    <a:cubicBezTo>
                      <a:pt x="1" y="4663"/>
                      <a:pt x="1347" y="6008"/>
                      <a:pt x="3008" y="6008"/>
                    </a:cubicBezTo>
                    <a:close/>
                  </a:path>
                </a:pathLst>
              </a:custGeom>
              <a:noFill/>
              <a:ln cap="flat"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8"/>
              <p:cNvSpPr/>
              <p:nvPr/>
            </p:nvSpPr>
            <p:spPr>
              <a:xfrm>
                <a:off x="5152500"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8"/>
              <p:cNvSpPr/>
              <p:nvPr/>
            </p:nvSpPr>
            <p:spPr>
              <a:xfrm>
                <a:off x="5162975" y="831550"/>
                <a:ext cx="25" cy="8775"/>
              </a:xfrm>
              <a:custGeom>
                <a:rect b="b" l="l" r="r" t="t"/>
                <a:pathLst>
                  <a:path extrusionOk="0" fill="none" h="351" w="1">
                    <a:moveTo>
                      <a:pt x="0" y="350"/>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8"/>
              <p:cNvSpPr/>
              <p:nvPr/>
            </p:nvSpPr>
            <p:spPr>
              <a:xfrm>
                <a:off x="5139275" y="817300"/>
                <a:ext cx="36600" cy="12375"/>
              </a:xfrm>
              <a:custGeom>
                <a:rect b="b" l="l" r="r" t="t"/>
                <a:pathLst>
                  <a:path extrusionOk="0" fill="none" h="495" w="1464">
                    <a:moveTo>
                      <a:pt x="1209" y="0"/>
                    </a:moveTo>
                    <a:lnTo>
                      <a:pt x="248" y="0"/>
                    </a:lnTo>
                    <a:cubicBezTo>
                      <a:pt x="110" y="0"/>
                      <a:pt x="1" y="110"/>
                      <a:pt x="1" y="247"/>
                    </a:cubicBezTo>
                    <a:lnTo>
                      <a:pt x="1" y="247"/>
                    </a:lnTo>
                    <a:cubicBezTo>
                      <a:pt x="1" y="385"/>
                      <a:pt x="110" y="495"/>
                      <a:pt x="248" y="495"/>
                    </a:cubicBezTo>
                    <a:lnTo>
                      <a:pt x="1209" y="495"/>
                    </a:lnTo>
                    <a:cubicBezTo>
                      <a:pt x="1353" y="495"/>
                      <a:pt x="1463" y="385"/>
                      <a:pt x="1463" y="247"/>
                    </a:cubicBezTo>
                    <a:lnTo>
                      <a:pt x="1463" y="247"/>
                    </a:lnTo>
                    <a:cubicBezTo>
                      <a:pt x="1463" y="110"/>
                      <a:pt x="1353" y="0"/>
                      <a:pt x="1209" y="0"/>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8"/>
              <p:cNvSpPr/>
              <p:nvPr/>
            </p:nvSpPr>
            <p:spPr>
              <a:xfrm>
                <a:off x="5137225" y="882700"/>
                <a:ext cx="16325" cy="30050"/>
              </a:xfrm>
              <a:custGeom>
                <a:rect b="b" l="l" r="r" t="t"/>
                <a:pathLst>
                  <a:path extrusionOk="0" fill="none" h="1202" w="653">
                    <a:moveTo>
                      <a:pt x="652" y="1202"/>
                    </a:moveTo>
                    <a:lnTo>
                      <a:pt x="0"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8"/>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8"/>
              <p:cNvSpPr/>
              <p:nvPr/>
            </p:nvSpPr>
            <p:spPr>
              <a:xfrm>
                <a:off x="5113025" y="892150"/>
                <a:ext cx="7725" cy="4475"/>
              </a:xfrm>
              <a:custGeom>
                <a:rect b="b" l="l" r="r" t="t"/>
                <a:pathLst>
                  <a:path extrusionOk="0" fill="none" h="179" w="309">
                    <a:moveTo>
                      <a:pt x="0" y="0"/>
                    </a:moveTo>
                    <a:lnTo>
                      <a:pt x="309"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8"/>
              <p:cNvSpPr/>
              <p:nvPr/>
            </p:nvSpPr>
            <p:spPr>
              <a:xfrm>
                <a:off x="5112675" y="940900"/>
                <a:ext cx="7925" cy="4475"/>
              </a:xfrm>
              <a:custGeom>
                <a:rect b="b" l="l" r="r" t="t"/>
                <a:pathLst>
                  <a:path extrusionOk="0" fill="none" h="179" w="317">
                    <a:moveTo>
                      <a:pt x="0" y="179"/>
                    </a:moveTo>
                    <a:lnTo>
                      <a:pt x="316" y="0"/>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8"/>
              <p:cNvSpPr/>
              <p:nvPr/>
            </p:nvSpPr>
            <p:spPr>
              <a:xfrm>
                <a:off x="5158675" y="963200"/>
                <a:ext cx="25" cy="9125"/>
              </a:xfrm>
              <a:custGeom>
                <a:rect b="b" l="l" r="r" t="t"/>
                <a:pathLst>
                  <a:path extrusionOk="0" fill="none" h="365" w="1">
                    <a:moveTo>
                      <a:pt x="0" y="365"/>
                    </a:moveTo>
                    <a:lnTo>
                      <a:pt x="0"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8"/>
              <p:cNvSpPr/>
              <p:nvPr/>
            </p:nvSpPr>
            <p:spPr>
              <a:xfrm>
                <a:off x="5197125" y="941400"/>
                <a:ext cx="7750" cy="4500"/>
              </a:xfrm>
              <a:custGeom>
                <a:rect b="b" l="l" r="r" t="t"/>
                <a:pathLst>
                  <a:path extrusionOk="0" fill="none" h="180" w="310">
                    <a:moveTo>
                      <a:pt x="310" y="179"/>
                    </a:moveTo>
                    <a:lnTo>
                      <a:pt x="1" y="1"/>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8"/>
              <p:cNvSpPr/>
              <p:nvPr/>
            </p:nvSpPr>
            <p:spPr>
              <a:xfrm>
                <a:off x="5197475" y="892650"/>
                <a:ext cx="7750" cy="4500"/>
              </a:xfrm>
              <a:custGeom>
                <a:rect b="b" l="l" r="r" t="t"/>
                <a:pathLst>
                  <a:path extrusionOk="0" fill="none" h="180" w="310">
                    <a:moveTo>
                      <a:pt x="309" y="1"/>
                    </a:moveTo>
                    <a:lnTo>
                      <a:pt x="0" y="179"/>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8"/>
              <p:cNvSpPr/>
              <p:nvPr/>
            </p:nvSpPr>
            <p:spPr>
              <a:xfrm>
                <a:off x="5159200" y="865700"/>
                <a:ext cx="25" cy="9125"/>
              </a:xfrm>
              <a:custGeom>
                <a:rect b="b" l="l" r="r" t="t"/>
                <a:pathLst>
                  <a:path extrusionOk="0" fill="none" h="365" w="1">
                    <a:moveTo>
                      <a:pt x="0" y="1"/>
                    </a:moveTo>
                    <a:lnTo>
                      <a:pt x="0" y="365"/>
                    </a:lnTo>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8"/>
              <p:cNvSpPr/>
              <p:nvPr/>
            </p:nvSpPr>
            <p:spPr>
              <a:xfrm>
                <a:off x="5150950" y="911375"/>
                <a:ext cx="13250" cy="13225"/>
              </a:xfrm>
              <a:custGeom>
                <a:rect b="b" l="l" r="r" t="t"/>
                <a:pathLst>
                  <a:path extrusionOk="0" fill="none" h="529" w="530">
                    <a:moveTo>
                      <a:pt x="261" y="529"/>
                    </a:moveTo>
                    <a:cubicBezTo>
                      <a:pt x="412" y="529"/>
                      <a:pt x="529" y="412"/>
                      <a:pt x="529" y="268"/>
                    </a:cubicBezTo>
                    <a:cubicBezTo>
                      <a:pt x="529" y="117"/>
                      <a:pt x="412" y="0"/>
                      <a:pt x="261" y="0"/>
                    </a:cubicBezTo>
                    <a:cubicBezTo>
                      <a:pt x="117" y="0"/>
                      <a:pt x="0" y="117"/>
                      <a:pt x="0" y="268"/>
                    </a:cubicBezTo>
                    <a:cubicBezTo>
                      <a:pt x="0" y="412"/>
                      <a:pt x="117" y="529"/>
                      <a:pt x="261" y="529"/>
                    </a:cubicBezTo>
                    <a:close/>
                  </a:path>
                </a:pathLst>
              </a:custGeom>
              <a:noFill/>
              <a:ln cap="rnd" cmpd="sng" w="9525">
                <a:solidFill>
                  <a:srgbClr val="85859F"/>
                </a:solidFill>
                <a:prstDash val="solid"/>
                <a:miter lim="686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9"/>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a:t>
            </a:r>
            <a:r>
              <a:rPr lang="en"/>
              <a:t> notes: </a:t>
            </a:r>
            <a:r>
              <a:rPr lang="en"/>
              <a:t>How might we? </a:t>
            </a:r>
            <a:endParaRPr/>
          </a:p>
        </p:txBody>
      </p:sp>
      <p:sp>
        <p:nvSpPr>
          <p:cNvPr id="327" name="Google Shape;327;p59"/>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328" name="Google Shape;328;p59"/>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p:txBody>
      </p:sp>
      <p:sp>
        <p:nvSpPr>
          <p:cNvPr id="329" name="Google Shape;329;p59"/>
          <p:cNvSpPr/>
          <p:nvPr/>
        </p:nvSpPr>
        <p:spPr>
          <a:xfrm>
            <a:off x="606900"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30" name="Google Shape;330;p59"/>
          <p:cNvSpPr/>
          <p:nvPr/>
        </p:nvSpPr>
        <p:spPr>
          <a:xfrm>
            <a:off x="606900"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31" name="Google Shape;331;p59"/>
          <p:cNvSpPr/>
          <p:nvPr/>
        </p:nvSpPr>
        <p:spPr>
          <a:xfrm>
            <a:off x="60690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32" name="Google Shape;332;p59"/>
          <p:cNvSpPr/>
          <p:nvPr/>
        </p:nvSpPr>
        <p:spPr>
          <a:xfrm>
            <a:off x="1984875"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33" name="Google Shape;333;p59"/>
          <p:cNvSpPr/>
          <p:nvPr/>
        </p:nvSpPr>
        <p:spPr>
          <a:xfrm>
            <a:off x="1984875"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34" name="Google Shape;334;p59"/>
          <p:cNvSpPr/>
          <p:nvPr/>
        </p:nvSpPr>
        <p:spPr>
          <a:xfrm>
            <a:off x="1984875"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35" name="Google Shape;335;p59"/>
          <p:cNvSpPr/>
          <p:nvPr/>
        </p:nvSpPr>
        <p:spPr>
          <a:xfrm>
            <a:off x="3362850"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36" name="Google Shape;336;p59"/>
          <p:cNvSpPr/>
          <p:nvPr/>
        </p:nvSpPr>
        <p:spPr>
          <a:xfrm>
            <a:off x="3362850"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37" name="Google Shape;337;p59"/>
          <p:cNvSpPr/>
          <p:nvPr/>
        </p:nvSpPr>
        <p:spPr>
          <a:xfrm>
            <a:off x="336285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0"/>
          <p:cNvSpPr/>
          <p:nvPr/>
        </p:nvSpPr>
        <p:spPr>
          <a:xfrm>
            <a:off x="606900"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43" name="Google Shape;343;p60"/>
          <p:cNvSpPr/>
          <p:nvPr/>
        </p:nvSpPr>
        <p:spPr>
          <a:xfrm>
            <a:off x="606900"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44" name="Google Shape;344;p60"/>
          <p:cNvSpPr/>
          <p:nvPr/>
        </p:nvSpPr>
        <p:spPr>
          <a:xfrm>
            <a:off x="60690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45" name="Google Shape;345;p60"/>
          <p:cNvSpPr/>
          <p:nvPr/>
        </p:nvSpPr>
        <p:spPr>
          <a:xfrm>
            <a:off x="1984875"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46" name="Google Shape;346;p60"/>
          <p:cNvSpPr/>
          <p:nvPr/>
        </p:nvSpPr>
        <p:spPr>
          <a:xfrm>
            <a:off x="1984875"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47" name="Google Shape;347;p60"/>
          <p:cNvSpPr/>
          <p:nvPr/>
        </p:nvSpPr>
        <p:spPr>
          <a:xfrm>
            <a:off x="1984875"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48" name="Google Shape;348;p60"/>
          <p:cNvSpPr/>
          <p:nvPr/>
        </p:nvSpPr>
        <p:spPr>
          <a:xfrm>
            <a:off x="3362850"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49" name="Google Shape;349;p60"/>
          <p:cNvSpPr/>
          <p:nvPr/>
        </p:nvSpPr>
        <p:spPr>
          <a:xfrm>
            <a:off x="3362850"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50" name="Google Shape;350;p60"/>
          <p:cNvSpPr/>
          <p:nvPr/>
        </p:nvSpPr>
        <p:spPr>
          <a:xfrm>
            <a:off x="336285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51" name="Google Shape;351;p60"/>
          <p:cNvSpPr/>
          <p:nvPr/>
        </p:nvSpPr>
        <p:spPr>
          <a:xfrm>
            <a:off x="4756770"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52" name="Google Shape;352;p60"/>
          <p:cNvSpPr/>
          <p:nvPr/>
        </p:nvSpPr>
        <p:spPr>
          <a:xfrm>
            <a:off x="4756770"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53" name="Google Shape;353;p60"/>
          <p:cNvSpPr/>
          <p:nvPr/>
        </p:nvSpPr>
        <p:spPr>
          <a:xfrm>
            <a:off x="475677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54" name="Google Shape;354;p60"/>
          <p:cNvSpPr/>
          <p:nvPr/>
        </p:nvSpPr>
        <p:spPr>
          <a:xfrm>
            <a:off x="6134745"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55" name="Google Shape;355;p60"/>
          <p:cNvSpPr/>
          <p:nvPr/>
        </p:nvSpPr>
        <p:spPr>
          <a:xfrm>
            <a:off x="6134745"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56" name="Google Shape;356;p60"/>
          <p:cNvSpPr/>
          <p:nvPr/>
        </p:nvSpPr>
        <p:spPr>
          <a:xfrm>
            <a:off x="6134745"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57" name="Google Shape;357;p60"/>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notes: How might we?</a:t>
            </a:r>
            <a:endParaRPr/>
          </a:p>
        </p:txBody>
      </p:sp>
      <p:sp>
        <p:nvSpPr>
          <p:cNvPr id="358" name="Google Shape;358;p60"/>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359" name="Google Shape;359;p60"/>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1"/>
          <p:cNvSpPr/>
          <p:nvPr/>
        </p:nvSpPr>
        <p:spPr>
          <a:xfrm>
            <a:off x="606900"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65" name="Google Shape;365;p61"/>
          <p:cNvSpPr/>
          <p:nvPr/>
        </p:nvSpPr>
        <p:spPr>
          <a:xfrm>
            <a:off x="606900"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66" name="Google Shape;366;p61"/>
          <p:cNvSpPr/>
          <p:nvPr/>
        </p:nvSpPr>
        <p:spPr>
          <a:xfrm>
            <a:off x="60690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67" name="Google Shape;367;p61"/>
          <p:cNvSpPr/>
          <p:nvPr/>
        </p:nvSpPr>
        <p:spPr>
          <a:xfrm>
            <a:off x="1984875"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68" name="Google Shape;368;p61"/>
          <p:cNvSpPr/>
          <p:nvPr/>
        </p:nvSpPr>
        <p:spPr>
          <a:xfrm>
            <a:off x="1984875"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69" name="Google Shape;369;p61"/>
          <p:cNvSpPr/>
          <p:nvPr/>
        </p:nvSpPr>
        <p:spPr>
          <a:xfrm>
            <a:off x="1984875"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70" name="Google Shape;370;p61"/>
          <p:cNvSpPr/>
          <p:nvPr/>
        </p:nvSpPr>
        <p:spPr>
          <a:xfrm>
            <a:off x="3362850"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71" name="Google Shape;371;p61"/>
          <p:cNvSpPr/>
          <p:nvPr/>
        </p:nvSpPr>
        <p:spPr>
          <a:xfrm>
            <a:off x="3362850"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72" name="Google Shape;372;p61"/>
          <p:cNvSpPr/>
          <p:nvPr/>
        </p:nvSpPr>
        <p:spPr>
          <a:xfrm>
            <a:off x="336285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73" name="Google Shape;373;p61"/>
          <p:cNvSpPr/>
          <p:nvPr/>
        </p:nvSpPr>
        <p:spPr>
          <a:xfrm>
            <a:off x="4756770"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74" name="Google Shape;374;p61"/>
          <p:cNvSpPr/>
          <p:nvPr/>
        </p:nvSpPr>
        <p:spPr>
          <a:xfrm>
            <a:off x="4756770"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75" name="Google Shape;375;p61"/>
          <p:cNvSpPr/>
          <p:nvPr/>
        </p:nvSpPr>
        <p:spPr>
          <a:xfrm>
            <a:off x="4756770"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76" name="Google Shape;376;p61"/>
          <p:cNvSpPr/>
          <p:nvPr/>
        </p:nvSpPr>
        <p:spPr>
          <a:xfrm>
            <a:off x="6134745" y="2469275"/>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77" name="Google Shape;377;p61"/>
          <p:cNvSpPr/>
          <p:nvPr/>
        </p:nvSpPr>
        <p:spPr>
          <a:xfrm>
            <a:off x="6134745" y="345160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78" name="Google Shape;378;p61"/>
          <p:cNvSpPr/>
          <p:nvPr/>
        </p:nvSpPr>
        <p:spPr>
          <a:xfrm>
            <a:off x="6134745" y="1486950"/>
            <a:ext cx="1303200" cy="905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How might we…</a:t>
            </a:r>
            <a:endParaRPr sz="1200">
              <a:solidFill>
                <a:schemeClr val="lt1"/>
              </a:solidFill>
              <a:latin typeface="Lato"/>
              <a:ea typeface="Lato"/>
              <a:cs typeface="Lato"/>
              <a:sym typeface="Lato"/>
            </a:endParaRPr>
          </a:p>
        </p:txBody>
      </p:sp>
      <p:sp>
        <p:nvSpPr>
          <p:cNvPr id="379" name="Google Shape;379;p61"/>
          <p:cNvSpPr txBox="1"/>
          <p:nvPr>
            <p:ph type="title"/>
          </p:nvPr>
        </p:nvSpPr>
        <p:spPr>
          <a:xfrm>
            <a:off x="606900" y="679257"/>
            <a:ext cx="5931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Voting: How might we? </a:t>
            </a:r>
            <a:endParaRPr/>
          </a:p>
        </p:txBody>
      </p:sp>
      <p:sp>
        <p:nvSpPr>
          <p:cNvPr id="380" name="Google Shape;380;p61"/>
          <p:cNvSpPr txBox="1"/>
          <p:nvPr>
            <p:ph idx="2" type="title"/>
          </p:nvPr>
        </p:nvSpPr>
        <p:spPr>
          <a:xfrm>
            <a:off x="4571300" y="421568"/>
            <a:ext cx="3972000" cy="299100"/>
          </a:xfrm>
          <a:prstGeom prst="rect">
            <a:avLst/>
          </a:prstGeom>
        </p:spPr>
        <p:txBody>
          <a:bodyPr anchorCtr="0" anchor="b" bIns="54850" lIns="91425" spcFirstLastPara="1" rIns="91425" wrap="square" tIns="91425">
            <a:noAutofit/>
          </a:bodyPr>
          <a:lstStyle/>
          <a:p>
            <a:pPr indent="0" lvl="0" marL="0" rtl="0" algn="r">
              <a:spcBef>
                <a:spcPts val="0"/>
              </a:spcBef>
              <a:spcAft>
                <a:spcPts val="0"/>
              </a:spcAft>
              <a:buNone/>
            </a:pPr>
            <a:r>
              <a:rPr lang="en"/>
              <a:t>Project name</a:t>
            </a:r>
            <a:endParaRPr/>
          </a:p>
        </p:txBody>
      </p:sp>
      <p:sp>
        <p:nvSpPr>
          <p:cNvPr id="381" name="Google Shape;381;p61"/>
          <p:cNvSpPr txBox="1"/>
          <p:nvPr>
            <p:ph idx="3" type="title"/>
          </p:nvPr>
        </p:nvSpPr>
        <p:spPr>
          <a:xfrm>
            <a:off x="606900" y="436275"/>
            <a:ext cx="1955100" cy="2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&gt; Define the challenge </a:t>
            </a:r>
            <a:endParaRPr/>
          </a:p>
        </p:txBody>
      </p:sp>
      <p:sp>
        <p:nvSpPr>
          <p:cNvPr id="382" name="Google Shape;382;p61"/>
          <p:cNvSpPr txBox="1"/>
          <p:nvPr/>
        </p:nvSpPr>
        <p:spPr>
          <a:xfrm>
            <a:off x="7553650" y="4111300"/>
            <a:ext cx="1303200" cy="24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2000"/>
              </a:spcBef>
              <a:spcAft>
                <a:spcPts val="600"/>
              </a:spcAft>
              <a:buClr>
                <a:srgbClr val="000000"/>
              </a:buClr>
              <a:buSzPts val="1100"/>
              <a:buFont typeface="Arial"/>
              <a:buNone/>
            </a:pPr>
            <a:r>
              <a:rPr lang="en" sz="900">
                <a:solidFill>
                  <a:srgbClr val="3C4856"/>
                </a:solidFill>
                <a:latin typeface="Lato"/>
                <a:ea typeface="Lato"/>
                <a:cs typeface="Lato"/>
                <a:sym typeface="Lato"/>
              </a:rPr>
              <a:t>Drag a star to your favorite questions. </a:t>
            </a:r>
            <a:endParaRPr sz="900">
              <a:solidFill>
                <a:srgbClr val="3C4856"/>
              </a:solidFill>
              <a:latin typeface="Lato"/>
              <a:ea typeface="Lato"/>
              <a:cs typeface="Lato"/>
              <a:sym typeface="Lato"/>
            </a:endParaRPr>
          </a:p>
        </p:txBody>
      </p:sp>
      <p:sp>
        <p:nvSpPr>
          <p:cNvPr id="383" name="Google Shape;383;p61"/>
          <p:cNvSpPr/>
          <p:nvPr/>
        </p:nvSpPr>
        <p:spPr>
          <a:xfrm>
            <a:off x="7619925" y="18578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1"/>
          <p:cNvSpPr/>
          <p:nvPr/>
        </p:nvSpPr>
        <p:spPr>
          <a:xfrm>
            <a:off x="7961400" y="18578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1"/>
          <p:cNvSpPr/>
          <p:nvPr/>
        </p:nvSpPr>
        <p:spPr>
          <a:xfrm>
            <a:off x="8302875" y="18578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1"/>
          <p:cNvSpPr/>
          <p:nvPr/>
        </p:nvSpPr>
        <p:spPr>
          <a:xfrm>
            <a:off x="7619925" y="22211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1"/>
          <p:cNvSpPr/>
          <p:nvPr/>
        </p:nvSpPr>
        <p:spPr>
          <a:xfrm>
            <a:off x="7961400" y="22211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1"/>
          <p:cNvSpPr/>
          <p:nvPr/>
        </p:nvSpPr>
        <p:spPr>
          <a:xfrm>
            <a:off x="8302875" y="22211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1"/>
          <p:cNvSpPr/>
          <p:nvPr/>
        </p:nvSpPr>
        <p:spPr>
          <a:xfrm>
            <a:off x="7619925" y="25843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1"/>
          <p:cNvSpPr/>
          <p:nvPr/>
        </p:nvSpPr>
        <p:spPr>
          <a:xfrm>
            <a:off x="7961400" y="25843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1"/>
          <p:cNvSpPr/>
          <p:nvPr/>
        </p:nvSpPr>
        <p:spPr>
          <a:xfrm>
            <a:off x="8302875" y="25843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1"/>
          <p:cNvSpPr/>
          <p:nvPr/>
        </p:nvSpPr>
        <p:spPr>
          <a:xfrm>
            <a:off x="7619925" y="29476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1"/>
          <p:cNvSpPr/>
          <p:nvPr/>
        </p:nvSpPr>
        <p:spPr>
          <a:xfrm>
            <a:off x="7961400" y="29476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1"/>
          <p:cNvSpPr/>
          <p:nvPr/>
        </p:nvSpPr>
        <p:spPr>
          <a:xfrm>
            <a:off x="8302875" y="294760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1"/>
          <p:cNvSpPr/>
          <p:nvPr/>
        </p:nvSpPr>
        <p:spPr>
          <a:xfrm>
            <a:off x="7619925" y="331086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1"/>
          <p:cNvSpPr/>
          <p:nvPr/>
        </p:nvSpPr>
        <p:spPr>
          <a:xfrm>
            <a:off x="7961400" y="331086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1"/>
          <p:cNvSpPr/>
          <p:nvPr/>
        </p:nvSpPr>
        <p:spPr>
          <a:xfrm>
            <a:off x="8302875" y="331086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1"/>
          <p:cNvSpPr/>
          <p:nvPr/>
        </p:nvSpPr>
        <p:spPr>
          <a:xfrm>
            <a:off x="7619925" y="367411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1"/>
          <p:cNvSpPr/>
          <p:nvPr/>
        </p:nvSpPr>
        <p:spPr>
          <a:xfrm>
            <a:off x="7961400" y="367411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1"/>
          <p:cNvSpPr/>
          <p:nvPr/>
        </p:nvSpPr>
        <p:spPr>
          <a:xfrm>
            <a:off x="8302875" y="3674114"/>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1"/>
          <p:cNvSpPr/>
          <p:nvPr/>
        </p:nvSpPr>
        <p:spPr>
          <a:xfrm>
            <a:off x="7619925" y="14945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1"/>
          <p:cNvSpPr/>
          <p:nvPr/>
        </p:nvSpPr>
        <p:spPr>
          <a:xfrm>
            <a:off x="7961400" y="14945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1"/>
          <p:cNvSpPr/>
          <p:nvPr/>
        </p:nvSpPr>
        <p:spPr>
          <a:xfrm>
            <a:off x="8302875" y="1494552"/>
            <a:ext cx="221700" cy="210900"/>
          </a:xfrm>
          <a:prstGeom prst="star5">
            <a:avLst>
              <a:gd fmla="val 24872" name="adj"/>
              <a:gd fmla="val 105146" name="hf"/>
              <a:gd fmla="val 110557" name="vf"/>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duct Template">
  <a:themeElements>
    <a:clrScheme name="Simple Light">
      <a:dk1>
        <a:srgbClr val="07182C"/>
      </a:dk1>
      <a:lt1>
        <a:srgbClr val="FCFCFC"/>
      </a:lt1>
      <a:dk2>
        <a:srgbClr val="103869"/>
      </a:dk2>
      <a:lt2>
        <a:srgbClr val="0F243E"/>
      </a:lt2>
      <a:accent1>
        <a:srgbClr val="00D3AD"/>
      </a:accent1>
      <a:accent2>
        <a:srgbClr val="18C3D9"/>
      </a:accent2>
      <a:accent3>
        <a:srgbClr val="E46EB5"/>
      </a:accent3>
      <a:accent4>
        <a:srgbClr val="85859F"/>
      </a:accent4>
      <a:accent5>
        <a:srgbClr val="E5E5EB"/>
      </a:accent5>
      <a:accent6>
        <a:srgbClr val="BAF7EC"/>
      </a:accent6>
      <a:hlink>
        <a:srgbClr val="1038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