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61" r:id="rId5"/>
    <p:sldMasterId id="21474837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Poppins"/>
      <p:regular r:id="rId33"/>
      <p:bold r:id="rId34"/>
      <p:italic r:id="rId35"/>
      <p:boldItalic r:id="rId36"/>
    </p:embeddedFont>
    <p:embeddedFont>
      <p:font typeface="Lato"/>
      <p:regular r:id="rId37"/>
      <p:bold r:id="rId38"/>
      <p:italic r:id="rId39"/>
      <p:boldItalic r:id="rId40"/>
    </p:embeddedFont>
    <p:embeddedFont>
      <p:font typeface="Poppins SemiBold"/>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0">
          <p15:clr>
            <a:srgbClr val="9AA0A6"/>
          </p15:clr>
        </p15:guide>
        <p15:guide id="2" orient="horz" pos="400">
          <p15:clr>
            <a:srgbClr val="9AA0A6"/>
          </p15:clr>
        </p15:guide>
        <p15:guide id="3" orient="horz" pos="79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B63EB3-5E7F-440A-8848-85FB4CAA4198}">
  <a:tblStyle styleId="{D1B63EB3-5E7F-440A-8848-85FB4CAA41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43C6208-B217-4639-A89E-43E03745745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0" orient="horz"/>
        <p:guide pos="400" orient="horz"/>
        <p:guide pos="79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42" Type="http://schemas.openxmlformats.org/officeDocument/2006/relationships/font" Target="fonts/PoppinsSemiBold-bold.fntdata"/><Relationship Id="rId41" Type="http://schemas.openxmlformats.org/officeDocument/2006/relationships/font" Target="fonts/PoppinsSemiBold-regular.fntdata"/><Relationship Id="rId44" Type="http://schemas.openxmlformats.org/officeDocument/2006/relationships/font" Target="fonts/PoppinsSemiBold-boldItalic.fntdata"/><Relationship Id="rId43" Type="http://schemas.openxmlformats.org/officeDocument/2006/relationships/font" Target="fonts/Poppins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font" Target="fonts/Poppins-regular.fntdata"/><Relationship Id="rId32" Type="http://schemas.openxmlformats.org/officeDocument/2006/relationships/slide" Target="slides/slide25.xml"/><Relationship Id="rId35" Type="http://schemas.openxmlformats.org/officeDocument/2006/relationships/font" Target="fonts/Poppins-italic.fntdata"/><Relationship Id="rId34" Type="http://schemas.openxmlformats.org/officeDocument/2006/relationships/font" Target="fonts/Poppins-bold.fntdata"/><Relationship Id="rId37" Type="http://schemas.openxmlformats.org/officeDocument/2006/relationships/font" Target="fonts/Lato-regular.fntdata"/><Relationship Id="rId36" Type="http://schemas.openxmlformats.org/officeDocument/2006/relationships/font" Target="fonts/Poppins-boldItalic.fntdata"/><Relationship Id="rId39" Type="http://schemas.openxmlformats.org/officeDocument/2006/relationships/font" Target="fonts/Lato-italic.fntdata"/><Relationship Id="rId38" Type="http://schemas.openxmlformats.org/officeDocument/2006/relationships/font" Target="fonts/Lato-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38b06e9b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38b06e9b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3fc69d96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3fc69d96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38b06e9bb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38b06e9bb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36bc1452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36bc1452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34be3b9e5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134be3b9e5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302cc45c1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302cc45c1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3b631885e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3b631885e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34be3b9e5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34be3b9e5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3b631885e5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13b631885e5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34be3b9e51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34be3b9e5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30153364c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30153364c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3b631885e5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3b631885e5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138b06e9bb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138b06e9bb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3b631885e5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3b631885e5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38b06e9bb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38b06e9bb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138b06e9bb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138b06e9bb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134be3b9e5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134be3b9e5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34be3b9e5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34be3b9e5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3190b12e8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3190b12e8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3190b12e8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3190b12e8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3b631885e5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3b631885e5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36bc145238_3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136bc145238_3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34be3b9e5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34be3b9e5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3b7458974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3b7458974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21411" y="1305136"/>
            <a:ext cx="5739900" cy="2052600"/>
          </a:xfrm>
          <a:prstGeom prst="rect">
            <a:avLst/>
          </a:prstGeom>
        </p:spPr>
        <p:txBody>
          <a:bodyPr anchorCtr="0" anchor="ctr" bIns="91425" lIns="91425" spcFirstLastPara="1" rIns="91425" wrap="square" tIns="91425">
            <a:noAutofit/>
          </a:bodyPr>
          <a:lstStyle>
            <a:lvl1pPr lvl="0" algn="ctr">
              <a:spcBef>
                <a:spcPts val="1000"/>
              </a:spcBef>
              <a:spcAft>
                <a:spcPts val="0"/>
              </a:spcAft>
              <a:buSzPts val="5200"/>
              <a:buNone/>
              <a:defRPr b="1" sz="44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970300" y="3173408"/>
            <a:ext cx="3251700" cy="41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one column" type="tx">
  <p:cSld name="TITLE_AND_BODY">
    <p:spTree>
      <p:nvGrpSpPr>
        <p:cNvPr id="40" name="Shape 40"/>
        <p:cNvGrpSpPr/>
        <p:nvPr/>
      </p:nvGrpSpPr>
      <p:grpSpPr>
        <a:xfrm>
          <a:off x="0" y="0"/>
          <a:ext cx="0" cy="0"/>
          <a:chOff x="0" y="0"/>
          <a:chExt cx="0" cy="0"/>
        </a:xfrm>
      </p:grpSpPr>
      <p:sp>
        <p:nvSpPr>
          <p:cNvPr id="41" name="Google Shape;41;p11"/>
          <p:cNvSpPr txBox="1"/>
          <p:nvPr>
            <p:ph type="title"/>
          </p:nvPr>
        </p:nvSpPr>
        <p:spPr>
          <a:xfrm>
            <a:off x="607200" y="1026550"/>
            <a:ext cx="3290700" cy="5367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11"/>
          <p:cNvSpPr txBox="1"/>
          <p:nvPr>
            <p:ph idx="1" type="body"/>
          </p:nvPr>
        </p:nvSpPr>
        <p:spPr>
          <a:xfrm>
            <a:off x="607200" y="1765237"/>
            <a:ext cx="3290700" cy="1208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3" name="Google Shape;43;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ig picture">
  <p:cSld name="CAPTION_ONLY">
    <p:bg>
      <p:bgPr>
        <a:solidFill>
          <a:schemeClr val="dk1"/>
        </a:solidFill>
      </p:bgPr>
    </p:bg>
    <p:spTree>
      <p:nvGrpSpPr>
        <p:cNvPr id="515" name="Shape 515"/>
        <p:cNvGrpSpPr/>
        <p:nvPr/>
      </p:nvGrpSpPr>
      <p:grpSpPr>
        <a:xfrm>
          <a:off x="0" y="0"/>
          <a:ext cx="0" cy="0"/>
          <a:chOff x="0" y="0"/>
          <a:chExt cx="0" cy="0"/>
        </a:xfrm>
      </p:grpSpPr>
      <p:sp>
        <p:nvSpPr>
          <p:cNvPr id="516" name="Google Shape;516;p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7" name="Google Shape;517;p102"/>
          <p:cNvSpPr txBox="1"/>
          <p:nvPr>
            <p:ph type="title"/>
          </p:nvPr>
        </p:nvSpPr>
        <p:spPr>
          <a:xfrm>
            <a:off x="905186" y="2685371"/>
            <a:ext cx="6251100" cy="19008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4">
    <p:bg>
      <p:bgPr>
        <a:solidFill>
          <a:schemeClr val="dk1"/>
        </a:solidFill>
      </p:bgPr>
    </p:bg>
    <p:spTree>
      <p:nvGrpSpPr>
        <p:cNvPr id="518" name="Shape 518"/>
        <p:cNvGrpSpPr/>
        <p:nvPr/>
      </p:nvGrpSpPr>
      <p:grpSpPr>
        <a:xfrm>
          <a:off x="0" y="0"/>
          <a:ext cx="0" cy="0"/>
          <a:chOff x="0" y="0"/>
          <a:chExt cx="0" cy="0"/>
        </a:xfrm>
      </p:grpSpPr>
      <p:sp>
        <p:nvSpPr>
          <p:cNvPr id="519" name="Google Shape;519;p103"/>
          <p:cNvSpPr txBox="1"/>
          <p:nvPr>
            <p:ph type="title"/>
          </p:nvPr>
        </p:nvSpPr>
        <p:spPr>
          <a:xfrm>
            <a:off x="917425" y="3356575"/>
            <a:ext cx="2386800" cy="207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0" sz="10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520" name="Google Shape;520;p103"/>
          <p:cNvSpPr txBox="1"/>
          <p:nvPr>
            <p:ph idx="1" type="subTitle"/>
          </p:nvPr>
        </p:nvSpPr>
        <p:spPr>
          <a:xfrm>
            <a:off x="917429" y="1699075"/>
            <a:ext cx="3258000" cy="12525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b="1">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521" name="Google Shape;521;p103"/>
          <p:cNvSpPr txBox="1"/>
          <p:nvPr>
            <p:ph idx="2" type="title"/>
          </p:nvPr>
        </p:nvSpPr>
        <p:spPr>
          <a:xfrm>
            <a:off x="917425" y="3161850"/>
            <a:ext cx="1806000" cy="207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1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522" name="Google Shape;522;p103"/>
          <p:cNvSpPr/>
          <p:nvPr/>
        </p:nvSpPr>
        <p:spPr>
          <a:xfrm flipH="1">
            <a:off x="4572000" y="155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4_2">
    <p:bg>
      <p:bgPr>
        <a:solidFill>
          <a:schemeClr val="dk1"/>
        </a:solidFill>
      </p:bgPr>
    </p:bg>
    <p:spTree>
      <p:nvGrpSpPr>
        <p:cNvPr id="523" name="Shape 523"/>
        <p:cNvGrpSpPr/>
        <p:nvPr/>
      </p:nvGrpSpPr>
      <p:grpSpPr>
        <a:xfrm>
          <a:off x="0" y="0"/>
          <a:ext cx="0" cy="0"/>
          <a:chOff x="0" y="0"/>
          <a:chExt cx="0" cy="0"/>
        </a:xfrm>
      </p:grpSpPr>
      <p:sp>
        <p:nvSpPr>
          <p:cNvPr id="524" name="Google Shape;524;p104"/>
          <p:cNvSpPr txBox="1"/>
          <p:nvPr>
            <p:ph type="title"/>
          </p:nvPr>
        </p:nvSpPr>
        <p:spPr>
          <a:xfrm>
            <a:off x="917425" y="3356575"/>
            <a:ext cx="2386800" cy="207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0" sz="10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525" name="Google Shape;525;p104"/>
          <p:cNvSpPr txBox="1"/>
          <p:nvPr>
            <p:ph idx="1" type="subTitle"/>
          </p:nvPr>
        </p:nvSpPr>
        <p:spPr>
          <a:xfrm>
            <a:off x="917429" y="1699075"/>
            <a:ext cx="3258000" cy="12525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b="1">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526" name="Google Shape;526;p104"/>
          <p:cNvSpPr txBox="1"/>
          <p:nvPr>
            <p:ph idx="2" type="title"/>
          </p:nvPr>
        </p:nvSpPr>
        <p:spPr>
          <a:xfrm>
            <a:off x="917425" y="3161850"/>
            <a:ext cx="1806000" cy="207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1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527" name="Google Shape;527;p104"/>
          <p:cNvSpPr/>
          <p:nvPr/>
        </p:nvSpPr>
        <p:spPr>
          <a:xfrm rot="10800000">
            <a:off x="4572000" y="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3">
  <p:cSld name="CUSTOM_4_2_3">
    <p:bg>
      <p:bgPr>
        <a:solidFill>
          <a:schemeClr val="dk1"/>
        </a:solidFill>
      </p:bgPr>
    </p:bg>
    <p:spTree>
      <p:nvGrpSpPr>
        <p:cNvPr id="528" name="Shape 528"/>
        <p:cNvGrpSpPr/>
        <p:nvPr/>
      </p:nvGrpSpPr>
      <p:grpSpPr>
        <a:xfrm>
          <a:off x="0" y="0"/>
          <a:ext cx="0" cy="0"/>
          <a:chOff x="0" y="0"/>
          <a:chExt cx="0" cy="0"/>
        </a:xfrm>
      </p:grpSpPr>
      <p:sp>
        <p:nvSpPr>
          <p:cNvPr id="529" name="Google Shape;529;p105"/>
          <p:cNvSpPr txBox="1"/>
          <p:nvPr>
            <p:ph type="title"/>
          </p:nvPr>
        </p:nvSpPr>
        <p:spPr>
          <a:xfrm>
            <a:off x="5664225" y="3498125"/>
            <a:ext cx="1806000" cy="20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0" sz="8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530" name="Google Shape;530;p105"/>
          <p:cNvSpPr txBox="1"/>
          <p:nvPr>
            <p:ph idx="1" type="subTitle"/>
          </p:nvPr>
        </p:nvSpPr>
        <p:spPr>
          <a:xfrm>
            <a:off x="917425" y="2297475"/>
            <a:ext cx="3582900" cy="1349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800">
                <a:solidFill>
                  <a:schemeClr val="lt1"/>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531" name="Google Shape;531;p105"/>
          <p:cNvSpPr txBox="1"/>
          <p:nvPr>
            <p:ph idx="2" type="title"/>
          </p:nvPr>
        </p:nvSpPr>
        <p:spPr>
          <a:xfrm>
            <a:off x="5664225" y="3303400"/>
            <a:ext cx="1806000" cy="20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0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532" name="Google Shape;532;p105"/>
          <p:cNvSpPr/>
          <p:nvPr/>
        </p:nvSpPr>
        <p:spPr>
          <a:xfrm>
            <a:off x="5256563" y="800096"/>
            <a:ext cx="2623812" cy="3280819"/>
          </a:xfrm>
          <a:custGeom>
            <a:rect b="b" l="l" r="r" t="t"/>
            <a:pathLst>
              <a:path extrusionOk="0" h="86434" w="69125">
                <a:moveTo>
                  <a:pt x="1" y="0"/>
                </a:moveTo>
                <a:lnTo>
                  <a:pt x="1" y="51863"/>
                </a:lnTo>
                <a:cubicBezTo>
                  <a:pt x="1" y="70945"/>
                  <a:pt x="15473" y="86433"/>
                  <a:pt x="34571" y="86433"/>
                </a:cubicBezTo>
                <a:cubicBezTo>
                  <a:pt x="53652" y="86433"/>
                  <a:pt x="69124" y="70945"/>
                  <a:pt x="69124" y="51863"/>
                </a:cubicBezTo>
                <a:lnTo>
                  <a:pt x="691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1">
  <p:cSld name="CUSTOM_4_2_2">
    <p:bg>
      <p:bgPr>
        <a:solidFill>
          <a:schemeClr val="dk1"/>
        </a:solidFill>
      </p:bgPr>
    </p:bg>
    <p:spTree>
      <p:nvGrpSpPr>
        <p:cNvPr id="533" name="Shape 533"/>
        <p:cNvGrpSpPr/>
        <p:nvPr/>
      </p:nvGrpSpPr>
      <p:grpSpPr>
        <a:xfrm>
          <a:off x="0" y="0"/>
          <a:ext cx="0" cy="0"/>
          <a:chOff x="0" y="0"/>
          <a:chExt cx="0" cy="0"/>
        </a:xfrm>
      </p:grpSpPr>
      <p:sp>
        <p:nvSpPr>
          <p:cNvPr id="534" name="Google Shape;534;p106"/>
          <p:cNvSpPr txBox="1"/>
          <p:nvPr>
            <p:ph type="title"/>
          </p:nvPr>
        </p:nvSpPr>
        <p:spPr>
          <a:xfrm>
            <a:off x="607200" y="1026550"/>
            <a:ext cx="39360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b="1" sz="18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35" name="Google Shape;535;p106"/>
          <p:cNvSpPr txBox="1"/>
          <p:nvPr>
            <p:ph idx="1" type="body"/>
          </p:nvPr>
        </p:nvSpPr>
        <p:spPr>
          <a:xfrm>
            <a:off x="607200" y="1781025"/>
            <a:ext cx="39360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536" name="Google Shape;536;p106"/>
          <p:cNvSpPr txBox="1"/>
          <p:nvPr>
            <p:ph idx="2" type="body"/>
          </p:nvPr>
        </p:nvSpPr>
        <p:spPr>
          <a:xfrm>
            <a:off x="607200" y="2640250"/>
            <a:ext cx="39360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537" name="Google Shape;537;p106"/>
          <p:cNvSpPr/>
          <p:nvPr/>
        </p:nvSpPr>
        <p:spPr>
          <a:xfrm>
            <a:off x="5256563" y="800096"/>
            <a:ext cx="2623812" cy="3280819"/>
          </a:xfrm>
          <a:custGeom>
            <a:rect b="b" l="l" r="r" t="t"/>
            <a:pathLst>
              <a:path extrusionOk="0" h="86434" w="69125">
                <a:moveTo>
                  <a:pt x="1" y="0"/>
                </a:moveTo>
                <a:lnTo>
                  <a:pt x="1" y="51863"/>
                </a:lnTo>
                <a:cubicBezTo>
                  <a:pt x="1" y="70945"/>
                  <a:pt x="15473" y="86433"/>
                  <a:pt x="34571" y="86433"/>
                </a:cubicBezTo>
                <a:cubicBezTo>
                  <a:pt x="53652" y="86433"/>
                  <a:pt x="69124" y="70945"/>
                  <a:pt x="69124" y="51863"/>
                </a:cubicBezTo>
                <a:lnTo>
                  <a:pt x="691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2">
  <p:cSld name="CUSTOM_4_2_2_1">
    <p:bg>
      <p:bgPr>
        <a:solidFill>
          <a:schemeClr val="dk1"/>
        </a:solidFill>
      </p:bgPr>
    </p:bg>
    <p:spTree>
      <p:nvGrpSpPr>
        <p:cNvPr id="538" name="Shape 538"/>
        <p:cNvGrpSpPr/>
        <p:nvPr/>
      </p:nvGrpSpPr>
      <p:grpSpPr>
        <a:xfrm>
          <a:off x="0" y="0"/>
          <a:ext cx="0" cy="0"/>
          <a:chOff x="0" y="0"/>
          <a:chExt cx="0" cy="0"/>
        </a:xfrm>
      </p:grpSpPr>
      <p:sp>
        <p:nvSpPr>
          <p:cNvPr id="539" name="Google Shape;539;p107"/>
          <p:cNvSpPr txBox="1"/>
          <p:nvPr>
            <p:ph type="title"/>
          </p:nvPr>
        </p:nvSpPr>
        <p:spPr>
          <a:xfrm>
            <a:off x="607200" y="1026550"/>
            <a:ext cx="32790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b="1" sz="18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40" name="Google Shape;540;p107"/>
          <p:cNvSpPr txBox="1"/>
          <p:nvPr>
            <p:ph idx="1" type="body"/>
          </p:nvPr>
        </p:nvSpPr>
        <p:spPr>
          <a:xfrm>
            <a:off x="607200" y="1781025"/>
            <a:ext cx="32790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541" name="Google Shape;541;p107"/>
          <p:cNvSpPr txBox="1"/>
          <p:nvPr>
            <p:ph idx="2" type="body"/>
          </p:nvPr>
        </p:nvSpPr>
        <p:spPr>
          <a:xfrm>
            <a:off x="607200" y="2640250"/>
            <a:ext cx="32790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542" name="Google Shape;542;p107"/>
          <p:cNvSpPr/>
          <p:nvPr/>
        </p:nvSpPr>
        <p:spPr>
          <a:xfrm>
            <a:off x="45720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3">
  <p:cSld name="CUSTOM_4_2_2_1_2">
    <p:bg>
      <p:bgPr>
        <a:solidFill>
          <a:schemeClr val="dk1"/>
        </a:solidFill>
      </p:bgPr>
    </p:bg>
    <p:spTree>
      <p:nvGrpSpPr>
        <p:cNvPr id="543" name="Shape 543"/>
        <p:cNvGrpSpPr/>
        <p:nvPr/>
      </p:nvGrpSpPr>
      <p:grpSpPr>
        <a:xfrm>
          <a:off x="0" y="0"/>
          <a:ext cx="0" cy="0"/>
          <a:chOff x="0" y="0"/>
          <a:chExt cx="0" cy="0"/>
        </a:xfrm>
      </p:grpSpPr>
      <p:sp>
        <p:nvSpPr>
          <p:cNvPr id="544" name="Google Shape;544;p108"/>
          <p:cNvSpPr txBox="1"/>
          <p:nvPr>
            <p:ph type="title"/>
          </p:nvPr>
        </p:nvSpPr>
        <p:spPr>
          <a:xfrm flipH="1">
            <a:off x="5273700" y="1026550"/>
            <a:ext cx="32607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b="1" sz="18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45" name="Google Shape;545;p108"/>
          <p:cNvSpPr txBox="1"/>
          <p:nvPr>
            <p:ph idx="1" type="body"/>
          </p:nvPr>
        </p:nvSpPr>
        <p:spPr>
          <a:xfrm flipH="1">
            <a:off x="5273700" y="1781025"/>
            <a:ext cx="326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546" name="Google Shape;546;p108"/>
          <p:cNvSpPr txBox="1"/>
          <p:nvPr>
            <p:ph idx="2" type="body"/>
          </p:nvPr>
        </p:nvSpPr>
        <p:spPr>
          <a:xfrm flipH="1">
            <a:off x="5273700" y="2640250"/>
            <a:ext cx="32607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547" name="Google Shape;547;p108"/>
          <p:cNvSpPr/>
          <p:nvPr/>
        </p:nvSpPr>
        <p:spPr>
          <a:xfrm flipH="1">
            <a:off x="-24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4">
  <p:cSld name="CUSTOM_4_2_2_1_1">
    <p:bg>
      <p:bgPr>
        <a:solidFill>
          <a:schemeClr val="lt1"/>
        </a:solidFill>
      </p:bgPr>
    </p:bg>
    <p:spTree>
      <p:nvGrpSpPr>
        <p:cNvPr id="548" name="Shape 548"/>
        <p:cNvGrpSpPr/>
        <p:nvPr/>
      </p:nvGrpSpPr>
      <p:grpSpPr>
        <a:xfrm>
          <a:off x="0" y="0"/>
          <a:ext cx="0" cy="0"/>
          <a:chOff x="0" y="0"/>
          <a:chExt cx="0" cy="0"/>
        </a:xfrm>
      </p:grpSpPr>
      <p:sp>
        <p:nvSpPr>
          <p:cNvPr id="549" name="Google Shape;549;p109"/>
          <p:cNvSpPr txBox="1"/>
          <p:nvPr>
            <p:ph type="title"/>
          </p:nvPr>
        </p:nvSpPr>
        <p:spPr>
          <a:xfrm>
            <a:off x="607200" y="1026550"/>
            <a:ext cx="32766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b="1" sz="18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550" name="Google Shape;550;p109"/>
          <p:cNvSpPr txBox="1"/>
          <p:nvPr>
            <p:ph idx="1" type="body"/>
          </p:nvPr>
        </p:nvSpPr>
        <p:spPr>
          <a:xfrm>
            <a:off x="607200" y="1781025"/>
            <a:ext cx="32766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51" name="Google Shape;551;p109"/>
          <p:cNvSpPr txBox="1"/>
          <p:nvPr>
            <p:ph idx="2" type="body"/>
          </p:nvPr>
        </p:nvSpPr>
        <p:spPr>
          <a:xfrm>
            <a:off x="607200" y="2640250"/>
            <a:ext cx="32766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52" name="Google Shape;552;p109"/>
          <p:cNvSpPr/>
          <p:nvPr/>
        </p:nvSpPr>
        <p:spPr>
          <a:xfrm>
            <a:off x="45720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5">
  <p:cSld name="CUSTOM_4_2_2_1_1_1">
    <p:bg>
      <p:bgPr>
        <a:solidFill>
          <a:schemeClr val="lt1"/>
        </a:solidFill>
      </p:bgPr>
    </p:bg>
    <p:spTree>
      <p:nvGrpSpPr>
        <p:cNvPr id="553" name="Shape 553"/>
        <p:cNvGrpSpPr/>
        <p:nvPr/>
      </p:nvGrpSpPr>
      <p:grpSpPr>
        <a:xfrm>
          <a:off x="0" y="0"/>
          <a:ext cx="0" cy="0"/>
          <a:chOff x="0" y="0"/>
          <a:chExt cx="0" cy="0"/>
        </a:xfrm>
      </p:grpSpPr>
      <p:sp>
        <p:nvSpPr>
          <p:cNvPr id="554" name="Google Shape;554;p110"/>
          <p:cNvSpPr txBox="1"/>
          <p:nvPr>
            <p:ph type="title"/>
          </p:nvPr>
        </p:nvSpPr>
        <p:spPr>
          <a:xfrm flipH="1">
            <a:off x="5254500" y="1026550"/>
            <a:ext cx="32799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b="1" sz="18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555" name="Google Shape;555;p110"/>
          <p:cNvSpPr txBox="1"/>
          <p:nvPr>
            <p:ph idx="1" type="body"/>
          </p:nvPr>
        </p:nvSpPr>
        <p:spPr>
          <a:xfrm flipH="1">
            <a:off x="5254500" y="1781025"/>
            <a:ext cx="32799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56" name="Google Shape;556;p110"/>
          <p:cNvSpPr txBox="1"/>
          <p:nvPr>
            <p:ph idx="2" type="body"/>
          </p:nvPr>
        </p:nvSpPr>
        <p:spPr>
          <a:xfrm flipH="1">
            <a:off x="5254500" y="2640250"/>
            <a:ext cx="32799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57" name="Google Shape;557;p110"/>
          <p:cNvSpPr/>
          <p:nvPr/>
        </p:nvSpPr>
        <p:spPr>
          <a:xfrm flipH="1">
            <a:off x="-24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6">
  <p:cSld name="CUSTOM_4_2_1">
    <p:bg>
      <p:bgPr>
        <a:solidFill>
          <a:schemeClr val="lt1"/>
        </a:solidFill>
      </p:bgPr>
    </p:bg>
    <p:spTree>
      <p:nvGrpSpPr>
        <p:cNvPr id="558" name="Shape 558"/>
        <p:cNvGrpSpPr/>
        <p:nvPr/>
      </p:nvGrpSpPr>
      <p:grpSpPr>
        <a:xfrm>
          <a:off x="0" y="0"/>
          <a:ext cx="0" cy="0"/>
          <a:chOff x="0" y="0"/>
          <a:chExt cx="0" cy="0"/>
        </a:xfrm>
      </p:grpSpPr>
      <p:sp>
        <p:nvSpPr>
          <p:cNvPr id="559" name="Google Shape;559;p111"/>
          <p:cNvSpPr txBox="1"/>
          <p:nvPr>
            <p:ph type="title"/>
          </p:nvPr>
        </p:nvSpPr>
        <p:spPr>
          <a:xfrm>
            <a:off x="5273704" y="3356575"/>
            <a:ext cx="2386800" cy="207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b="0" sz="1000">
                <a:solidFill>
                  <a:schemeClr val="lt2"/>
                </a:solidFill>
                <a:latin typeface="Lato"/>
                <a:ea typeface="Lato"/>
                <a:cs typeface="Lato"/>
                <a:sym typeface="Lato"/>
              </a:defRPr>
            </a:lvl1pPr>
            <a:lvl2pPr lvl="1" rtl="0">
              <a:spcBef>
                <a:spcPts val="0"/>
              </a:spcBef>
              <a:spcAft>
                <a:spcPts val="0"/>
              </a:spcAft>
              <a:buClr>
                <a:schemeClr val="lt2"/>
              </a:buClr>
              <a:buSzPts val="2800"/>
              <a:buNone/>
              <a:defRPr>
                <a:solidFill>
                  <a:schemeClr val="lt2"/>
                </a:solidFill>
                <a:latin typeface="Lato"/>
                <a:ea typeface="Lato"/>
                <a:cs typeface="Lato"/>
                <a:sym typeface="Lato"/>
              </a:defRPr>
            </a:lvl2pPr>
            <a:lvl3pPr lvl="2" rtl="0">
              <a:spcBef>
                <a:spcPts val="0"/>
              </a:spcBef>
              <a:spcAft>
                <a:spcPts val="0"/>
              </a:spcAft>
              <a:buClr>
                <a:schemeClr val="lt2"/>
              </a:buClr>
              <a:buSzPts val="2800"/>
              <a:buNone/>
              <a:defRPr>
                <a:solidFill>
                  <a:schemeClr val="lt2"/>
                </a:solidFill>
                <a:latin typeface="Lato"/>
                <a:ea typeface="Lato"/>
                <a:cs typeface="Lato"/>
                <a:sym typeface="Lato"/>
              </a:defRPr>
            </a:lvl3pPr>
            <a:lvl4pPr lvl="3" rtl="0">
              <a:spcBef>
                <a:spcPts val="0"/>
              </a:spcBef>
              <a:spcAft>
                <a:spcPts val="0"/>
              </a:spcAft>
              <a:buClr>
                <a:schemeClr val="lt2"/>
              </a:buClr>
              <a:buSzPts val="2800"/>
              <a:buNone/>
              <a:defRPr>
                <a:solidFill>
                  <a:schemeClr val="lt2"/>
                </a:solidFill>
                <a:latin typeface="Lato"/>
                <a:ea typeface="Lato"/>
                <a:cs typeface="Lato"/>
                <a:sym typeface="Lato"/>
              </a:defRPr>
            </a:lvl4pPr>
            <a:lvl5pPr lvl="4" rtl="0">
              <a:spcBef>
                <a:spcPts val="0"/>
              </a:spcBef>
              <a:spcAft>
                <a:spcPts val="0"/>
              </a:spcAft>
              <a:buClr>
                <a:schemeClr val="lt2"/>
              </a:buClr>
              <a:buSzPts val="2800"/>
              <a:buNone/>
              <a:defRPr>
                <a:solidFill>
                  <a:schemeClr val="lt2"/>
                </a:solidFill>
                <a:latin typeface="Lato"/>
                <a:ea typeface="Lato"/>
                <a:cs typeface="Lato"/>
                <a:sym typeface="Lato"/>
              </a:defRPr>
            </a:lvl5pPr>
            <a:lvl6pPr lvl="5" rtl="0">
              <a:spcBef>
                <a:spcPts val="0"/>
              </a:spcBef>
              <a:spcAft>
                <a:spcPts val="0"/>
              </a:spcAft>
              <a:buClr>
                <a:schemeClr val="lt2"/>
              </a:buClr>
              <a:buSzPts val="2800"/>
              <a:buNone/>
              <a:defRPr>
                <a:solidFill>
                  <a:schemeClr val="lt2"/>
                </a:solidFill>
                <a:latin typeface="Lato"/>
                <a:ea typeface="Lato"/>
                <a:cs typeface="Lato"/>
                <a:sym typeface="Lato"/>
              </a:defRPr>
            </a:lvl6pPr>
            <a:lvl7pPr lvl="6" rtl="0">
              <a:spcBef>
                <a:spcPts val="0"/>
              </a:spcBef>
              <a:spcAft>
                <a:spcPts val="0"/>
              </a:spcAft>
              <a:buClr>
                <a:schemeClr val="lt2"/>
              </a:buClr>
              <a:buSzPts val="2800"/>
              <a:buNone/>
              <a:defRPr>
                <a:solidFill>
                  <a:schemeClr val="lt2"/>
                </a:solidFill>
                <a:latin typeface="Lato"/>
                <a:ea typeface="Lato"/>
                <a:cs typeface="Lato"/>
                <a:sym typeface="Lato"/>
              </a:defRPr>
            </a:lvl7pPr>
            <a:lvl8pPr lvl="7" rtl="0">
              <a:spcBef>
                <a:spcPts val="0"/>
              </a:spcBef>
              <a:spcAft>
                <a:spcPts val="0"/>
              </a:spcAft>
              <a:buClr>
                <a:schemeClr val="lt2"/>
              </a:buClr>
              <a:buSzPts val="2800"/>
              <a:buNone/>
              <a:defRPr>
                <a:solidFill>
                  <a:schemeClr val="lt2"/>
                </a:solidFill>
                <a:latin typeface="Lato"/>
                <a:ea typeface="Lato"/>
                <a:cs typeface="Lato"/>
                <a:sym typeface="Lato"/>
              </a:defRPr>
            </a:lvl8pPr>
            <a:lvl9pPr lvl="8" rtl="0">
              <a:spcBef>
                <a:spcPts val="0"/>
              </a:spcBef>
              <a:spcAft>
                <a:spcPts val="0"/>
              </a:spcAft>
              <a:buClr>
                <a:schemeClr val="lt2"/>
              </a:buClr>
              <a:buSzPts val="2800"/>
              <a:buNone/>
              <a:defRPr>
                <a:solidFill>
                  <a:schemeClr val="lt2"/>
                </a:solidFill>
                <a:latin typeface="Lato"/>
                <a:ea typeface="Lato"/>
                <a:cs typeface="Lato"/>
                <a:sym typeface="Lato"/>
              </a:defRPr>
            </a:lvl9pPr>
          </a:lstStyle>
          <a:p/>
        </p:txBody>
      </p:sp>
      <p:sp>
        <p:nvSpPr>
          <p:cNvPr id="560" name="Google Shape;560;p111"/>
          <p:cNvSpPr txBox="1"/>
          <p:nvPr>
            <p:ph idx="1" type="subTitle"/>
          </p:nvPr>
        </p:nvSpPr>
        <p:spPr>
          <a:xfrm>
            <a:off x="5273708" y="1699075"/>
            <a:ext cx="3258000" cy="1252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400"/>
              <a:buNone/>
              <a:defRPr b="1">
                <a:latin typeface="Poppins"/>
                <a:ea typeface="Poppins"/>
                <a:cs typeface="Poppins"/>
                <a:sym typeface="Poppins"/>
              </a:defRPr>
            </a:lvl1pPr>
            <a:lvl2pPr lvl="1" rtl="0">
              <a:spcBef>
                <a:spcPts val="0"/>
              </a:spcBef>
              <a:spcAft>
                <a:spcPts val="0"/>
              </a:spcAft>
              <a:buClr>
                <a:schemeClr val="lt2"/>
              </a:buClr>
              <a:buSzPts val="1200"/>
              <a:buNone/>
              <a:defRPr/>
            </a:lvl2pPr>
            <a:lvl3pPr lvl="2" rtl="0">
              <a:spcBef>
                <a:spcPts val="0"/>
              </a:spcBef>
              <a:spcAft>
                <a:spcPts val="0"/>
              </a:spcAft>
              <a:buClr>
                <a:schemeClr val="lt2"/>
              </a:buClr>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561" name="Google Shape;561;p111"/>
          <p:cNvSpPr txBox="1"/>
          <p:nvPr>
            <p:ph idx="2" type="title"/>
          </p:nvPr>
        </p:nvSpPr>
        <p:spPr>
          <a:xfrm>
            <a:off x="5273704" y="3161850"/>
            <a:ext cx="1806000" cy="207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sz="1100">
                <a:solidFill>
                  <a:schemeClr val="lt2"/>
                </a:solidFill>
                <a:latin typeface="Lato"/>
                <a:ea typeface="Lato"/>
                <a:cs typeface="Lato"/>
                <a:sym typeface="Lato"/>
              </a:defRPr>
            </a:lvl1pPr>
            <a:lvl2pPr lvl="1" rtl="0">
              <a:spcBef>
                <a:spcPts val="0"/>
              </a:spcBef>
              <a:spcAft>
                <a:spcPts val="0"/>
              </a:spcAft>
              <a:buClr>
                <a:schemeClr val="lt2"/>
              </a:buClr>
              <a:buSzPts val="2800"/>
              <a:buNone/>
              <a:defRPr>
                <a:solidFill>
                  <a:schemeClr val="lt2"/>
                </a:solidFill>
                <a:latin typeface="Lato"/>
                <a:ea typeface="Lato"/>
                <a:cs typeface="Lato"/>
                <a:sym typeface="Lato"/>
              </a:defRPr>
            </a:lvl2pPr>
            <a:lvl3pPr lvl="2" rtl="0">
              <a:spcBef>
                <a:spcPts val="0"/>
              </a:spcBef>
              <a:spcAft>
                <a:spcPts val="0"/>
              </a:spcAft>
              <a:buClr>
                <a:schemeClr val="lt2"/>
              </a:buClr>
              <a:buSzPts val="2800"/>
              <a:buNone/>
              <a:defRPr>
                <a:solidFill>
                  <a:schemeClr val="lt2"/>
                </a:solidFill>
                <a:latin typeface="Lato"/>
                <a:ea typeface="Lato"/>
                <a:cs typeface="Lato"/>
                <a:sym typeface="Lato"/>
              </a:defRPr>
            </a:lvl3pPr>
            <a:lvl4pPr lvl="3" rtl="0">
              <a:spcBef>
                <a:spcPts val="0"/>
              </a:spcBef>
              <a:spcAft>
                <a:spcPts val="0"/>
              </a:spcAft>
              <a:buClr>
                <a:schemeClr val="lt2"/>
              </a:buClr>
              <a:buSzPts val="2800"/>
              <a:buNone/>
              <a:defRPr>
                <a:solidFill>
                  <a:schemeClr val="lt2"/>
                </a:solidFill>
                <a:latin typeface="Lato"/>
                <a:ea typeface="Lato"/>
                <a:cs typeface="Lato"/>
                <a:sym typeface="Lato"/>
              </a:defRPr>
            </a:lvl4pPr>
            <a:lvl5pPr lvl="4" rtl="0">
              <a:spcBef>
                <a:spcPts val="0"/>
              </a:spcBef>
              <a:spcAft>
                <a:spcPts val="0"/>
              </a:spcAft>
              <a:buClr>
                <a:schemeClr val="lt2"/>
              </a:buClr>
              <a:buSzPts val="2800"/>
              <a:buNone/>
              <a:defRPr>
                <a:solidFill>
                  <a:schemeClr val="lt2"/>
                </a:solidFill>
                <a:latin typeface="Lato"/>
                <a:ea typeface="Lato"/>
                <a:cs typeface="Lato"/>
                <a:sym typeface="Lato"/>
              </a:defRPr>
            </a:lvl5pPr>
            <a:lvl6pPr lvl="5" rtl="0">
              <a:spcBef>
                <a:spcPts val="0"/>
              </a:spcBef>
              <a:spcAft>
                <a:spcPts val="0"/>
              </a:spcAft>
              <a:buClr>
                <a:schemeClr val="lt2"/>
              </a:buClr>
              <a:buSzPts val="2800"/>
              <a:buNone/>
              <a:defRPr>
                <a:solidFill>
                  <a:schemeClr val="lt2"/>
                </a:solidFill>
                <a:latin typeface="Lato"/>
                <a:ea typeface="Lato"/>
                <a:cs typeface="Lato"/>
                <a:sym typeface="Lato"/>
              </a:defRPr>
            </a:lvl6pPr>
            <a:lvl7pPr lvl="6" rtl="0">
              <a:spcBef>
                <a:spcPts val="0"/>
              </a:spcBef>
              <a:spcAft>
                <a:spcPts val="0"/>
              </a:spcAft>
              <a:buClr>
                <a:schemeClr val="lt2"/>
              </a:buClr>
              <a:buSzPts val="2800"/>
              <a:buNone/>
              <a:defRPr>
                <a:solidFill>
                  <a:schemeClr val="lt2"/>
                </a:solidFill>
                <a:latin typeface="Lato"/>
                <a:ea typeface="Lato"/>
                <a:cs typeface="Lato"/>
                <a:sym typeface="Lato"/>
              </a:defRPr>
            </a:lvl7pPr>
            <a:lvl8pPr lvl="7" rtl="0">
              <a:spcBef>
                <a:spcPts val="0"/>
              </a:spcBef>
              <a:spcAft>
                <a:spcPts val="0"/>
              </a:spcAft>
              <a:buClr>
                <a:schemeClr val="lt2"/>
              </a:buClr>
              <a:buSzPts val="2800"/>
              <a:buNone/>
              <a:defRPr>
                <a:solidFill>
                  <a:schemeClr val="lt2"/>
                </a:solidFill>
                <a:latin typeface="Lato"/>
                <a:ea typeface="Lato"/>
                <a:cs typeface="Lato"/>
                <a:sym typeface="Lato"/>
              </a:defRPr>
            </a:lvl8pPr>
            <a:lvl9pPr lvl="8" rtl="0">
              <a:spcBef>
                <a:spcPts val="0"/>
              </a:spcBef>
              <a:spcAft>
                <a:spcPts val="0"/>
              </a:spcAft>
              <a:buClr>
                <a:schemeClr val="lt2"/>
              </a:buClr>
              <a:buSzPts val="2800"/>
              <a:buNone/>
              <a:defRPr>
                <a:solidFill>
                  <a:schemeClr val="lt2"/>
                </a:solidFill>
                <a:latin typeface="Lato"/>
                <a:ea typeface="Lato"/>
                <a:cs typeface="Lato"/>
                <a:sym typeface="Lato"/>
              </a:defRPr>
            </a:lvl9pPr>
          </a:lstStyle>
          <a:p/>
        </p:txBody>
      </p:sp>
      <p:sp>
        <p:nvSpPr>
          <p:cNvPr id="562" name="Google Shape;562;p111"/>
          <p:cNvSpPr/>
          <p:nvPr/>
        </p:nvSpPr>
        <p:spPr>
          <a:xfrm>
            <a:off x="0" y="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one column + picture">
  <p:cSld name="TITLE_AND_BODY_1">
    <p:spTree>
      <p:nvGrpSpPr>
        <p:cNvPr id="44" name="Shape 44"/>
        <p:cNvGrpSpPr/>
        <p:nvPr/>
      </p:nvGrpSpPr>
      <p:grpSpPr>
        <a:xfrm>
          <a:off x="0" y="0"/>
          <a:ext cx="0" cy="0"/>
          <a:chOff x="0" y="0"/>
          <a:chExt cx="0" cy="0"/>
        </a:xfrm>
      </p:grpSpPr>
      <p:sp>
        <p:nvSpPr>
          <p:cNvPr id="45" name="Google Shape;45;p12"/>
          <p:cNvSpPr txBox="1"/>
          <p:nvPr>
            <p:ph type="title"/>
          </p:nvPr>
        </p:nvSpPr>
        <p:spPr>
          <a:xfrm>
            <a:off x="607200" y="1026550"/>
            <a:ext cx="3936000" cy="539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2"/>
          <p:cNvSpPr txBox="1"/>
          <p:nvPr>
            <p:ph idx="1" type="body"/>
          </p:nvPr>
        </p:nvSpPr>
        <p:spPr>
          <a:xfrm>
            <a:off x="607200" y="1765200"/>
            <a:ext cx="3936000" cy="2838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a:lvl1pPr>
            <a:lvl2pPr indent="-304800" lvl="1" marL="914400" rtl="0">
              <a:spcBef>
                <a:spcPts val="0"/>
              </a:spcBef>
              <a:spcAft>
                <a:spcPts val="0"/>
              </a:spcAft>
              <a:buSzPts val="1200"/>
              <a:buAutoNum type="alphaLcPeriod"/>
              <a:defRPr/>
            </a:lvl2pPr>
            <a:lvl3pPr indent="-304800" lvl="2" marL="1371600" rtl="0">
              <a:spcBef>
                <a:spcPts val="0"/>
              </a:spcBef>
              <a:spcAft>
                <a:spcPts val="0"/>
              </a:spcAft>
              <a:buSzPts val="1200"/>
              <a:buAutoNum type="romanLcPeriod"/>
              <a:defRPr/>
            </a:lvl3pPr>
            <a:lvl4pPr indent="-304800" lvl="3" marL="1828800" rtl="0">
              <a:spcBef>
                <a:spcPts val="0"/>
              </a:spcBef>
              <a:spcAft>
                <a:spcPts val="0"/>
              </a:spcAft>
              <a:buSzPts val="1200"/>
              <a:buAutoNum type="arabicPeriod"/>
              <a:defRPr/>
            </a:lvl4pPr>
            <a:lvl5pPr indent="-304800" lvl="4" marL="2286000" rtl="0">
              <a:spcBef>
                <a:spcPts val="0"/>
              </a:spcBef>
              <a:spcAft>
                <a:spcPts val="0"/>
              </a:spcAft>
              <a:buSzPts val="1200"/>
              <a:buAutoNum type="alphaLcPeriod"/>
              <a:defRPr/>
            </a:lvl5pPr>
            <a:lvl6pPr indent="-304800" lvl="5" marL="2743200" rtl="0">
              <a:spcBef>
                <a:spcPts val="0"/>
              </a:spcBef>
              <a:spcAft>
                <a:spcPts val="0"/>
              </a:spcAft>
              <a:buSzPts val="1200"/>
              <a:buAutoNum type="romanLcPeriod"/>
              <a:defRPr/>
            </a:lvl6pPr>
            <a:lvl7pPr indent="-304800" lvl="6" marL="3200400" rtl="0">
              <a:spcBef>
                <a:spcPts val="0"/>
              </a:spcBef>
              <a:spcAft>
                <a:spcPts val="0"/>
              </a:spcAft>
              <a:buSzPts val="1200"/>
              <a:buAutoNum type="arabicPeriod"/>
              <a:defRPr/>
            </a:lvl7pPr>
            <a:lvl8pPr indent="-304800" lvl="7" marL="3657600" rtl="0">
              <a:spcBef>
                <a:spcPts val="0"/>
              </a:spcBef>
              <a:spcAft>
                <a:spcPts val="0"/>
              </a:spcAft>
              <a:buSzPts val="1200"/>
              <a:buAutoNum type="alphaLcPeriod"/>
              <a:defRPr/>
            </a:lvl8pPr>
            <a:lvl9pPr indent="-304800" lvl="8" marL="4114800" rtl="0">
              <a:spcBef>
                <a:spcPts val="0"/>
              </a:spcBef>
              <a:spcAft>
                <a:spcPts val="0"/>
              </a:spcAft>
              <a:buSzPts val="1200"/>
              <a:buAutoNum type="romanLcPeriod"/>
              <a:defRPr/>
            </a:lvl9pPr>
          </a:lstStyle>
          <a:p/>
        </p:txBody>
      </p:sp>
      <p:sp>
        <p:nvSpPr>
          <p:cNvPr id="47" name="Google Shape;4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 image 1">
  <p:cSld name="CUSTOM_4_2_1_1">
    <p:bg>
      <p:bgPr>
        <a:solidFill>
          <a:schemeClr val="lt1"/>
        </a:solidFill>
      </p:bgPr>
    </p:bg>
    <p:spTree>
      <p:nvGrpSpPr>
        <p:cNvPr id="563" name="Shape 563"/>
        <p:cNvGrpSpPr/>
        <p:nvPr/>
      </p:nvGrpSpPr>
      <p:grpSpPr>
        <a:xfrm>
          <a:off x="0" y="0"/>
          <a:ext cx="0" cy="0"/>
          <a:chOff x="0" y="0"/>
          <a:chExt cx="0" cy="0"/>
        </a:xfrm>
      </p:grpSpPr>
      <p:sp>
        <p:nvSpPr>
          <p:cNvPr id="564" name="Google Shape;564;p112"/>
          <p:cNvSpPr/>
          <p:nvPr/>
        </p:nvSpPr>
        <p:spPr>
          <a:xfrm>
            <a:off x="-5550" y="3237150"/>
            <a:ext cx="5035800" cy="1906200"/>
          </a:xfrm>
          <a:prstGeom prst="rect">
            <a:avLst/>
          </a:pr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2"/>
          <p:cNvSpPr txBox="1"/>
          <p:nvPr>
            <p:ph idx="1" type="subTitle"/>
          </p:nvPr>
        </p:nvSpPr>
        <p:spPr>
          <a:xfrm>
            <a:off x="607200" y="3891285"/>
            <a:ext cx="3989100" cy="89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None/>
              <a:defRPr b="1" sz="1200">
                <a:latin typeface="Poppins"/>
                <a:ea typeface="Poppins"/>
                <a:cs typeface="Poppins"/>
                <a:sym typeface="Poppins"/>
              </a:defRPr>
            </a:lvl1pPr>
            <a:lvl2pPr lvl="1" rtl="0">
              <a:spcBef>
                <a:spcPts val="0"/>
              </a:spcBef>
              <a:spcAft>
                <a:spcPts val="0"/>
              </a:spcAft>
              <a:buClr>
                <a:schemeClr val="lt2"/>
              </a:buClr>
              <a:buSzPts val="1200"/>
              <a:buNone/>
              <a:defRPr/>
            </a:lvl2pPr>
            <a:lvl3pPr lvl="2" rtl="0">
              <a:spcBef>
                <a:spcPts val="0"/>
              </a:spcBef>
              <a:spcAft>
                <a:spcPts val="0"/>
              </a:spcAft>
              <a:buClr>
                <a:schemeClr val="lt2"/>
              </a:buClr>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566" name="Google Shape;566;p112"/>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7" name="Google Shape;567;p112"/>
          <p:cNvSpPr txBox="1"/>
          <p:nvPr>
            <p:ph idx="2" type="body"/>
          </p:nvPr>
        </p:nvSpPr>
        <p:spPr>
          <a:xfrm>
            <a:off x="607200" y="1626788"/>
            <a:ext cx="3936000" cy="1523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xt + image 2">
  <p:cSld name="CUSTOM_4_2_1_1_1">
    <p:bg>
      <p:bgPr>
        <a:solidFill>
          <a:schemeClr val="lt1"/>
        </a:solidFill>
      </p:bgPr>
    </p:bg>
    <p:spTree>
      <p:nvGrpSpPr>
        <p:cNvPr id="568" name="Shape 568"/>
        <p:cNvGrpSpPr/>
        <p:nvPr/>
      </p:nvGrpSpPr>
      <p:grpSpPr>
        <a:xfrm>
          <a:off x="0" y="0"/>
          <a:ext cx="0" cy="0"/>
          <a:chOff x="0" y="0"/>
          <a:chExt cx="0" cy="0"/>
        </a:xfrm>
      </p:grpSpPr>
      <p:sp>
        <p:nvSpPr>
          <p:cNvPr id="569" name="Google Shape;569;p113"/>
          <p:cNvSpPr/>
          <p:nvPr/>
        </p:nvSpPr>
        <p:spPr>
          <a:xfrm>
            <a:off x="0" y="3237150"/>
            <a:ext cx="9144000" cy="1906500"/>
          </a:xfrm>
          <a:prstGeom prst="rect">
            <a:avLst/>
          </a:pr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3"/>
          <p:cNvSpPr txBox="1"/>
          <p:nvPr>
            <p:ph idx="1" type="subTitle"/>
          </p:nvPr>
        </p:nvSpPr>
        <p:spPr>
          <a:xfrm>
            <a:off x="607200" y="3891285"/>
            <a:ext cx="3989100" cy="89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None/>
              <a:defRPr b="1" sz="1200">
                <a:latin typeface="Poppins"/>
                <a:ea typeface="Poppins"/>
                <a:cs typeface="Poppins"/>
                <a:sym typeface="Poppins"/>
              </a:defRPr>
            </a:lvl1pPr>
            <a:lvl2pPr lvl="1" rtl="0">
              <a:spcBef>
                <a:spcPts val="0"/>
              </a:spcBef>
              <a:spcAft>
                <a:spcPts val="0"/>
              </a:spcAft>
              <a:buClr>
                <a:schemeClr val="lt2"/>
              </a:buClr>
              <a:buSzPts val="1200"/>
              <a:buNone/>
              <a:defRPr/>
            </a:lvl2pPr>
            <a:lvl3pPr lvl="2" rtl="0">
              <a:spcBef>
                <a:spcPts val="0"/>
              </a:spcBef>
              <a:spcAft>
                <a:spcPts val="0"/>
              </a:spcAft>
              <a:buClr>
                <a:schemeClr val="lt2"/>
              </a:buClr>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571" name="Google Shape;571;p113"/>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2" name="Google Shape;572;p113"/>
          <p:cNvSpPr txBox="1"/>
          <p:nvPr>
            <p:ph idx="2" type="body"/>
          </p:nvPr>
        </p:nvSpPr>
        <p:spPr>
          <a:xfrm>
            <a:off x="607200" y="1626788"/>
            <a:ext cx="3936000" cy="1523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CUSTOM_4_1">
    <p:bg>
      <p:bgPr>
        <a:solidFill>
          <a:schemeClr val="dk1"/>
        </a:solidFill>
      </p:bgPr>
    </p:bg>
    <p:spTree>
      <p:nvGrpSpPr>
        <p:cNvPr id="573" name="Shape 573"/>
        <p:cNvGrpSpPr/>
        <p:nvPr/>
      </p:nvGrpSpPr>
      <p:grpSpPr>
        <a:xfrm>
          <a:off x="0" y="0"/>
          <a:ext cx="0" cy="0"/>
          <a:chOff x="0" y="0"/>
          <a:chExt cx="0" cy="0"/>
        </a:xfrm>
      </p:grpSpPr>
      <p:sp>
        <p:nvSpPr>
          <p:cNvPr id="574" name="Google Shape;574;p114"/>
          <p:cNvSpPr txBox="1"/>
          <p:nvPr>
            <p:ph type="title"/>
          </p:nvPr>
        </p:nvSpPr>
        <p:spPr>
          <a:xfrm>
            <a:off x="917436" y="3711750"/>
            <a:ext cx="3609300" cy="415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sz="16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575" name="Google Shape;575;p114"/>
          <p:cNvSpPr txBox="1"/>
          <p:nvPr>
            <p:ph idx="1" type="subTitle"/>
          </p:nvPr>
        </p:nvSpPr>
        <p:spPr>
          <a:xfrm>
            <a:off x="917436" y="2384875"/>
            <a:ext cx="5263500" cy="12525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b="1" sz="2300">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6" name="Shape 576"/>
        <p:cNvGrpSpPr/>
        <p:nvPr/>
      </p:nvGrpSpPr>
      <p:grpSpPr>
        <a:xfrm>
          <a:off x="0" y="0"/>
          <a:ext cx="0" cy="0"/>
          <a:chOff x="0" y="0"/>
          <a:chExt cx="0" cy="0"/>
        </a:xfrm>
      </p:grpSpPr>
      <p:sp>
        <p:nvSpPr>
          <p:cNvPr id="577" name="Google Shape;577;p1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ext and list">
  <p:cSld name="TITLE_AND_BODY_1_1">
    <p:spTree>
      <p:nvGrpSpPr>
        <p:cNvPr id="48" name="Shape 48"/>
        <p:cNvGrpSpPr/>
        <p:nvPr/>
      </p:nvGrpSpPr>
      <p:grpSpPr>
        <a:xfrm>
          <a:off x="0" y="0"/>
          <a:ext cx="0" cy="0"/>
          <a:chOff x="0" y="0"/>
          <a:chExt cx="0" cy="0"/>
        </a:xfrm>
      </p:grpSpPr>
      <p:sp>
        <p:nvSpPr>
          <p:cNvPr id="49" name="Google Shape;49;p13"/>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13"/>
          <p:cNvSpPr txBox="1"/>
          <p:nvPr>
            <p:ph idx="1" type="body"/>
          </p:nvPr>
        </p:nvSpPr>
        <p:spPr>
          <a:xfrm>
            <a:off x="607200" y="1781026"/>
            <a:ext cx="39360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2" name="Google Shape;52;p13"/>
          <p:cNvSpPr txBox="1"/>
          <p:nvPr>
            <p:ph idx="2" type="body"/>
          </p:nvPr>
        </p:nvSpPr>
        <p:spPr>
          <a:xfrm>
            <a:off x="607200" y="2640259"/>
            <a:ext cx="39360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wo columns">
  <p:cSld name="CUSTOM_3">
    <p:spTree>
      <p:nvGrpSpPr>
        <p:cNvPr id="53" name="Shape 53"/>
        <p:cNvGrpSpPr/>
        <p:nvPr/>
      </p:nvGrpSpPr>
      <p:grpSpPr>
        <a:xfrm>
          <a:off x="0" y="0"/>
          <a:ext cx="0" cy="0"/>
          <a:chOff x="0" y="0"/>
          <a:chExt cx="0" cy="0"/>
        </a:xfrm>
      </p:grpSpPr>
      <p:sp>
        <p:nvSpPr>
          <p:cNvPr id="54" name="Google Shape;54;p14"/>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4"/>
          <p:cNvSpPr txBox="1"/>
          <p:nvPr>
            <p:ph idx="1" type="body"/>
          </p:nvPr>
        </p:nvSpPr>
        <p:spPr>
          <a:xfrm>
            <a:off x="607200" y="1781200"/>
            <a:ext cx="3290700" cy="74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6" name="Google Shape;56;p14"/>
          <p:cNvSpPr txBox="1"/>
          <p:nvPr>
            <p:ph idx="2" type="body"/>
          </p:nvPr>
        </p:nvSpPr>
        <p:spPr>
          <a:xfrm>
            <a:off x="607200" y="2646647"/>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7" name="Google Shape;57;p14"/>
          <p:cNvSpPr txBox="1"/>
          <p:nvPr>
            <p:ph idx="3" type="body"/>
          </p:nvPr>
        </p:nvSpPr>
        <p:spPr>
          <a:xfrm>
            <a:off x="4585130" y="1781200"/>
            <a:ext cx="3290700" cy="74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8" name="Google Shape;58;p14"/>
          <p:cNvSpPr txBox="1"/>
          <p:nvPr>
            <p:ph idx="4" type="body"/>
          </p:nvPr>
        </p:nvSpPr>
        <p:spPr>
          <a:xfrm>
            <a:off x="4585128" y="2646647"/>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wo columns 2">
  <p:cSld name="CUSTOM_3_1">
    <p:spTree>
      <p:nvGrpSpPr>
        <p:cNvPr id="59" name="Shape 59"/>
        <p:cNvGrpSpPr/>
        <p:nvPr/>
      </p:nvGrpSpPr>
      <p:grpSpPr>
        <a:xfrm>
          <a:off x="0" y="0"/>
          <a:ext cx="0" cy="0"/>
          <a:chOff x="0" y="0"/>
          <a:chExt cx="0" cy="0"/>
        </a:xfrm>
      </p:grpSpPr>
      <p:sp>
        <p:nvSpPr>
          <p:cNvPr id="60" name="Google Shape;60;p15"/>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15"/>
          <p:cNvSpPr txBox="1"/>
          <p:nvPr>
            <p:ph idx="1" type="body"/>
          </p:nvPr>
        </p:nvSpPr>
        <p:spPr>
          <a:xfrm>
            <a:off x="607200"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62" name="Google Shape;62;p15"/>
          <p:cNvSpPr txBox="1"/>
          <p:nvPr>
            <p:ph idx="2" type="body"/>
          </p:nvPr>
        </p:nvSpPr>
        <p:spPr>
          <a:xfrm>
            <a:off x="607200"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63" name="Google Shape;63;p15"/>
          <p:cNvSpPr txBox="1"/>
          <p:nvPr>
            <p:ph idx="3" type="body"/>
          </p:nvPr>
        </p:nvSpPr>
        <p:spPr>
          <a:xfrm>
            <a:off x="4600925"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64" name="Google Shape;64;p15"/>
          <p:cNvSpPr txBox="1"/>
          <p:nvPr>
            <p:ph idx="4" type="body"/>
          </p:nvPr>
        </p:nvSpPr>
        <p:spPr>
          <a:xfrm>
            <a:off x="4600925"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65" name="Google Shape;65;p15"/>
          <p:cNvSpPr txBox="1"/>
          <p:nvPr>
            <p:ph idx="5" type="subTitle"/>
          </p:nvPr>
        </p:nvSpPr>
        <p:spPr>
          <a:xfrm>
            <a:off x="607200" y="1785575"/>
            <a:ext cx="32907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66" name="Google Shape;66;p15"/>
          <p:cNvSpPr txBox="1"/>
          <p:nvPr>
            <p:ph idx="6" type="subTitle"/>
          </p:nvPr>
        </p:nvSpPr>
        <p:spPr>
          <a:xfrm>
            <a:off x="4600925" y="1785575"/>
            <a:ext cx="32907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wo columns and list">
  <p:cSld name="TITLE_AND_BODY_1_1_1">
    <p:spTree>
      <p:nvGrpSpPr>
        <p:cNvPr id="67" name="Shape 67"/>
        <p:cNvGrpSpPr/>
        <p:nvPr/>
      </p:nvGrpSpPr>
      <p:grpSpPr>
        <a:xfrm>
          <a:off x="0" y="0"/>
          <a:ext cx="0" cy="0"/>
          <a:chOff x="0" y="0"/>
          <a:chExt cx="0" cy="0"/>
        </a:xfrm>
      </p:grpSpPr>
      <p:sp>
        <p:nvSpPr>
          <p:cNvPr id="68" name="Google Shape;68;p16"/>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6"/>
          <p:cNvSpPr txBox="1"/>
          <p:nvPr>
            <p:ph idx="1" type="body"/>
          </p:nvPr>
        </p:nvSpPr>
        <p:spPr>
          <a:xfrm>
            <a:off x="607200"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1" name="Google Shape;71;p16"/>
          <p:cNvSpPr txBox="1"/>
          <p:nvPr>
            <p:ph idx="2" type="body"/>
          </p:nvPr>
        </p:nvSpPr>
        <p:spPr>
          <a:xfrm>
            <a:off x="607200" y="2640256"/>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2" name="Google Shape;72;p16"/>
          <p:cNvSpPr txBox="1"/>
          <p:nvPr>
            <p:ph idx="3" type="body"/>
          </p:nvPr>
        </p:nvSpPr>
        <p:spPr>
          <a:xfrm>
            <a:off x="4589631"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3" name="Google Shape;73;p16"/>
          <p:cNvSpPr txBox="1"/>
          <p:nvPr>
            <p:ph idx="4" type="body"/>
          </p:nvPr>
        </p:nvSpPr>
        <p:spPr>
          <a:xfrm>
            <a:off x="4589631" y="2640256"/>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wo columns and list 2">
  <p:cSld name="TITLE_AND_BODY_1_1_1_1">
    <p:spTree>
      <p:nvGrpSpPr>
        <p:cNvPr id="74" name="Shape 74"/>
        <p:cNvGrpSpPr/>
        <p:nvPr/>
      </p:nvGrpSpPr>
      <p:grpSpPr>
        <a:xfrm>
          <a:off x="0" y="0"/>
          <a:ext cx="0" cy="0"/>
          <a:chOff x="0" y="0"/>
          <a:chExt cx="0" cy="0"/>
        </a:xfrm>
      </p:grpSpPr>
      <p:sp>
        <p:nvSpPr>
          <p:cNvPr id="75" name="Google Shape;75;p17"/>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7"/>
          <p:cNvSpPr txBox="1"/>
          <p:nvPr>
            <p:ph idx="1" type="body"/>
          </p:nvPr>
        </p:nvSpPr>
        <p:spPr>
          <a:xfrm>
            <a:off x="607200"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8" name="Google Shape;78;p17"/>
          <p:cNvSpPr txBox="1"/>
          <p:nvPr>
            <p:ph idx="2" type="body"/>
          </p:nvPr>
        </p:nvSpPr>
        <p:spPr>
          <a:xfrm>
            <a:off x="607200"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9" name="Google Shape;79;p17"/>
          <p:cNvSpPr txBox="1"/>
          <p:nvPr>
            <p:ph idx="3" type="body"/>
          </p:nvPr>
        </p:nvSpPr>
        <p:spPr>
          <a:xfrm>
            <a:off x="4600925"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0" name="Google Shape;80;p17"/>
          <p:cNvSpPr txBox="1"/>
          <p:nvPr>
            <p:ph idx="4" type="body"/>
          </p:nvPr>
        </p:nvSpPr>
        <p:spPr>
          <a:xfrm>
            <a:off x="4600925"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1" name="Google Shape;81;p17"/>
          <p:cNvSpPr txBox="1"/>
          <p:nvPr>
            <p:ph idx="5" type="subTitle"/>
          </p:nvPr>
        </p:nvSpPr>
        <p:spPr>
          <a:xfrm>
            <a:off x="607200" y="1785575"/>
            <a:ext cx="3290700" cy="358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b="1" sz="1200">
                <a:solidFill>
                  <a:schemeClr val="accent4"/>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82" name="Google Shape;82;p17"/>
          <p:cNvSpPr txBox="1"/>
          <p:nvPr>
            <p:ph idx="6" type="subTitle"/>
          </p:nvPr>
        </p:nvSpPr>
        <p:spPr>
          <a:xfrm>
            <a:off x="4600925" y="1785575"/>
            <a:ext cx="32907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and list" type="twoColTx">
  <p:cSld name="TITLE_AND_TWO_COLUMNS">
    <p:spTree>
      <p:nvGrpSpPr>
        <p:cNvPr id="83" name="Shape 83"/>
        <p:cNvGrpSpPr/>
        <p:nvPr/>
      </p:nvGrpSpPr>
      <p:grpSpPr>
        <a:xfrm>
          <a:off x="0" y="0"/>
          <a:ext cx="0" cy="0"/>
          <a:chOff x="0" y="0"/>
          <a:chExt cx="0" cy="0"/>
        </a:xfrm>
      </p:grpSpPr>
      <p:sp>
        <p:nvSpPr>
          <p:cNvPr id="84" name="Google Shape;8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8"/>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18"/>
          <p:cNvSpPr txBox="1"/>
          <p:nvPr>
            <p:ph idx="1" type="body"/>
          </p:nvPr>
        </p:nvSpPr>
        <p:spPr>
          <a:xfrm>
            <a:off x="607200" y="1781025"/>
            <a:ext cx="19515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7" name="Google Shape;87;p18"/>
          <p:cNvSpPr txBox="1"/>
          <p:nvPr>
            <p:ph idx="2" type="body"/>
          </p:nvPr>
        </p:nvSpPr>
        <p:spPr>
          <a:xfrm>
            <a:off x="607200" y="2640253"/>
            <a:ext cx="19515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8" name="Google Shape;88;p18"/>
          <p:cNvSpPr txBox="1"/>
          <p:nvPr>
            <p:ph idx="3" type="body"/>
          </p:nvPr>
        </p:nvSpPr>
        <p:spPr>
          <a:xfrm>
            <a:off x="3596250" y="1781025"/>
            <a:ext cx="19515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9" name="Google Shape;89;p18"/>
          <p:cNvSpPr txBox="1"/>
          <p:nvPr>
            <p:ph idx="4" type="body"/>
          </p:nvPr>
        </p:nvSpPr>
        <p:spPr>
          <a:xfrm>
            <a:off x="3596250" y="2640253"/>
            <a:ext cx="19515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0" name="Google Shape;90;p18"/>
          <p:cNvSpPr txBox="1"/>
          <p:nvPr>
            <p:ph idx="5" type="body"/>
          </p:nvPr>
        </p:nvSpPr>
        <p:spPr>
          <a:xfrm>
            <a:off x="6588450" y="1781025"/>
            <a:ext cx="19515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1" name="Google Shape;91;p18"/>
          <p:cNvSpPr txBox="1"/>
          <p:nvPr>
            <p:ph idx="6" type="body"/>
          </p:nvPr>
        </p:nvSpPr>
        <p:spPr>
          <a:xfrm>
            <a:off x="6588450" y="2640253"/>
            <a:ext cx="19515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columns">
  <p:cSld name="TITLE_AND_TWO_COLUMNS_1">
    <p:spTree>
      <p:nvGrpSpPr>
        <p:cNvPr id="92" name="Shape 92"/>
        <p:cNvGrpSpPr/>
        <p:nvPr/>
      </p:nvGrpSpPr>
      <p:grpSpPr>
        <a:xfrm>
          <a:off x="0" y="0"/>
          <a:ext cx="0" cy="0"/>
          <a:chOff x="0" y="0"/>
          <a:chExt cx="0" cy="0"/>
        </a:xfrm>
      </p:grpSpPr>
      <p:sp>
        <p:nvSpPr>
          <p:cNvPr id="93" name="Google Shape;9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9"/>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9"/>
          <p:cNvSpPr txBox="1"/>
          <p:nvPr>
            <p:ph idx="1" type="body"/>
          </p:nvPr>
        </p:nvSpPr>
        <p:spPr>
          <a:xfrm>
            <a:off x="60720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6" name="Google Shape;96;p19"/>
          <p:cNvSpPr txBox="1"/>
          <p:nvPr>
            <p:ph idx="2" type="body"/>
          </p:nvPr>
        </p:nvSpPr>
        <p:spPr>
          <a:xfrm>
            <a:off x="35962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7" name="Google Shape;97;p19"/>
          <p:cNvSpPr txBox="1"/>
          <p:nvPr>
            <p:ph idx="3" type="body"/>
          </p:nvPr>
        </p:nvSpPr>
        <p:spPr>
          <a:xfrm>
            <a:off x="65884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8" name="Google Shape;98;p19"/>
          <p:cNvSpPr txBox="1"/>
          <p:nvPr>
            <p:ph idx="4" type="subTitle"/>
          </p:nvPr>
        </p:nvSpPr>
        <p:spPr>
          <a:xfrm>
            <a:off x="60720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99" name="Google Shape;99;p19"/>
          <p:cNvSpPr txBox="1"/>
          <p:nvPr>
            <p:ph idx="5" type="subTitle"/>
          </p:nvPr>
        </p:nvSpPr>
        <p:spPr>
          <a:xfrm>
            <a:off x="658845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0" name="Google Shape;100;p19"/>
          <p:cNvSpPr txBox="1"/>
          <p:nvPr>
            <p:ph idx="6" type="subTitle"/>
          </p:nvPr>
        </p:nvSpPr>
        <p:spPr>
          <a:xfrm>
            <a:off x="3597825"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our columns 1">
  <p:cSld name="TITLE_AND_TWO_COLUMNS_1_1">
    <p:spTree>
      <p:nvGrpSpPr>
        <p:cNvPr id="101" name="Shape 101"/>
        <p:cNvGrpSpPr/>
        <p:nvPr/>
      </p:nvGrpSpPr>
      <p:grpSpPr>
        <a:xfrm>
          <a:off x="0" y="0"/>
          <a:ext cx="0" cy="0"/>
          <a:chOff x="0" y="0"/>
          <a:chExt cx="0" cy="0"/>
        </a:xfrm>
      </p:grpSpPr>
      <p:sp>
        <p:nvSpPr>
          <p:cNvPr id="102" name="Google Shape;10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20"/>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20"/>
          <p:cNvSpPr txBox="1"/>
          <p:nvPr>
            <p:ph idx="1" type="body"/>
          </p:nvPr>
        </p:nvSpPr>
        <p:spPr>
          <a:xfrm>
            <a:off x="60720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05" name="Google Shape;105;p20"/>
          <p:cNvSpPr txBox="1"/>
          <p:nvPr>
            <p:ph idx="2" type="body"/>
          </p:nvPr>
        </p:nvSpPr>
        <p:spPr>
          <a:xfrm>
            <a:off x="26009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06" name="Google Shape;106;p20"/>
          <p:cNvSpPr txBox="1"/>
          <p:nvPr>
            <p:ph idx="3" type="body"/>
          </p:nvPr>
        </p:nvSpPr>
        <p:spPr>
          <a:xfrm>
            <a:off x="65884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07" name="Google Shape;107;p20"/>
          <p:cNvSpPr txBox="1"/>
          <p:nvPr>
            <p:ph idx="4" type="subTitle"/>
          </p:nvPr>
        </p:nvSpPr>
        <p:spPr>
          <a:xfrm>
            <a:off x="60720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8" name="Google Shape;108;p20"/>
          <p:cNvSpPr txBox="1"/>
          <p:nvPr>
            <p:ph idx="5" type="subTitle"/>
          </p:nvPr>
        </p:nvSpPr>
        <p:spPr>
          <a:xfrm>
            <a:off x="658845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9" name="Google Shape;109;p20"/>
          <p:cNvSpPr txBox="1"/>
          <p:nvPr>
            <p:ph idx="6" type="subTitle"/>
          </p:nvPr>
        </p:nvSpPr>
        <p:spPr>
          <a:xfrm>
            <a:off x="260095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10" name="Google Shape;110;p20"/>
          <p:cNvSpPr txBox="1"/>
          <p:nvPr>
            <p:ph idx="7" type="body"/>
          </p:nvPr>
        </p:nvSpPr>
        <p:spPr>
          <a:xfrm>
            <a:off x="459470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11" name="Google Shape;111;p20"/>
          <p:cNvSpPr txBox="1"/>
          <p:nvPr>
            <p:ph idx="8" type="subTitle"/>
          </p:nvPr>
        </p:nvSpPr>
        <p:spPr>
          <a:xfrm>
            <a:off x="459470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1_1_2">
    <p:spTree>
      <p:nvGrpSpPr>
        <p:cNvPr id="112" name="Shape 112"/>
        <p:cNvGrpSpPr/>
        <p:nvPr/>
      </p:nvGrpSpPr>
      <p:grpSpPr>
        <a:xfrm>
          <a:off x="0" y="0"/>
          <a:ext cx="0" cy="0"/>
          <a:chOff x="0" y="0"/>
          <a:chExt cx="0" cy="0"/>
        </a:xfrm>
      </p:grpSpPr>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4" name="Google Shape;114;p21"/>
          <p:cNvSpPr txBox="1"/>
          <p:nvPr>
            <p:ph idx="1" type="body"/>
          </p:nvPr>
        </p:nvSpPr>
        <p:spPr>
          <a:xfrm>
            <a:off x="607200" y="15668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15" name="Google Shape;115;p21"/>
          <p:cNvSpPr txBox="1"/>
          <p:nvPr>
            <p:ph idx="2" type="body"/>
          </p:nvPr>
        </p:nvSpPr>
        <p:spPr>
          <a:xfrm>
            <a:off x="2629750" y="15668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16" name="Google Shape;116;p21"/>
          <p:cNvSpPr txBox="1"/>
          <p:nvPr>
            <p:ph idx="3" type="body"/>
          </p:nvPr>
        </p:nvSpPr>
        <p:spPr>
          <a:xfrm>
            <a:off x="6674850" y="15668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17" name="Google Shape;117;p21"/>
          <p:cNvSpPr txBox="1"/>
          <p:nvPr>
            <p:ph idx="4" type="subTitle"/>
          </p:nvPr>
        </p:nvSpPr>
        <p:spPr>
          <a:xfrm>
            <a:off x="607200" y="3445725"/>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18" name="Google Shape;118;p21"/>
          <p:cNvSpPr txBox="1"/>
          <p:nvPr>
            <p:ph idx="5" type="subTitle"/>
          </p:nvPr>
        </p:nvSpPr>
        <p:spPr>
          <a:xfrm>
            <a:off x="6674850" y="3445725"/>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19" name="Google Shape;119;p21"/>
          <p:cNvSpPr txBox="1"/>
          <p:nvPr>
            <p:ph idx="6" type="subTitle"/>
          </p:nvPr>
        </p:nvSpPr>
        <p:spPr>
          <a:xfrm>
            <a:off x="2629750" y="3445725"/>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20" name="Google Shape;120;p21"/>
          <p:cNvSpPr txBox="1"/>
          <p:nvPr>
            <p:ph idx="7" type="body"/>
          </p:nvPr>
        </p:nvSpPr>
        <p:spPr>
          <a:xfrm>
            <a:off x="4652300" y="15668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21" name="Google Shape;121;p21"/>
          <p:cNvSpPr txBox="1"/>
          <p:nvPr>
            <p:ph idx="8" type="subTitle"/>
          </p:nvPr>
        </p:nvSpPr>
        <p:spPr>
          <a:xfrm>
            <a:off x="4652300" y="3445725"/>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22" name="Google Shape;122;p21"/>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23" name="Google Shape;123;p21"/>
          <p:cNvSpPr txBox="1"/>
          <p:nvPr>
            <p:ph idx="9" type="title"/>
          </p:nvPr>
        </p:nvSpPr>
        <p:spPr>
          <a:xfrm>
            <a:off x="4571300" y="421568"/>
            <a:ext cx="3972000" cy="299100"/>
          </a:xfrm>
          <a:prstGeom prst="rect">
            <a:avLst/>
          </a:prstGeom>
        </p:spPr>
        <p:txBody>
          <a:bodyPr anchorCtr="0" anchor="b" bIns="54850" lIns="91425" spcFirstLastPara="1" rIns="91425" wrap="square" tIns="91425">
            <a:noAutofit/>
          </a:bodyPr>
          <a:lstStyle>
            <a:lvl1pPr lvl="0" rtl="0" algn="r">
              <a:spcBef>
                <a:spcPts val="0"/>
              </a:spcBef>
              <a:spcAft>
                <a:spcPts val="0"/>
              </a:spcAft>
              <a:buSzPts val="1800"/>
              <a:buNone/>
              <a:defRPr b="0" sz="110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24" name="Google Shape;124;p21"/>
          <p:cNvSpPr txBox="1"/>
          <p:nvPr>
            <p:ph idx="13" type="title"/>
          </p:nvPr>
        </p:nvSpPr>
        <p:spPr>
          <a:xfrm>
            <a:off x="606900" y="436275"/>
            <a:ext cx="1955100" cy="245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sz="90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our columns 2">
  <p:cSld name="TITLE_AND_TWO_COLUMNS_1_1_1">
    <p:spTree>
      <p:nvGrpSpPr>
        <p:cNvPr id="125" name="Shape 125"/>
        <p:cNvGrpSpPr/>
        <p:nvPr/>
      </p:nvGrpSpPr>
      <p:grpSpPr>
        <a:xfrm>
          <a:off x="0" y="0"/>
          <a:ext cx="0" cy="0"/>
          <a:chOff x="0" y="0"/>
          <a:chExt cx="0" cy="0"/>
        </a:xfrm>
      </p:grpSpPr>
      <p:sp>
        <p:nvSpPr>
          <p:cNvPr id="126" name="Google Shape;12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2"/>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22"/>
          <p:cNvSpPr txBox="1"/>
          <p:nvPr>
            <p:ph idx="1" type="body"/>
          </p:nvPr>
        </p:nvSpPr>
        <p:spPr>
          <a:xfrm>
            <a:off x="3314406" y="1785575"/>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29" name="Google Shape;129;p22"/>
          <p:cNvSpPr txBox="1"/>
          <p:nvPr>
            <p:ph idx="2" type="body"/>
          </p:nvPr>
        </p:nvSpPr>
        <p:spPr>
          <a:xfrm>
            <a:off x="3314406" y="3305922"/>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30" name="Google Shape;130;p22"/>
          <p:cNvSpPr txBox="1"/>
          <p:nvPr>
            <p:ph idx="3" type="body"/>
          </p:nvPr>
        </p:nvSpPr>
        <p:spPr>
          <a:xfrm>
            <a:off x="3314406" y="4066095"/>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31" name="Google Shape;131;p22"/>
          <p:cNvSpPr txBox="1"/>
          <p:nvPr>
            <p:ph idx="4" type="subTitle"/>
          </p:nvPr>
        </p:nvSpPr>
        <p:spPr>
          <a:xfrm>
            <a:off x="1301106" y="1785575"/>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32" name="Google Shape;132;p22"/>
          <p:cNvSpPr txBox="1"/>
          <p:nvPr>
            <p:ph idx="5" type="subTitle"/>
          </p:nvPr>
        </p:nvSpPr>
        <p:spPr>
          <a:xfrm>
            <a:off x="1301106" y="4066095"/>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33" name="Google Shape;133;p22"/>
          <p:cNvSpPr txBox="1"/>
          <p:nvPr>
            <p:ph idx="6" type="subTitle"/>
          </p:nvPr>
        </p:nvSpPr>
        <p:spPr>
          <a:xfrm>
            <a:off x="1301106" y="2545748"/>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34" name="Google Shape;134;p22"/>
          <p:cNvSpPr txBox="1"/>
          <p:nvPr>
            <p:ph idx="7" type="body"/>
          </p:nvPr>
        </p:nvSpPr>
        <p:spPr>
          <a:xfrm>
            <a:off x="3314406" y="2545748"/>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35" name="Google Shape;135;p22"/>
          <p:cNvSpPr txBox="1"/>
          <p:nvPr>
            <p:ph idx="8" type="subTitle"/>
          </p:nvPr>
        </p:nvSpPr>
        <p:spPr>
          <a:xfrm>
            <a:off x="1301106" y="3305922"/>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23"/>
          <p:cNvSpPr txBox="1"/>
          <p:nvPr>
            <p:ph type="title"/>
          </p:nvPr>
        </p:nvSpPr>
        <p:spPr>
          <a:xfrm>
            <a:off x="607200" y="1026543"/>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and timeline">
  <p:cSld name="TITLE_ONLY_1">
    <p:spTree>
      <p:nvGrpSpPr>
        <p:cNvPr id="139" name="Shape 139"/>
        <p:cNvGrpSpPr/>
        <p:nvPr/>
      </p:nvGrpSpPr>
      <p:grpSpPr>
        <a:xfrm>
          <a:off x="0" y="0"/>
          <a:ext cx="0" cy="0"/>
          <a:chOff x="0" y="0"/>
          <a:chExt cx="0" cy="0"/>
        </a:xfrm>
      </p:grpSpPr>
      <p:sp>
        <p:nvSpPr>
          <p:cNvPr id="140" name="Google Shape;14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24"/>
          <p:cNvSpPr txBox="1"/>
          <p:nvPr>
            <p:ph type="title"/>
          </p:nvPr>
        </p:nvSpPr>
        <p:spPr>
          <a:xfrm>
            <a:off x="607200" y="1026543"/>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p:cSld name="CUSTOM_5">
    <p:bg>
      <p:bgPr>
        <a:no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2000"/>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5_2">
    <p:bg>
      <p:bgPr>
        <a:noFill/>
      </p:bgPr>
    </p:bg>
    <p:spTree>
      <p:nvGrpSpPr>
        <p:cNvPr id="144" name="Shape 144"/>
        <p:cNvGrpSpPr/>
        <p:nvPr/>
      </p:nvGrpSpPr>
      <p:grpSpPr>
        <a:xfrm>
          <a:off x="0" y="0"/>
          <a:ext cx="0" cy="0"/>
          <a:chOff x="0" y="0"/>
          <a:chExt cx="0" cy="0"/>
        </a:xfrm>
      </p:grpSpPr>
      <p:sp>
        <p:nvSpPr>
          <p:cNvPr id="145" name="Google Shape;145;p26"/>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2_2">
    <p:bg>
      <p:bgPr>
        <a:noFill/>
      </p:bgPr>
    </p:bg>
    <p:spTree>
      <p:nvGrpSpPr>
        <p:cNvPr id="146" name="Shape 146"/>
        <p:cNvGrpSpPr/>
        <p:nvPr/>
      </p:nvGrpSpPr>
      <p:grpSpPr>
        <a:xfrm>
          <a:off x="0" y="0"/>
          <a:ext cx="0" cy="0"/>
          <a:chOff x="0" y="0"/>
          <a:chExt cx="0" cy="0"/>
        </a:xfrm>
      </p:grpSpPr>
      <p:sp>
        <p:nvSpPr>
          <p:cNvPr id="147" name="Google Shape;147;p27"/>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48" name="Google Shape;148;p27"/>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lvl1pPr lvl="0" rtl="0" algn="r">
              <a:spcBef>
                <a:spcPts val="0"/>
              </a:spcBef>
              <a:spcAft>
                <a:spcPts val="0"/>
              </a:spcAft>
              <a:buSzPts val="1800"/>
              <a:buNone/>
              <a:defRPr b="0" sz="110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49" name="Google Shape;149;p27"/>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sz="90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_2_1">
    <p:bg>
      <p:bgPr>
        <a:noFill/>
      </p:bgPr>
    </p:bg>
    <p:spTree>
      <p:nvGrpSpPr>
        <p:cNvPr id="150" name="Shape 150"/>
        <p:cNvGrpSpPr/>
        <p:nvPr/>
      </p:nvGrpSpPr>
      <p:grpSpPr>
        <a:xfrm>
          <a:off x="0" y="0"/>
          <a:ext cx="0" cy="0"/>
          <a:chOff x="0" y="0"/>
          <a:chExt cx="0" cy="0"/>
        </a:xfrm>
      </p:grpSpPr>
      <p:sp>
        <p:nvSpPr>
          <p:cNvPr id="151" name="Google Shape;151;p28"/>
          <p:cNvSpPr txBox="1"/>
          <p:nvPr>
            <p:ph type="title"/>
          </p:nvPr>
        </p:nvSpPr>
        <p:spPr>
          <a:xfrm>
            <a:off x="2600943" y="684025"/>
            <a:ext cx="58188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2" name="Google Shape;152;p28"/>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lvl1pPr lvl="0" rtl="0" algn="r">
              <a:spcBef>
                <a:spcPts val="0"/>
              </a:spcBef>
              <a:spcAft>
                <a:spcPts val="0"/>
              </a:spcAft>
              <a:buSzPts val="1800"/>
              <a:buNone/>
              <a:defRPr b="0" sz="110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3" name="Google Shape;153;p28"/>
          <p:cNvSpPr txBox="1"/>
          <p:nvPr>
            <p:ph idx="3" type="title"/>
          </p:nvPr>
        </p:nvSpPr>
        <p:spPr>
          <a:xfrm>
            <a:off x="2600943" y="436275"/>
            <a:ext cx="1955100" cy="245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sz="90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2_1_1">
    <p:bg>
      <p:bgPr>
        <a:noFill/>
      </p:bgPr>
    </p:bg>
    <p:spTree>
      <p:nvGrpSpPr>
        <p:cNvPr id="154" name="Shape 154"/>
        <p:cNvGrpSpPr/>
        <p:nvPr/>
      </p:nvGrpSpPr>
      <p:grpSpPr>
        <a:xfrm>
          <a:off x="0" y="0"/>
          <a:ext cx="0" cy="0"/>
          <a:chOff x="0" y="0"/>
          <a:chExt cx="0" cy="0"/>
        </a:xfrm>
      </p:grpSpPr>
      <p:sp>
        <p:nvSpPr>
          <p:cNvPr id="155" name="Google Shape;155;p29"/>
          <p:cNvSpPr txBox="1"/>
          <p:nvPr>
            <p:ph type="title"/>
          </p:nvPr>
        </p:nvSpPr>
        <p:spPr>
          <a:xfrm>
            <a:off x="2600943" y="684025"/>
            <a:ext cx="58188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6" name="Google Shape;156;p29"/>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lvl1pPr lvl="0" rtl="0" algn="r">
              <a:spcBef>
                <a:spcPts val="0"/>
              </a:spcBef>
              <a:spcAft>
                <a:spcPts val="0"/>
              </a:spcAft>
              <a:buSzPts val="1800"/>
              <a:buNone/>
              <a:defRPr b="0" sz="110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7" name="Google Shape;157;p29"/>
          <p:cNvSpPr txBox="1"/>
          <p:nvPr>
            <p:ph idx="3" type="title"/>
          </p:nvPr>
        </p:nvSpPr>
        <p:spPr>
          <a:xfrm>
            <a:off x="2600943" y="436275"/>
            <a:ext cx="1955100" cy="245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sz="90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8" name="Google Shape;158;p29"/>
          <p:cNvSpPr/>
          <p:nvPr/>
        </p:nvSpPr>
        <p:spPr>
          <a:xfrm>
            <a:off x="2689600" y="1257175"/>
            <a:ext cx="6080400" cy="3632400"/>
          </a:xfrm>
          <a:prstGeom prst="rect">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_5_1">
    <p:bg>
      <p:bgPr>
        <a:noFill/>
      </p:bgPr>
    </p:bg>
    <p:spTree>
      <p:nvGrpSpPr>
        <p:cNvPr id="159" name="Shape 159"/>
        <p:cNvGrpSpPr/>
        <p:nvPr/>
      </p:nvGrpSpPr>
      <p:grpSpPr>
        <a:xfrm>
          <a:off x="0" y="0"/>
          <a:ext cx="0" cy="0"/>
          <a:chOff x="0" y="0"/>
          <a:chExt cx="0" cy="0"/>
        </a:xfrm>
      </p:grpSpPr>
      <p:sp>
        <p:nvSpPr>
          <p:cNvPr id="160" name="Google Shape;160;p30"/>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lnSpc>
                <a:spcPct val="115000"/>
              </a:lnSpc>
              <a:spcBef>
                <a:spcPts val="200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ext">
  <p:cSld name="CUSTOM">
    <p:spTree>
      <p:nvGrpSpPr>
        <p:cNvPr id="16" name="Shape 16"/>
        <p:cNvGrpSpPr/>
        <p:nvPr/>
      </p:nvGrpSpPr>
      <p:grpSpPr>
        <a:xfrm>
          <a:off x="0" y="0"/>
          <a:ext cx="0" cy="0"/>
          <a:chOff x="0" y="0"/>
          <a:chExt cx="0" cy="0"/>
        </a:xfrm>
      </p:grpSpPr>
      <p:sp>
        <p:nvSpPr>
          <p:cNvPr id="17" name="Google Shape;17;p4"/>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607200" y="1765607"/>
            <a:ext cx="3936000" cy="266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1">
  <p:cSld name="CUSTOM_5_1_1">
    <p:bg>
      <p:bgPr>
        <a:noFill/>
      </p:bgPr>
    </p:bg>
    <p:spTree>
      <p:nvGrpSpPr>
        <p:cNvPr id="161" name="Shape 161"/>
        <p:cNvGrpSpPr/>
        <p:nvPr/>
      </p:nvGrpSpPr>
      <p:grpSpPr>
        <a:xfrm>
          <a:off x="0" y="0"/>
          <a:ext cx="0" cy="0"/>
          <a:chOff x="0" y="0"/>
          <a:chExt cx="0" cy="0"/>
        </a:xfrm>
      </p:grpSpPr>
      <p:sp>
        <p:nvSpPr>
          <p:cNvPr id="162" name="Google Shape;162;p31"/>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lnSpc>
                <a:spcPct val="115000"/>
              </a:lnSpc>
              <a:spcBef>
                <a:spcPts val="200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63" name="Google Shape;163;p31"/>
          <p:cNvSpPr txBox="1"/>
          <p:nvPr>
            <p:ph idx="1" type="body"/>
          </p:nvPr>
        </p:nvSpPr>
        <p:spPr>
          <a:xfrm>
            <a:off x="607200" y="1112200"/>
            <a:ext cx="7929600" cy="1147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2">
  <p:cSld name="CUSTOM_5_1_1_1">
    <p:bg>
      <p:bgPr>
        <a:noFill/>
      </p:bgPr>
    </p:bg>
    <p:spTree>
      <p:nvGrpSpPr>
        <p:cNvPr id="164" name="Shape 164"/>
        <p:cNvGrpSpPr/>
        <p:nvPr/>
      </p:nvGrpSpPr>
      <p:grpSpPr>
        <a:xfrm>
          <a:off x="0" y="0"/>
          <a:ext cx="0" cy="0"/>
          <a:chOff x="0" y="0"/>
          <a:chExt cx="0" cy="0"/>
        </a:xfrm>
      </p:grpSpPr>
      <p:sp>
        <p:nvSpPr>
          <p:cNvPr id="165" name="Google Shape;165;p32"/>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66" name="Google Shape;166;p32"/>
          <p:cNvSpPr txBox="1"/>
          <p:nvPr>
            <p:ph idx="1" type="body"/>
          </p:nvPr>
        </p:nvSpPr>
        <p:spPr>
          <a:xfrm>
            <a:off x="607200" y="1112200"/>
            <a:ext cx="7929600" cy="1147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3">
  <p:cSld name="CUSTOM_5_1_1_1_1">
    <p:bg>
      <p:bgPr>
        <a:noFill/>
      </p:bgPr>
    </p:bg>
    <p:spTree>
      <p:nvGrpSpPr>
        <p:cNvPr id="167" name="Shape 167"/>
        <p:cNvGrpSpPr/>
        <p:nvPr/>
      </p:nvGrpSpPr>
      <p:grpSpPr>
        <a:xfrm>
          <a:off x="0" y="0"/>
          <a:ext cx="0" cy="0"/>
          <a:chOff x="0" y="0"/>
          <a:chExt cx="0" cy="0"/>
        </a:xfrm>
      </p:grpSpPr>
      <p:sp>
        <p:nvSpPr>
          <p:cNvPr id="168" name="Google Shape;168;p33"/>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69" name="Google Shape;169;p33"/>
          <p:cNvSpPr txBox="1"/>
          <p:nvPr>
            <p:ph idx="1" type="body"/>
          </p:nvPr>
        </p:nvSpPr>
        <p:spPr>
          <a:xfrm>
            <a:off x="4595925" y="2001050"/>
            <a:ext cx="3057300" cy="1431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sz="1400"/>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4">
  <p:cSld name="CUSTOM_5_1_1_1_1_1">
    <p:bg>
      <p:bgPr>
        <a:noFill/>
      </p:bgPr>
    </p:bg>
    <p:spTree>
      <p:nvGrpSpPr>
        <p:cNvPr id="170" name="Shape 170"/>
        <p:cNvGrpSpPr/>
        <p:nvPr/>
      </p:nvGrpSpPr>
      <p:grpSpPr>
        <a:xfrm>
          <a:off x="0" y="0"/>
          <a:ext cx="0" cy="0"/>
          <a:chOff x="0" y="0"/>
          <a:chExt cx="0" cy="0"/>
        </a:xfrm>
      </p:grpSpPr>
      <p:sp>
        <p:nvSpPr>
          <p:cNvPr id="171" name="Google Shape;171;p34"/>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72" name="Google Shape;172;p34"/>
          <p:cNvSpPr txBox="1"/>
          <p:nvPr>
            <p:ph idx="1" type="body"/>
          </p:nvPr>
        </p:nvSpPr>
        <p:spPr>
          <a:xfrm>
            <a:off x="607200" y="1112200"/>
            <a:ext cx="7929600" cy="7860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100"/>
            </a:lvl1pPr>
            <a:lvl2pPr indent="-304800" lvl="1" marL="914400" rtl="0">
              <a:lnSpc>
                <a:spcPct val="125000"/>
              </a:lnSpc>
              <a:spcBef>
                <a:spcPts val="0"/>
              </a:spcBef>
              <a:spcAft>
                <a:spcPts val="0"/>
              </a:spcAft>
              <a:buSzPts val="1200"/>
              <a:buChar char="○"/>
              <a:defRPr sz="1100"/>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5">
  <p:cSld name="CUSTOM_5_1_1_1_1_1_1">
    <p:bg>
      <p:bgPr>
        <a:noFill/>
      </p:bgPr>
    </p:bg>
    <p:spTree>
      <p:nvGrpSpPr>
        <p:cNvPr id="173" name="Shape 173"/>
        <p:cNvGrpSpPr/>
        <p:nvPr/>
      </p:nvGrpSpPr>
      <p:grpSpPr>
        <a:xfrm>
          <a:off x="0" y="0"/>
          <a:ext cx="0" cy="0"/>
          <a:chOff x="0" y="0"/>
          <a:chExt cx="0" cy="0"/>
        </a:xfrm>
      </p:grpSpPr>
      <p:sp>
        <p:nvSpPr>
          <p:cNvPr id="174" name="Google Shape;174;p35"/>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75" name="Google Shape;175;p35"/>
          <p:cNvSpPr txBox="1"/>
          <p:nvPr>
            <p:ph idx="1" type="body"/>
          </p:nvPr>
        </p:nvSpPr>
        <p:spPr>
          <a:xfrm>
            <a:off x="607200" y="1112200"/>
            <a:ext cx="7929600" cy="12783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100"/>
            </a:lvl1pPr>
            <a:lvl2pPr indent="-304800" lvl="1" marL="914400" rtl="0">
              <a:lnSpc>
                <a:spcPct val="125000"/>
              </a:lnSpc>
              <a:spcBef>
                <a:spcPts val="0"/>
              </a:spcBef>
              <a:spcAft>
                <a:spcPts val="0"/>
              </a:spcAft>
              <a:buSzPts val="1200"/>
              <a:buChar char="○"/>
              <a:defRPr sz="1100"/>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6">
  <p:cSld name="CUSTOM_5_1_1_1_1_1_1_1">
    <p:bg>
      <p:bgPr>
        <a:noFill/>
      </p:bgPr>
    </p:bg>
    <p:spTree>
      <p:nvGrpSpPr>
        <p:cNvPr id="176" name="Shape 176"/>
        <p:cNvGrpSpPr/>
        <p:nvPr/>
      </p:nvGrpSpPr>
      <p:grpSpPr>
        <a:xfrm>
          <a:off x="0" y="0"/>
          <a:ext cx="0" cy="0"/>
          <a:chOff x="0" y="0"/>
          <a:chExt cx="0" cy="0"/>
        </a:xfrm>
      </p:grpSpPr>
      <p:sp>
        <p:nvSpPr>
          <p:cNvPr id="177" name="Google Shape;177;p36"/>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78" name="Google Shape;178;p36"/>
          <p:cNvSpPr txBox="1"/>
          <p:nvPr>
            <p:ph idx="1" type="body"/>
          </p:nvPr>
        </p:nvSpPr>
        <p:spPr>
          <a:xfrm>
            <a:off x="607200" y="1112200"/>
            <a:ext cx="7929600" cy="5550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100"/>
            </a:lvl1pPr>
            <a:lvl2pPr indent="-304800" lvl="1" marL="914400" rtl="0">
              <a:spcBef>
                <a:spcPts val="0"/>
              </a:spcBef>
              <a:spcAft>
                <a:spcPts val="0"/>
              </a:spcAft>
              <a:buSzPts val="1200"/>
              <a:buChar char="○"/>
              <a:defRPr sz="1400"/>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p:cSld name="CUSTOM_6">
    <p:bg>
      <p:bgPr>
        <a:solidFill>
          <a:schemeClr val="dk1"/>
        </a:solidFill>
      </p:bgPr>
    </p:bg>
    <p:spTree>
      <p:nvGrpSpPr>
        <p:cNvPr id="179" name="Shape 179"/>
        <p:cNvGrpSpPr/>
        <p:nvPr/>
      </p:nvGrpSpPr>
      <p:grpSpPr>
        <a:xfrm>
          <a:off x="0" y="0"/>
          <a:ext cx="0" cy="0"/>
          <a:chOff x="0" y="0"/>
          <a:chExt cx="0" cy="0"/>
        </a:xfrm>
      </p:grpSpPr>
      <p:sp>
        <p:nvSpPr>
          <p:cNvPr id="180" name="Google Shape;180;p37"/>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3 ">
  <p:cSld name="CUSTOM_6_1">
    <p:bg>
      <p:bgPr>
        <a:solidFill>
          <a:schemeClr val="lt2"/>
        </a:solidFill>
      </p:bgPr>
    </p:bg>
    <p:spTree>
      <p:nvGrpSpPr>
        <p:cNvPr id="181" name="Shape 181"/>
        <p:cNvGrpSpPr/>
        <p:nvPr/>
      </p:nvGrpSpPr>
      <p:grpSpPr>
        <a:xfrm>
          <a:off x="0" y="0"/>
          <a:ext cx="0" cy="0"/>
          <a:chOff x="0" y="0"/>
          <a:chExt cx="0" cy="0"/>
        </a:xfrm>
      </p:grpSpPr>
      <p:sp>
        <p:nvSpPr>
          <p:cNvPr id="182" name="Google Shape;182;p38"/>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AutoNum type="arabicPeriod"/>
              <a:defRPr b="1" sz="1800">
                <a:solidFill>
                  <a:schemeClr val="lt1"/>
                </a:solidFill>
              </a:defRPr>
            </a:lvl1pPr>
            <a:lvl2pPr lvl="1" rtl="0">
              <a:spcBef>
                <a:spcPts val="0"/>
              </a:spcBef>
              <a:spcAft>
                <a:spcPts val="0"/>
              </a:spcAft>
              <a:buSzPts val="2800"/>
              <a:buAutoNum type="alphaLcPeriod"/>
              <a:defRPr/>
            </a:lvl2pPr>
            <a:lvl3pPr lvl="2" rtl="0">
              <a:spcBef>
                <a:spcPts val="0"/>
              </a:spcBef>
              <a:spcAft>
                <a:spcPts val="0"/>
              </a:spcAft>
              <a:buSzPts val="2800"/>
              <a:buAutoNum type="romanLcPeriod"/>
              <a:defRPr/>
            </a:lvl3pPr>
            <a:lvl4pPr lvl="3" rtl="0">
              <a:spcBef>
                <a:spcPts val="0"/>
              </a:spcBef>
              <a:spcAft>
                <a:spcPts val="0"/>
              </a:spcAft>
              <a:buSzPts val="2800"/>
              <a:buAutoNum type="arabicPeriod"/>
              <a:defRPr/>
            </a:lvl4pPr>
            <a:lvl5pPr lvl="4" rtl="0">
              <a:spcBef>
                <a:spcPts val="0"/>
              </a:spcBef>
              <a:spcAft>
                <a:spcPts val="0"/>
              </a:spcAft>
              <a:buSzPts val="2800"/>
              <a:buAutoNum type="alphaLcPeriod"/>
              <a:defRPr/>
            </a:lvl5pPr>
            <a:lvl6pPr lvl="5" rtl="0">
              <a:spcBef>
                <a:spcPts val="0"/>
              </a:spcBef>
              <a:spcAft>
                <a:spcPts val="0"/>
              </a:spcAft>
              <a:buSzPts val="2800"/>
              <a:buAutoNum type="romanLcPeriod"/>
              <a:defRPr/>
            </a:lvl6pPr>
            <a:lvl7pPr lvl="6" rtl="0">
              <a:spcBef>
                <a:spcPts val="0"/>
              </a:spcBef>
              <a:spcAft>
                <a:spcPts val="0"/>
              </a:spcAft>
              <a:buSzPts val="2800"/>
              <a:buAutoNum type="arabicPeriod"/>
              <a:defRPr/>
            </a:lvl7pPr>
            <a:lvl8pPr lvl="7" rtl="0">
              <a:spcBef>
                <a:spcPts val="0"/>
              </a:spcBef>
              <a:spcAft>
                <a:spcPts val="0"/>
              </a:spcAft>
              <a:buSzPts val="2800"/>
              <a:buAutoNum type="alphaLcPeriod"/>
              <a:defRPr/>
            </a:lvl8pPr>
            <a:lvl9pPr lvl="8" rtl="0">
              <a:spcBef>
                <a:spcPts val="0"/>
              </a:spcBef>
              <a:spcAft>
                <a:spcPts val="0"/>
              </a:spcAft>
              <a:buSzPts val="2800"/>
              <a:buAutoNum type="romanLcPeriod"/>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rcise">
  <p:cSld name="CUSTOM_7">
    <p:spTree>
      <p:nvGrpSpPr>
        <p:cNvPr id="183" name="Shape 183"/>
        <p:cNvGrpSpPr/>
        <p:nvPr/>
      </p:nvGrpSpPr>
      <p:grpSpPr>
        <a:xfrm>
          <a:off x="0" y="0"/>
          <a:ext cx="0" cy="0"/>
          <a:chOff x="0" y="0"/>
          <a:chExt cx="0" cy="0"/>
        </a:xfrm>
      </p:grpSpPr>
      <p:sp>
        <p:nvSpPr>
          <p:cNvPr id="184" name="Google Shape;184;p39"/>
          <p:cNvSpPr txBox="1"/>
          <p:nvPr>
            <p:ph type="title"/>
          </p:nvPr>
        </p:nvSpPr>
        <p:spPr>
          <a:xfrm>
            <a:off x="607200" y="1026550"/>
            <a:ext cx="32907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5" name="Google Shape;185;p39"/>
          <p:cNvSpPr txBox="1"/>
          <p:nvPr>
            <p:ph idx="1" type="body"/>
          </p:nvPr>
        </p:nvSpPr>
        <p:spPr>
          <a:xfrm>
            <a:off x="607200"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86" name="Google Shape;186;p39"/>
          <p:cNvSpPr txBox="1"/>
          <p:nvPr>
            <p:ph idx="2" type="body"/>
          </p:nvPr>
        </p:nvSpPr>
        <p:spPr>
          <a:xfrm>
            <a:off x="607200" y="2640251"/>
            <a:ext cx="3290700" cy="141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87" name="Google Shape;187;p39"/>
          <p:cNvSpPr txBox="1"/>
          <p:nvPr>
            <p:ph idx="3" type="body"/>
          </p:nvPr>
        </p:nvSpPr>
        <p:spPr>
          <a:xfrm>
            <a:off x="4589631"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88" name="Google Shape;188;p39"/>
          <p:cNvSpPr txBox="1"/>
          <p:nvPr>
            <p:ph idx="4" type="body"/>
          </p:nvPr>
        </p:nvSpPr>
        <p:spPr>
          <a:xfrm>
            <a:off x="4589628" y="2640251"/>
            <a:ext cx="3290700" cy="141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89" name="Google Shape;189;p39"/>
          <p:cNvSpPr txBox="1"/>
          <p:nvPr>
            <p:ph idx="5" type="subTitle"/>
          </p:nvPr>
        </p:nvSpPr>
        <p:spPr>
          <a:xfrm>
            <a:off x="638800" y="4305050"/>
            <a:ext cx="3259200" cy="309300"/>
          </a:xfrm>
          <a:prstGeom prst="rect">
            <a:avLst/>
          </a:prstGeom>
          <a:solidFill>
            <a:schemeClr val="accent6"/>
          </a:solidFill>
        </p:spPr>
        <p:txBody>
          <a:bodyPr anchorCtr="0" anchor="ctr" bIns="91425" lIns="91425" spcFirstLastPara="1" rIns="91425" wrap="square" tIns="91425">
            <a:noAutofit/>
          </a:bodyPr>
          <a:lstStyle>
            <a:lvl1pPr lvl="0">
              <a:spcBef>
                <a:spcPts val="0"/>
              </a:spcBef>
              <a:spcAft>
                <a:spcPts val="0"/>
              </a:spcAft>
              <a:buSzPts val="1400"/>
              <a:buNone/>
              <a:defRPr sz="10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90" name="Shape 190"/>
        <p:cNvGrpSpPr/>
        <p:nvPr/>
      </p:nvGrpSpPr>
      <p:grpSpPr>
        <a:xfrm>
          <a:off x="0" y="0"/>
          <a:ext cx="0" cy="0"/>
          <a:chOff x="0" y="0"/>
          <a:chExt cx="0" cy="0"/>
        </a:xfrm>
      </p:grpSpPr>
      <p:sp>
        <p:nvSpPr>
          <p:cNvPr id="191" name="Google Shape;191;p40"/>
          <p:cNvSpPr txBox="1"/>
          <p:nvPr>
            <p:ph type="title"/>
          </p:nvPr>
        </p:nvSpPr>
        <p:spPr>
          <a:xfrm>
            <a:off x="905186" y="2685371"/>
            <a:ext cx="6251100" cy="19008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4800"/>
              <a:buNone/>
              <a:defRPr sz="31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92" name="Google Shape;192;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ext + picture">
  <p:cSld name="CUSTOM_2">
    <p:spTree>
      <p:nvGrpSpPr>
        <p:cNvPr id="19" name="Shape 19"/>
        <p:cNvGrpSpPr/>
        <p:nvPr/>
      </p:nvGrpSpPr>
      <p:grpSpPr>
        <a:xfrm>
          <a:off x="0" y="0"/>
          <a:ext cx="0" cy="0"/>
          <a:chOff x="0" y="0"/>
          <a:chExt cx="0" cy="0"/>
        </a:xfrm>
      </p:grpSpPr>
      <p:sp>
        <p:nvSpPr>
          <p:cNvPr id="20" name="Google Shape;20;p5"/>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5"/>
          <p:cNvSpPr txBox="1"/>
          <p:nvPr>
            <p:ph idx="1" type="body"/>
          </p:nvPr>
        </p:nvSpPr>
        <p:spPr>
          <a:xfrm>
            <a:off x="607200" y="1765607"/>
            <a:ext cx="3936000" cy="266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1">
  <p:cSld name="MAIN_POINT_1">
    <p:bg>
      <p:bgPr>
        <a:solidFill>
          <a:schemeClr val="dk1"/>
        </a:solidFill>
      </p:bgPr>
    </p:bg>
    <p:spTree>
      <p:nvGrpSpPr>
        <p:cNvPr id="193" name="Shape 193"/>
        <p:cNvGrpSpPr/>
        <p:nvPr/>
      </p:nvGrpSpPr>
      <p:grpSpPr>
        <a:xfrm>
          <a:off x="0" y="0"/>
          <a:ext cx="0" cy="0"/>
          <a:chOff x="0" y="0"/>
          <a:chExt cx="0" cy="0"/>
        </a:xfrm>
      </p:grpSpPr>
      <p:sp>
        <p:nvSpPr>
          <p:cNvPr id="194" name="Google Shape;194;p41"/>
          <p:cNvSpPr txBox="1"/>
          <p:nvPr>
            <p:ph type="title"/>
          </p:nvPr>
        </p:nvSpPr>
        <p:spPr>
          <a:xfrm>
            <a:off x="905186" y="780371"/>
            <a:ext cx="6251100" cy="19008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95" name="Google Shape;195;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ig picture">
  <p:cSld name="CAPTION_ONLY">
    <p:bg>
      <p:bgPr>
        <a:solidFill>
          <a:schemeClr val="dk1"/>
        </a:solidFill>
      </p:bgPr>
    </p:bg>
    <p:spTree>
      <p:nvGrpSpPr>
        <p:cNvPr id="196" name="Shape 196"/>
        <p:cNvGrpSpPr/>
        <p:nvPr/>
      </p:nvGrpSpPr>
      <p:grpSpPr>
        <a:xfrm>
          <a:off x="0" y="0"/>
          <a:ext cx="0" cy="0"/>
          <a:chOff x="0" y="0"/>
          <a:chExt cx="0" cy="0"/>
        </a:xfrm>
      </p:grpSpPr>
      <p:sp>
        <p:nvSpPr>
          <p:cNvPr id="197" name="Google Shape;197;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8" name="Google Shape;198;p42"/>
          <p:cNvSpPr txBox="1"/>
          <p:nvPr>
            <p:ph type="title"/>
          </p:nvPr>
        </p:nvSpPr>
        <p:spPr>
          <a:xfrm>
            <a:off x="905186" y="2685371"/>
            <a:ext cx="6251100" cy="19008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4">
    <p:bg>
      <p:bgPr>
        <a:solidFill>
          <a:schemeClr val="dk1"/>
        </a:solidFill>
      </p:bgPr>
    </p:bg>
    <p:spTree>
      <p:nvGrpSpPr>
        <p:cNvPr id="199" name="Shape 199"/>
        <p:cNvGrpSpPr/>
        <p:nvPr/>
      </p:nvGrpSpPr>
      <p:grpSpPr>
        <a:xfrm>
          <a:off x="0" y="0"/>
          <a:ext cx="0" cy="0"/>
          <a:chOff x="0" y="0"/>
          <a:chExt cx="0" cy="0"/>
        </a:xfrm>
      </p:grpSpPr>
      <p:sp>
        <p:nvSpPr>
          <p:cNvPr id="200" name="Google Shape;200;p43"/>
          <p:cNvSpPr txBox="1"/>
          <p:nvPr>
            <p:ph type="title"/>
          </p:nvPr>
        </p:nvSpPr>
        <p:spPr>
          <a:xfrm>
            <a:off x="917425" y="3356575"/>
            <a:ext cx="2386800" cy="2073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b="0" sz="1000">
                <a:solidFill>
                  <a:schemeClr val="lt1"/>
                </a:solidFill>
                <a:latin typeface="Lato"/>
                <a:ea typeface="Lato"/>
                <a:cs typeface="Lato"/>
                <a:sym typeface="Lato"/>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p:txBody>
      </p:sp>
      <p:sp>
        <p:nvSpPr>
          <p:cNvPr id="201" name="Google Shape;201;p43"/>
          <p:cNvSpPr txBox="1"/>
          <p:nvPr>
            <p:ph idx="1" type="subTitle"/>
          </p:nvPr>
        </p:nvSpPr>
        <p:spPr>
          <a:xfrm>
            <a:off x="917429" y="1699075"/>
            <a:ext cx="3258000" cy="12525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b="1">
                <a:solidFill>
                  <a:schemeClr val="lt1"/>
                </a:solidFill>
                <a:latin typeface="Poppins"/>
                <a:ea typeface="Poppins"/>
                <a:cs typeface="Poppins"/>
                <a:sym typeface="Poppins"/>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02" name="Google Shape;202;p43"/>
          <p:cNvSpPr txBox="1"/>
          <p:nvPr>
            <p:ph idx="2" type="title"/>
          </p:nvPr>
        </p:nvSpPr>
        <p:spPr>
          <a:xfrm>
            <a:off x="917425" y="3161850"/>
            <a:ext cx="1806000" cy="207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1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03" name="Google Shape;203;p43"/>
          <p:cNvSpPr/>
          <p:nvPr/>
        </p:nvSpPr>
        <p:spPr>
          <a:xfrm flipH="1">
            <a:off x="4572000" y="155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4_2">
    <p:bg>
      <p:bgPr>
        <a:solidFill>
          <a:schemeClr val="dk1"/>
        </a:solidFill>
      </p:bgPr>
    </p:bg>
    <p:spTree>
      <p:nvGrpSpPr>
        <p:cNvPr id="204" name="Shape 204"/>
        <p:cNvGrpSpPr/>
        <p:nvPr/>
      </p:nvGrpSpPr>
      <p:grpSpPr>
        <a:xfrm>
          <a:off x="0" y="0"/>
          <a:ext cx="0" cy="0"/>
          <a:chOff x="0" y="0"/>
          <a:chExt cx="0" cy="0"/>
        </a:xfrm>
      </p:grpSpPr>
      <p:sp>
        <p:nvSpPr>
          <p:cNvPr id="205" name="Google Shape;205;p44"/>
          <p:cNvSpPr txBox="1"/>
          <p:nvPr>
            <p:ph type="title"/>
          </p:nvPr>
        </p:nvSpPr>
        <p:spPr>
          <a:xfrm>
            <a:off x="917425" y="3356575"/>
            <a:ext cx="2386800" cy="207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0" sz="10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06" name="Google Shape;206;p44"/>
          <p:cNvSpPr txBox="1"/>
          <p:nvPr>
            <p:ph idx="1" type="subTitle"/>
          </p:nvPr>
        </p:nvSpPr>
        <p:spPr>
          <a:xfrm>
            <a:off x="917429" y="1699075"/>
            <a:ext cx="3258000" cy="12525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b="1">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07" name="Google Shape;207;p44"/>
          <p:cNvSpPr txBox="1"/>
          <p:nvPr>
            <p:ph idx="2" type="title"/>
          </p:nvPr>
        </p:nvSpPr>
        <p:spPr>
          <a:xfrm>
            <a:off x="917425" y="3161850"/>
            <a:ext cx="1806000" cy="207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1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08" name="Google Shape;208;p44"/>
          <p:cNvSpPr/>
          <p:nvPr/>
        </p:nvSpPr>
        <p:spPr>
          <a:xfrm rot="10800000">
            <a:off x="4572000" y="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4">
  <p:cSld name="CUSTOM_4_2_2">
    <p:bg>
      <p:bgPr>
        <a:solidFill>
          <a:schemeClr val="dk1"/>
        </a:solidFill>
      </p:bgPr>
    </p:bg>
    <p:spTree>
      <p:nvGrpSpPr>
        <p:cNvPr id="209" name="Shape 209"/>
        <p:cNvGrpSpPr/>
        <p:nvPr/>
      </p:nvGrpSpPr>
      <p:grpSpPr>
        <a:xfrm>
          <a:off x="0" y="0"/>
          <a:ext cx="0" cy="0"/>
          <a:chOff x="0" y="0"/>
          <a:chExt cx="0" cy="0"/>
        </a:xfrm>
      </p:grpSpPr>
      <p:sp>
        <p:nvSpPr>
          <p:cNvPr id="210" name="Google Shape;210;p45"/>
          <p:cNvSpPr txBox="1"/>
          <p:nvPr>
            <p:ph type="title"/>
          </p:nvPr>
        </p:nvSpPr>
        <p:spPr>
          <a:xfrm>
            <a:off x="607200" y="1026550"/>
            <a:ext cx="39360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b="1" sz="18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1" name="Google Shape;211;p45"/>
          <p:cNvSpPr txBox="1"/>
          <p:nvPr>
            <p:ph idx="1" type="body"/>
          </p:nvPr>
        </p:nvSpPr>
        <p:spPr>
          <a:xfrm>
            <a:off x="607200" y="1781025"/>
            <a:ext cx="39360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12" name="Google Shape;212;p45"/>
          <p:cNvSpPr txBox="1"/>
          <p:nvPr>
            <p:ph idx="2" type="body"/>
          </p:nvPr>
        </p:nvSpPr>
        <p:spPr>
          <a:xfrm>
            <a:off x="607200" y="2640250"/>
            <a:ext cx="39360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13" name="Google Shape;213;p45"/>
          <p:cNvSpPr/>
          <p:nvPr/>
        </p:nvSpPr>
        <p:spPr>
          <a:xfrm>
            <a:off x="5256563" y="800096"/>
            <a:ext cx="2623812" cy="3280819"/>
          </a:xfrm>
          <a:custGeom>
            <a:rect b="b" l="l" r="r" t="t"/>
            <a:pathLst>
              <a:path extrusionOk="0" h="86434" w="69125">
                <a:moveTo>
                  <a:pt x="1" y="0"/>
                </a:moveTo>
                <a:lnTo>
                  <a:pt x="1" y="51863"/>
                </a:lnTo>
                <a:cubicBezTo>
                  <a:pt x="1" y="70945"/>
                  <a:pt x="15473" y="86433"/>
                  <a:pt x="34571" y="86433"/>
                </a:cubicBezTo>
                <a:cubicBezTo>
                  <a:pt x="53652" y="86433"/>
                  <a:pt x="69124" y="70945"/>
                  <a:pt x="69124" y="51863"/>
                </a:cubicBezTo>
                <a:lnTo>
                  <a:pt x="691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5">
  <p:cSld name="CUSTOM_4_2_2_1">
    <p:bg>
      <p:bgPr>
        <a:solidFill>
          <a:schemeClr val="dk1"/>
        </a:solidFill>
      </p:bgPr>
    </p:bg>
    <p:spTree>
      <p:nvGrpSpPr>
        <p:cNvPr id="214" name="Shape 214"/>
        <p:cNvGrpSpPr/>
        <p:nvPr/>
      </p:nvGrpSpPr>
      <p:grpSpPr>
        <a:xfrm>
          <a:off x="0" y="0"/>
          <a:ext cx="0" cy="0"/>
          <a:chOff x="0" y="0"/>
          <a:chExt cx="0" cy="0"/>
        </a:xfrm>
      </p:grpSpPr>
      <p:sp>
        <p:nvSpPr>
          <p:cNvPr id="215" name="Google Shape;215;p46"/>
          <p:cNvSpPr txBox="1"/>
          <p:nvPr>
            <p:ph type="title"/>
          </p:nvPr>
        </p:nvSpPr>
        <p:spPr>
          <a:xfrm>
            <a:off x="607200" y="1026550"/>
            <a:ext cx="32790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b="1" sz="18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6" name="Google Shape;216;p46"/>
          <p:cNvSpPr txBox="1"/>
          <p:nvPr>
            <p:ph idx="1" type="body"/>
          </p:nvPr>
        </p:nvSpPr>
        <p:spPr>
          <a:xfrm>
            <a:off x="607200" y="1781025"/>
            <a:ext cx="32790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17" name="Google Shape;217;p46"/>
          <p:cNvSpPr txBox="1"/>
          <p:nvPr>
            <p:ph idx="2" type="body"/>
          </p:nvPr>
        </p:nvSpPr>
        <p:spPr>
          <a:xfrm>
            <a:off x="607200" y="2640250"/>
            <a:ext cx="32790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18" name="Google Shape;218;p46"/>
          <p:cNvSpPr/>
          <p:nvPr/>
        </p:nvSpPr>
        <p:spPr>
          <a:xfrm>
            <a:off x="45720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6">
  <p:cSld name="CUSTOM_4_2_2_1_2">
    <p:bg>
      <p:bgPr>
        <a:solidFill>
          <a:schemeClr val="dk1"/>
        </a:solidFill>
      </p:bgPr>
    </p:bg>
    <p:spTree>
      <p:nvGrpSpPr>
        <p:cNvPr id="219" name="Shape 219"/>
        <p:cNvGrpSpPr/>
        <p:nvPr/>
      </p:nvGrpSpPr>
      <p:grpSpPr>
        <a:xfrm>
          <a:off x="0" y="0"/>
          <a:ext cx="0" cy="0"/>
          <a:chOff x="0" y="0"/>
          <a:chExt cx="0" cy="0"/>
        </a:xfrm>
      </p:grpSpPr>
      <p:sp>
        <p:nvSpPr>
          <p:cNvPr id="220" name="Google Shape;220;p47"/>
          <p:cNvSpPr txBox="1"/>
          <p:nvPr>
            <p:ph type="title"/>
          </p:nvPr>
        </p:nvSpPr>
        <p:spPr>
          <a:xfrm flipH="1">
            <a:off x="5273700" y="1026550"/>
            <a:ext cx="32607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b="1" sz="18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21" name="Google Shape;221;p47"/>
          <p:cNvSpPr txBox="1"/>
          <p:nvPr>
            <p:ph idx="1" type="body"/>
          </p:nvPr>
        </p:nvSpPr>
        <p:spPr>
          <a:xfrm flipH="1">
            <a:off x="5273700" y="1781025"/>
            <a:ext cx="326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22" name="Google Shape;222;p47"/>
          <p:cNvSpPr txBox="1"/>
          <p:nvPr>
            <p:ph idx="2" type="body"/>
          </p:nvPr>
        </p:nvSpPr>
        <p:spPr>
          <a:xfrm flipH="1">
            <a:off x="5273700" y="2640250"/>
            <a:ext cx="32607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23" name="Google Shape;223;p47"/>
          <p:cNvSpPr/>
          <p:nvPr/>
        </p:nvSpPr>
        <p:spPr>
          <a:xfrm flipH="1">
            <a:off x="-24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7">
  <p:cSld name="CUSTOM_4_2_2_1_1">
    <p:bg>
      <p:bgPr>
        <a:solidFill>
          <a:schemeClr val="lt1"/>
        </a:solidFill>
      </p:bgPr>
    </p:bg>
    <p:spTree>
      <p:nvGrpSpPr>
        <p:cNvPr id="224" name="Shape 224"/>
        <p:cNvGrpSpPr/>
        <p:nvPr/>
      </p:nvGrpSpPr>
      <p:grpSpPr>
        <a:xfrm>
          <a:off x="0" y="0"/>
          <a:ext cx="0" cy="0"/>
          <a:chOff x="0" y="0"/>
          <a:chExt cx="0" cy="0"/>
        </a:xfrm>
      </p:grpSpPr>
      <p:sp>
        <p:nvSpPr>
          <p:cNvPr id="225" name="Google Shape;225;p48"/>
          <p:cNvSpPr txBox="1"/>
          <p:nvPr>
            <p:ph type="title"/>
          </p:nvPr>
        </p:nvSpPr>
        <p:spPr>
          <a:xfrm>
            <a:off x="607200" y="1026550"/>
            <a:ext cx="32766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b="1" sz="18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26" name="Google Shape;226;p48"/>
          <p:cNvSpPr txBox="1"/>
          <p:nvPr>
            <p:ph idx="1" type="body"/>
          </p:nvPr>
        </p:nvSpPr>
        <p:spPr>
          <a:xfrm>
            <a:off x="607200" y="1781025"/>
            <a:ext cx="32766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27" name="Google Shape;227;p48"/>
          <p:cNvSpPr txBox="1"/>
          <p:nvPr>
            <p:ph idx="2" type="body"/>
          </p:nvPr>
        </p:nvSpPr>
        <p:spPr>
          <a:xfrm>
            <a:off x="607200" y="2640250"/>
            <a:ext cx="32766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28" name="Google Shape;228;p48"/>
          <p:cNvSpPr/>
          <p:nvPr/>
        </p:nvSpPr>
        <p:spPr>
          <a:xfrm>
            <a:off x="45720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8">
  <p:cSld name="CUSTOM_4_2_2_1_1_1">
    <p:bg>
      <p:bgPr>
        <a:solidFill>
          <a:schemeClr val="lt1"/>
        </a:solidFill>
      </p:bgPr>
    </p:bg>
    <p:spTree>
      <p:nvGrpSpPr>
        <p:cNvPr id="229" name="Shape 229"/>
        <p:cNvGrpSpPr/>
        <p:nvPr/>
      </p:nvGrpSpPr>
      <p:grpSpPr>
        <a:xfrm>
          <a:off x="0" y="0"/>
          <a:ext cx="0" cy="0"/>
          <a:chOff x="0" y="0"/>
          <a:chExt cx="0" cy="0"/>
        </a:xfrm>
      </p:grpSpPr>
      <p:sp>
        <p:nvSpPr>
          <p:cNvPr id="230" name="Google Shape;230;p49"/>
          <p:cNvSpPr txBox="1"/>
          <p:nvPr>
            <p:ph type="title"/>
          </p:nvPr>
        </p:nvSpPr>
        <p:spPr>
          <a:xfrm flipH="1">
            <a:off x="5254500" y="1026550"/>
            <a:ext cx="32799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b="1" sz="18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31" name="Google Shape;231;p49"/>
          <p:cNvSpPr txBox="1"/>
          <p:nvPr>
            <p:ph idx="1" type="body"/>
          </p:nvPr>
        </p:nvSpPr>
        <p:spPr>
          <a:xfrm flipH="1">
            <a:off x="5254500" y="1781025"/>
            <a:ext cx="32799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32" name="Google Shape;232;p49"/>
          <p:cNvSpPr txBox="1"/>
          <p:nvPr>
            <p:ph idx="2" type="body"/>
          </p:nvPr>
        </p:nvSpPr>
        <p:spPr>
          <a:xfrm flipH="1">
            <a:off x="5254500" y="2640250"/>
            <a:ext cx="32799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33" name="Google Shape;233;p49"/>
          <p:cNvSpPr/>
          <p:nvPr/>
        </p:nvSpPr>
        <p:spPr>
          <a:xfrm flipH="1">
            <a:off x="-24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3">
  <p:cSld name="CUSTOM_4_2_1">
    <p:bg>
      <p:bgPr>
        <a:solidFill>
          <a:schemeClr val="lt1"/>
        </a:solidFill>
      </p:bgPr>
    </p:bg>
    <p:spTree>
      <p:nvGrpSpPr>
        <p:cNvPr id="234" name="Shape 234"/>
        <p:cNvGrpSpPr/>
        <p:nvPr/>
      </p:nvGrpSpPr>
      <p:grpSpPr>
        <a:xfrm>
          <a:off x="0" y="0"/>
          <a:ext cx="0" cy="0"/>
          <a:chOff x="0" y="0"/>
          <a:chExt cx="0" cy="0"/>
        </a:xfrm>
      </p:grpSpPr>
      <p:sp>
        <p:nvSpPr>
          <p:cNvPr id="235" name="Google Shape;235;p50"/>
          <p:cNvSpPr txBox="1"/>
          <p:nvPr>
            <p:ph type="title"/>
          </p:nvPr>
        </p:nvSpPr>
        <p:spPr>
          <a:xfrm>
            <a:off x="5273704" y="3356575"/>
            <a:ext cx="2386800" cy="207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b="0" sz="1000">
                <a:solidFill>
                  <a:schemeClr val="lt2"/>
                </a:solidFill>
                <a:latin typeface="Lato"/>
                <a:ea typeface="Lato"/>
                <a:cs typeface="Lato"/>
                <a:sym typeface="Lato"/>
              </a:defRPr>
            </a:lvl1pPr>
            <a:lvl2pPr lvl="1" rtl="0">
              <a:spcBef>
                <a:spcPts val="0"/>
              </a:spcBef>
              <a:spcAft>
                <a:spcPts val="0"/>
              </a:spcAft>
              <a:buClr>
                <a:schemeClr val="lt2"/>
              </a:buClr>
              <a:buSzPts val="2800"/>
              <a:buNone/>
              <a:defRPr>
                <a:solidFill>
                  <a:schemeClr val="lt2"/>
                </a:solidFill>
                <a:latin typeface="Lato"/>
                <a:ea typeface="Lato"/>
                <a:cs typeface="Lato"/>
                <a:sym typeface="Lato"/>
              </a:defRPr>
            </a:lvl2pPr>
            <a:lvl3pPr lvl="2" rtl="0">
              <a:spcBef>
                <a:spcPts val="0"/>
              </a:spcBef>
              <a:spcAft>
                <a:spcPts val="0"/>
              </a:spcAft>
              <a:buClr>
                <a:schemeClr val="lt2"/>
              </a:buClr>
              <a:buSzPts val="2800"/>
              <a:buNone/>
              <a:defRPr>
                <a:solidFill>
                  <a:schemeClr val="lt2"/>
                </a:solidFill>
                <a:latin typeface="Lato"/>
                <a:ea typeface="Lato"/>
                <a:cs typeface="Lato"/>
                <a:sym typeface="Lato"/>
              </a:defRPr>
            </a:lvl3pPr>
            <a:lvl4pPr lvl="3" rtl="0">
              <a:spcBef>
                <a:spcPts val="0"/>
              </a:spcBef>
              <a:spcAft>
                <a:spcPts val="0"/>
              </a:spcAft>
              <a:buClr>
                <a:schemeClr val="lt2"/>
              </a:buClr>
              <a:buSzPts val="2800"/>
              <a:buNone/>
              <a:defRPr>
                <a:solidFill>
                  <a:schemeClr val="lt2"/>
                </a:solidFill>
                <a:latin typeface="Lato"/>
                <a:ea typeface="Lato"/>
                <a:cs typeface="Lato"/>
                <a:sym typeface="Lato"/>
              </a:defRPr>
            </a:lvl4pPr>
            <a:lvl5pPr lvl="4" rtl="0">
              <a:spcBef>
                <a:spcPts val="0"/>
              </a:spcBef>
              <a:spcAft>
                <a:spcPts val="0"/>
              </a:spcAft>
              <a:buClr>
                <a:schemeClr val="lt2"/>
              </a:buClr>
              <a:buSzPts val="2800"/>
              <a:buNone/>
              <a:defRPr>
                <a:solidFill>
                  <a:schemeClr val="lt2"/>
                </a:solidFill>
                <a:latin typeface="Lato"/>
                <a:ea typeface="Lato"/>
                <a:cs typeface="Lato"/>
                <a:sym typeface="Lato"/>
              </a:defRPr>
            </a:lvl5pPr>
            <a:lvl6pPr lvl="5" rtl="0">
              <a:spcBef>
                <a:spcPts val="0"/>
              </a:spcBef>
              <a:spcAft>
                <a:spcPts val="0"/>
              </a:spcAft>
              <a:buClr>
                <a:schemeClr val="lt2"/>
              </a:buClr>
              <a:buSzPts val="2800"/>
              <a:buNone/>
              <a:defRPr>
                <a:solidFill>
                  <a:schemeClr val="lt2"/>
                </a:solidFill>
                <a:latin typeface="Lato"/>
                <a:ea typeface="Lato"/>
                <a:cs typeface="Lato"/>
                <a:sym typeface="Lato"/>
              </a:defRPr>
            </a:lvl6pPr>
            <a:lvl7pPr lvl="6" rtl="0">
              <a:spcBef>
                <a:spcPts val="0"/>
              </a:spcBef>
              <a:spcAft>
                <a:spcPts val="0"/>
              </a:spcAft>
              <a:buClr>
                <a:schemeClr val="lt2"/>
              </a:buClr>
              <a:buSzPts val="2800"/>
              <a:buNone/>
              <a:defRPr>
                <a:solidFill>
                  <a:schemeClr val="lt2"/>
                </a:solidFill>
                <a:latin typeface="Lato"/>
                <a:ea typeface="Lato"/>
                <a:cs typeface="Lato"/>
                <a:sym typeface="Lato"/>
              </a:defRPr>
            </a:lvl7pPr>
            <a:lvl8pPr lvl="7" rtl="0">
              <a:spcBef>
                <a:spcPts val="0"/>
              </a:spcBef>
              <a:spcAft>
                <a:spcPts val="0"/>
              </a:spcAft>
              <a:buClr>
                <a:schemeClr val="lt2"/>
              </a:buClr>
              <a:buSzPts val="2800"/>
              <a:buNone/>
              <a:defRPr>
                <a:solidFill>
                  <a:schemeClr val="lt2"/>
                </a:solidFill>
                <a:latin typeface="Lato"/>
                <a:ea typeface="Lato"/>
                <a:cs typeface="Lato"/>
                <a:sym typeface="Lato"/>
              </a:defRPr>
            </a:lvl8pPr>
            <a:lvl9pPr lvl="8" rtl="0">
              <a:spcBef>
                <a:spcPts val="0"/>
              </a:spcBef>
              <a:spcAft>
                <a:spcPts val="0"/>
              </a:spcAft>
              <a:buClr>
                <a:schemeClr val="lt2"/>
              </a:buClr>
              <a:buSzPts val="2800"/>
              <a:buNone/>
              <a:defRPr>
                <a:solidFill>
                  <a:schemeClr val="lt2"/>
                </a:solidFill>
                <a:latin typeface="Lato"/>
                <a:ea typeface="Lato"/>
                <a:cs typeface="Lato"/>
                <a:sym typeface="Lato"/>
              </a:defRPr>
            </a:lvl9pPr>
          </a:lstStyle>
          <a:p/>
        </p:txBody>
      </p:sp>
      <p:sp>
        <p:nvSpPr>
          <p:cNvPr id="236" name="Google Shape;236;p50"/>
          <p:cNvSpPr txBox="1"/>
          <p:nvPr>
            <p:ph idx="1" type="subTitle"/>
          </p:nvPr>
        </p:nvSpPr>
        <p:spPr>
          <a:xfrm>
            <a:off x="5273708" y="1699075"/>
            <a:ext cx="3258000" cy="1252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400"/>
              <a:buNone/>
              <a:defRPr b="1">
                <a:latin typeface="Poppins"/>
                <a:ea typeface="Poppins"/>
                <a:cs typeface="Poppins"/>
                <a:sym typeface="Poppins"/>
              </a:defRPr>
            </a:lvl1pPr>
            <a:lvl2pPr lvl="1" rtl="0">
              <a:spcBef>
                <a:spcPts val="0"/>
              </a:spcBef>
              <a:spcAft>
                <a:spcPts val="0"/>
              </a:spcAft>
              <a:buClr>
                <a:schemeClr val="lt2"/>
              </a:buClr>
              <a:buSzPts val="1200"/>
              <a:buNone/>
              <a:defRPr/>
            </a:lvl2pPr>
            <a:lvl3pPr lvl="2" rtl="0">
              <a:spcBef>
                <a:spcPts val="0"/>
              </a:spcBef>
              <a:spcAft>
                <a:spcPts val="0"/>
              </a:spcAft>
              <a:buClr>
                <a:schemeClr val="lt2"/>
              </a:buClr>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37" name="Google Shape;237;p50"/>
          <p:cNvSpPr txBox="1"/>
          <p:nvPr>
            <p:ph idx="2" type="title"/>
          </p:nvPr>
        </p:nvSpPr>
        <p:spPr>
          <a:xfrm>
            <a:off x="5273704" y="3161850"/>
            <a:ext cx="1806000" cy="207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sz="1100">
                <a:solidFill>
                  <a:schemeClr val="lt2"/>
                </a:solidFill>
                <a:latin typeface="Lato"/>
                <a:ea typeface="Lato"/>
                <a:cs typeface="Lato"/>
                <a:sym typeface="Lato"/>
              </a:defRPr>
            </a:lvl1pPr>
            <a:lvl2pPr lvl="1" rtl="0">
              <a:spcBef>
                <a:spcPts val="0"/>
              </a:spcBef>
              <a:spcAft>
                <a:spcPts val="0"/>
              </a:spcAft>
              <a:buClr>
                <a:schemeClr val="lt2"/>
              </a:buClr>
              <a:buSzPts val="2800"/>
              <a:buNone/>
              <a:defRPr>
                <a:solidFill>
                  <a:schemeClr val="lt2"/>
                </a:solidFill>
                <a:latin typeface="Lato"/>
                <a:ea typeface="Lato"/>
                <a:cs typeface="Lato"/>
                <a:sym typeface="Lato"/>
              </a:defRPr>
            </a:lvl2pPr>
            <a:lvl3pPr lvl="2" rtl="0">
              <a:spcBef>
                <a:spcPts val="0"/>
              </a:spcBef>
              <a:spcAft>
                <a:spcPts val="0"/>
              </a:spcAft>
              <a:buClr>
                <a:schemeClr val="lt2"/>
              </a:buClr>
              <a:buSzPts val="2800"/>
              <a:buNone/>
              <a:defRPr>
                <a:solidFill>
                  <a:schemeClr val="lt2"/>
                </a:solidFill>
                <a:latin typeface="Lato"/>
                <a:ea typeface="Lato"/>
                <a:cs typeface="Lato"/>
                <a:sym typeface="Lato"/>
              </a:defRPr>
            </a:lvl3pPr>
            <a:lvl4pPr lvl="3" rtl="0">
              <a:spcBef>
                <a:spcPts val="0"/>
              </a:spcBef>
              <a:spcAft>
                <a:spcPts val="0"/>
              </a:spcAft>
              <a:buClr>
                <a:schemeClr val="lt2"/>
              </a:buClr>
              <a:buSzPts val="2800"/>
              <a:buNone/>
              <a:defRPr>
                <a:solidFill>
                  <a:schemeClr val="lt2"/>
                </a:solidFill>
                <a:latin typeface="Lato"/>
                <a:ea typeface="Lato"/>
                <a:cs typeface="Lato"/>
                <a:sym typeface="Lato"/>
              </a:defRPr>
            </a:lvl4pPr>
            <a:lvl5pPr lvl="4" rtl="0">
              <a:spcBef>
                <a:spcPts val="0"/>
              </a:spcBef>
              <a:spcAft>
                <a:spcPts val="0"/>
              </a:spcAft>
              <a:buClr>
                <a:schemeClr val="lt2"/>
              </a:buClr>
              <a:buSzPts val="2800"/>
              <a:buNone/>
              <a:defRPr>
                <a:solidFill>
                  <a:schemeClr val="lt2"/>
                </a:solidFill>
                <a:latin typeface="Lato"/>
                <a:ea typeface="Lato"/>
                <a:cs typeface="Lato"/>
                <a:sym typeface="Lato"/>
              </a:defRPr>
            </a:lvl5pPr>
            <a:lvl6pPr lvl="5" rtl="0">
              <a:spcBef>
                <a:spcPts val="0"/>
              </a:spcBef>
              <a:spcAft>
                <a:spcPts val="0"/>
              </a:spcAft>
              <a:buClr>
                <a:schemeClr val="lt2"/>
              </a:buClr>
              <a:buSzPts val="2800"/>
              <a:buNone/>
              <a:defRPr>
                <a:solidFill>
                  <a:schemeClr val="lt2"/>
                </a:solidFill>
                <a:latin typeface="Lato"/>
                <a:ea typeface="Lato"/>
                <a:cs typeface="Lato"/>
                <a:sym typeface="Lato"/>
              </a:defRPr>
            </a:lvl6pPr>
            <a:lvl7pPr lvl="6" rtl="0">
              <a:spcBef>
                <a:spcPts val="0"/>
              </a:spcBef>
              <a:spcAft>
                <a:spcPts val="0"/>
              </a:spcAft>
              <a:buClr>
                <a:schemeClr val="lt2"/>
              </a:buClr>
              <a:buSzPts val="2800"/>
              <a:buNone/>
              <a:defRPr>
                <a:solidFill>
                  <a:schemeClr val="lt2"/>
                </a:solidFill>
                <a:latin typeface="Lato"/>
                <a:ea typeface="Lato"/>
                <a:cs typeface="Lato"/>
                <a:sym typeface="Lato"/>
              </a:defRPr>
            </a:lvl7pPr>
            <a:lvl8pPr lvl="7" rtl="0">
              <a:spcBef>
                <a:spcPts val="0"/>
              </a:spcBef>
              <a:spcAft>
                <a:spcPts val="0"/>
              </a:spcAft>
              <a:buClr>
                <a:schemeClr val="lt2"/>
              </a:buClr>
              <a:buSzPts val="2800"/>
              <a:buNone/>
              <a:defRPr>
                <a:solidFill>
                  <a:schemeClr val="lt2"/>
                </a:solidFill>
                <a:latin typeface="Lato"/>
                <a:ea typeface="Lato"/>
                <a:cs typeface="Lato"/>
                <a:sym typeface="Lato"/>
              </a:defRPr>
            </a:lvl8pPr>
            <a:lvl9pPr lvl="8" rtl="0">
              <a:spcBef>
                <a:spcPts val="0"/>
              </a:spcBef>
              <a:spcAft>
                <a:spcPts val="0"/>
              </a:spcAft>
              <a:buClr>
                <a:schemeClr val="lt2"/>
              </a:buClr>
              <a:buSzPts val="2800"/>
              <a:buNone/>
              <a:defRPr>
                <a:solidFill>
                  <a:schemeClr val="lt2"/>
                </a:solidFill>
                <a:latin typeface="Lato"/>
                <a:ea typeface="Lato"/>
                <a:cs typeface="Lato"/>
                <a:sym typeface="Lato"/>
              </a:defRPr>
            </a:lvl9pPr>
          </a:lstStyle>
          <a:p/>
        </p:txBody>
      </p:sp>
      <p:sp>
        <p:nvSpPr>
          <p:cNvPr id="238" name="Google Shape;238;p50"/>
          <p:cNvSpPr/>
          <p:nvPr/>
        </p:nvSpPr>
        <p:spPr>
          <a:xfrm>
            <a:off x="0" y="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one column">
  <p:cSld name="CUSTOM_1">
    <p:spTree>
      <p:nvGrpSpPr>
        <p:cNvPr id="22" name="Shape 22"/>
        <p:cNvGrpSpPr/>
        <p:nvPr/>
      </p:nvGrpSpPr>
      <p:grpSpPr>
        <a:xfrm>
          <a:off x="0" y="0"/>
          <a:ext cx="0" cy="0"/>
          <a:chOff x="0" y="0"/>
          <a:chExt cx="0" cy="0"/>
        </a:xfrm>
      </p:grpSpPr>
      <p:sp>
        <p:nvSpPr>
          <p:cNvPr id="23" name="Google Shape;23;p6"/>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6"/>
          <p:cNvSpPr txBox="1"/>
          <p:nvPr>
            <p:ph idx="1" type="body"/>
          </p:nvPr>
        </p:nvSpPr>
        <p:spPr>
          <a:xfrm>
            <a:off x="607200" y="1764944"/>
            <a:ext cx="3936000" cy="771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5" name="Google Shape;25;p6"/>
          <p:cNvSpPr txBox="1"/>
          <p:nvPr>
            <p:ph idx="2" type="body"/>
          </p:nvPr>
        </p:nvSpPr>
        <p:spPr>
          <a:xfrm>
            <a:off x="607200" y="2646644"/>
            <a:ext cx="39360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CUSTOM_4_1">
    <p:bg>
      <p:bgPr>
        <a:solidFill>
          <a:schemeClr val="dk1"/>
        </a:solidFill>
      </p:bgPr>
    </p:bg>
    <p:spTree>
      <p:nvGrpSpPr>
        <p:cNvPr id="239" name="Shape 239"/>
        <p:cNvGrpSpPr/>
        <p:nvPr/>
      </p:nvGrpSpPr>
      <p:grpSpPr>
        <a:xfrm>
          <a:off x="0" y="0"/>
          <a:ext cx="0" cy="0"/>
          <a:chOff x="0" y="0"/>
          <a:chExt cx="0" cy="0"/>
        </a:xfrm>
      </p:grpSpPr>
      <p:sp>
        <p:nvSpPr>
          <p:cNvPr id="240" name="Google Shape;240;p51"/>
          <p:cNvSpPr txBox="1"/>
          <p:nvPr>
            <p:ph type="title"/>
          </p:nvPr>
        </p:nvSpPr>
        <p:spPr>
          <a:xfrm>
            <a:off x="917436" y="3711750"/>
            <a:ext cx="3609300" cy="41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41" name="Google Shape;241;p51"/>
          <p:cNvSpPr txBox="1"/>
          <p:nvPr>
            <p:ph idx="1" type="subTitle"/>
          </p:nvPr>
        </p:nvSpPr>
        <p:spPr>
          <a:xfrm>
            <a:off x="917436" y="2384875"/>
            <a:ext cx="5263500" cy="12525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b="1" sz="2300">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2" name="Shape 242"/>
        <p:cNvGrpSpPr/>
        <p:nvPr/>
      </p:nvGrpSpPr>
      <p:grpSpPr>
        <a:xfrm>
          <a:off x="0" y="0"/>
          <a:ext cx="0" cy="0"/>
          <a:chOff x="0" y="0"/>
          <a:chExt cx="0" cy="0"/>
        </a:xfrm>
      </p:grpSpPr>
      <p:sp>
        <p:nvSpPr>
          <p:cNvPr id="243" name="Google Shape;243;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and graph">
  <p:cSld name="TITLE_ONLY_1_3">
    <p:spTree>
      <p:nvGrpSpPr>
        <p:cNvPr id="244" name="Shape 244"/>
        <p:cNvGrpSpPr/>
        <p:nvPr/>
      </p:nvGrpSpPr>
      <p:grpSpPr>
        <a:xfrm>
          <a:off x="0" y="0"/>
          <a:ext cx="0" cy="0"/>
          <a:chOff x="0" y="0"/>
          <a:chExt cx="0" cy="0"/>
        </a:xfrm>
      </p:grpSpPr>
      <p:sp>
        <p:nvSpPr>
          <p:cNvPr id="245" name="Google Shape;245;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6" name="Google Shape;246;p53"/>
          <p:cNvSpPr txBox="1"/>
          <p:nvPr>
            <p:ph type="title"/>
          </p:nvPr>
        </p:nvSpPr>
        <p:spPr>
          <a:xfrm>
            <a:off x="607200" y="1026543"/>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251" name="Shape 251"/>
        <p:cNvGrpSpPr/>
        <p:nvPr/>
      </p:nvGrpSpPr>
      <p:grpSpPr>
        <a:xfrm>
          <a:off x="0" y="0"/>
          <a:ext cx="0" cy="0"/>
          <a:chOff x="0" y="0"/>
          <a:chExt cx="0" cy="0"/>
        </a:xfrm>
      </p:grpSpPr>
      <p:sp>
        <p:nvSpPr>
          <p:cNvPr id="252" name="Google Shape;252;p55"/>
          <p:cNvSpPr txBox="1"/>
          <p:nvPr>
            <p:ph type="ctrTitle"/>
          </p:nvPr>
        </p:nvSpPr>
        <p:spPr>
          <a:xfrm>
            <a:off x="460950" y="2254150"/>
            <a:ext cx="8222100" cy="6222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5200"/>
              <a:buNone/>
              <a:defRPr b="1" sz="44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3" name="Google Shape;253;p55"/>
          <p:cNvSpPr txBox="1"/>
          <p:nvPr>
            <p:ph idx="1" type="subTitle"/>
          </p:nvPr>
        </p:nvSpPr>
        <p:spPr>
          <a:xfrm>
            <a:off x="460950" y="1737100"/>
            <a:ext cx="82221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solidFill>
                  <a:schemeClr val="accent5"/>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4" name="Google Shape;254;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2">
  <p:cSld name="TITLE_2">
    <p:bg>
      <p:bgPr>
        <a:solidFill>
          <a:schemeClr val="dk1"/>
        </a:solidFill>
      </p:bgPr>
    </p:bg>
    <p:spTree>
      <p:nvGrpSpPr>
        <p:cNvPr id="255" name="Shape 255"/>
        <p:cNvGrpSpPr/>
        <p:nvPr/>
      </p:nvGrpSpPr>
      <p:grpSpPr>
        <a:xfrm>
          <a:off x="0" y="0"/>
          <a:ext cx="0" cy="0"/>
          <a:chOff x="0" y="0"/>
          <a:chExt cx="0" cy="0"/>
        </a:xfrm>
      </p:grpSpPr>
      <p:sp>
        <p:nvSpPr>
          <p:cNvPr id="256" name="Google Shape;256;p56"/>
          <p:cNvSpPr txBox="1"/>
          <p:nvPr>
            <p:ph type="ctrTitle"/>
          </p:nvPr>
        </p:nvSpPr>
        <p:spPr>
          <a:xfrm>
            <a:off x="1721411" y="1305136"/>
            <a:ext cx="5739900" cy="20526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5200"/>
              <a:buNone/>
              <a:defRPr b="1" sz="44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7" name="Google Shape;257;p56"/>
          <p:cNvSpPr txBox="1"/>
          <p:nvPr>
            <p:ph idx="1" type="subTitle"/>
          </p:nvPr>
        </p:nvSpPr>
        <p:spPr>
          <a:xfrm>
            <a:off x="2970300" y="3173408"/>
            <a:ext cx="3251700" cy="41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solidFill>
                  <a:schemeClr val="accent5"/>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8" name="Google Shape;258;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TITLE_1">
    <p:bg>
      <p:bgPr>
        <a:solidFill>
          <a:schemeClr val="lt1"/>
        </a:solidFill>
      </p:bgPr>
    </p:bg>
    <p:spTree>
      <p:nvGrpSpPr>
        <p:cNvPr id="259" name="Shape 259"/>
        <p:cNvGrpSpPr/>
        <p:nvPr/>
      </p:nvGrpSpPr>
      <p:grpSpPr>
        <a:xfrm>
          <a:off x="0" y="0"/>
          <a:ext cx="0" cy="0"/>
          <a:chOff x="0" y="0"/>
          <a:chExt cx="0" cy="0"/>
        </a:xfrm>
      </p:grpSpPr>
      <p:sp>
        <p:nvSpPr>
          <p:cNvPr id="260" name="Google Shape;260;p57"/>
          <p:cNvSpPr txBox="1"/>
          <p:nvPr>
            <p:ph type="ctrTitle"/>
          </p:nvPr>
        </p:nvSpPr>
        <p:spPr>
          <a:xfrm>
            <a:off x="1702050" y="1965626"/>
            <a:ext cx="5739900" cy="12087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5200"/>
              <a:buNone/>
              <a:defRPr b="1" sz="44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61" name="Google Shape;261;p57"/>
          <p:cNvSpPr txBox="1"/>
          <p:nvPr>
            <p:ph idx="1" type="subTitle"/>
          </p:nvPr>
        </p:nvSpPr>
        <p:spPr>
          <a:xfrm>
            <a:off x="2946150" y="3173408"/>
            <a:ext cx="3251700" cy="41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262" name="Google Shape;262;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3" name="Google Shape;263;p57"/>
          <p:cNvSpPr txBox="1"/>
          <p:nvPr>
            <p:ph hasCustomPrompt="1" idx="2" type="title"/>
          </p:nvPr>
        </p:nvSpPr>
        <p:spPr>
          <a:xfrm>
            <a:off x="3819900" y="1231501"/>
            <a:ext cx="1504200" cy="74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TITLE_1_1">
    <p:bg>
      <p:bgPr>
        <a:solidFill>
          <a:schemeClr val="dk1"/>
        </a:solidFill>
      </p:bgPr>
    </p:bg>
    <p:spTree>
      <p:nvGrpSpPr>
        <p:cNvPr id="264" name="Shape 264"/>
        <p:cNvGrpSpPr/>
        <p:nvPr/>
      </p:nvGrpSpPr>
      <p:grpSpPr>
        <a:xfrm>
          <a:off x="0" y="0"/>
          <a:ext cx="0" cy="0"/>
          <a:chOff x="0" y="0"/>
          <a:chExt cx="0" cy="0"/>
        </a:xfrm>
      </p:grpSpPr>
      <p:sp>
        <p:nvSpPr>
          <p:cNvPr id="265" name="Google Shape;265;p58"/>
          <p:cNvSpPr txBox="1"/>
          <p:nvPr>
            <p:ph type="ctrTitle"/>
          </p:nvPr>
        </p:nvSpPr>
        <p:spPr>
          <a:xfrm>
            <a:off x="1702050" y="1977268"/>
            <a:ext cx="5739900" cy="12069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5200"/>
              <a:buNone/>
              <a:defRPr b="1" sz="44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66" name="Google Shape;266;p58"/>
          <p:cNvSpPr txBox="1"/>
          <p:nvPr>
            <p:ph idx="1" type="subTitle"/>
          </p:nvPr>
        </p:nvSpPr>
        <p:spPr>
          <a:xfrm>
            <a:off x="2946150" y="3173408"/>
            <a:ext cx="3251700" cy="41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solidFill>
                  <a:schemeClr val="accent5"/>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7" name="Google Shape;267;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8" name="Google Shape;268;p58"/>
          <p:cNvSpPr txBox="1"/>
          <p:nvPr>
            <p:ph hasCustomPrompt="1" idx="2" type="title"/>
          </p:nvPr>
        </p:nvSpPr>
        <p:spPr>
          <a:xfrm>
            <a:off x="3819900" y="1231501"/>
            <a:ext cx="1504200" cy="74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5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9" name="Shape 269"/>
        <p:cNvGrpSpPr/>
        <p:nvPr/>
      </p:nvGrpSpPr>
      <p:grpSpPr>
        <a:xfrm>
          <a:off x="0" y="0"/>
          <a:ext cx="0" cy="0"/>
          <a:chOff x="0" y="0"/>
          <a:chExt cx="0" cy="0"/>
        </a:xfrm>
      </p:grpSpPr>
      <p:sp>
        <p:nvSpPr>
          <p:cNvPr id="270" name="Google Shape;270;p5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71" name="Google Shape;271;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ext">
  <p:cSld name="CUSTOM">
    <p:spTree>
      <p:nvGrpSpPr>
        <p:cNvPr id="272" name="Shape 272"/>
        <p:cNvGrpSpPr/>
        <p:nvPr/>
      </p:nvGrpSpPr>
      <p:grpSpPr>
        <a:xfrm>
          <a:off x="0" y="0"/>
          <a:ext cx="0" cy="0"/>
          <a:chOff x="0" y="0"/>
          <a:chExt cx="0" cy="0"/>
        </a:xfrm>
      </p:grpSpPr>
      <p:sp>
        <p:nvSpPr>
          <p:cNvPr id="273" name="Google Shape;273;p60"/>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4" name="Google Shape;274;p60"/>
          <p:cNvSpPr txBox="1"/>
          <p:nvPr>
            <p:ph idx="1" type="body"/>
          </p:nvPr>
        </p:nvSpPr>
        <p:spPr>
          <a:xfrm>
            <a:off x="607200" y="1765607"/>
            <a:ext cx="3936000" cy="266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ext 2">
  <p:cSld name="CUSTOM_8">
    <p:spTree>
      <p:nvGrpSpPr>
        <p:cNvPr id="275" name="Shape 275"/>
        <p:cNvGrpSpPr/>
        <p:nvPr/>
      </p:nvGrpSpPr>
      <p:grpSpPr>
        <a:xfrm>
          <a:off x="0" y="0"/>
          <a:ext cx="0" cy="0"/>
          <a:chOff x="0" y="0"/>
          <a:chExt cx="0" cy="0"/>
        </a:xfrm>
      </p:grpSpPr>
      <p:sp>
        <p:nvSpPr>
          <p:cNvPr id="276" name="Google Shape;276;p61"/>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7" name="Google Shape;277;p61"/>
          <p:cNvSpPr txBox="1"/>
          <p:nvPr>
            <p:ph idx="1" type="body"/>
          </p:nvPr>
        </p:nvSpPr>
        <p:spPr>
          <a:xfrm>
            <a:off x="3266600" y="2197604"/>
            <a:ext cx="3936000" cy="99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text and list">
  <p:cSld name="CUSTOM_1_2">
    <p:spTree>
      <p:nvGrpSpPr>
        <p:cNvPr id="26" name="Shape 26"/>
        <p:cNvGrpSpPr/>
        <p:nvPr/>
      </p:nvGrpSpPr>
      <p:grpSpPr>
        <a:xfrm>
          <a:off x="0" y="0"/>
          <a:ext cx="0" cy="0"/>
          <a:chOff x="0" y="0"/>
          <a:chExt cx="0" cy="0"/>
        </a:xfrm>
      </p:grpSpPr>
      <p:sp>
        <p:nvSpPr>
          <p:cNvPr id="27" name="Google Shape;27;p7"/>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7"/>
          <p:cNvSpPr txBox="1"/>
          <p:nvPr>
            <p:ph idx="1" type="body"/>
          </p:nvPr>
        </p:nvSpPr>
        <p:spPr>
          <a:xfrm>
            <a:off x="607200" y="1789698"/>
            <a:ext cx="3936000" cy="1084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9" name="Google Shape;29;p7"/>
          <p:cNvSpPr txBox="1"/>
          <p:nvPr>
            <p:ph idx="2" type="body"/>
          </p:nvPr>
        </p:nvSpPr>
        <p:spPr>
          <a:xfrm>
            <a:off x="607200" y="2983598"/>
            <a:ext cx="3936000" cy="1473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sz="1200"/>
            </a:lvl1pPr>
            <a:lvl2pPr indent="-304800" lvl="1" marL="914400" rtl="0">
              <a:spcBef>
                <a:spcPts val="0"/>
              </a:spcBef>
              <a:spcAft>
                <a:spcPts val="0"/>
              </a:spcAft>
              <a:buSzPts val="1200"/>
              <a:buAutoNum type="alphaLcPeriod"/>
              <a:defRPr/>
            </a:lvl2pPr>
            <a:lvl3pPr indent="-304800" lvl="2" marL="1371600" rtl="0">
              <a:spcBef>
                <a:spcPts val="0"/>
              </a:spcBef>
              <a:spcAft>
                <a:spcPts val="0"/>
              </a:spcAft>
              <a:buSzPts val="1200"/>
              <a:buAutoNum type="romanLcPeriod"/>
              <a:defRPr/>
            </a:lvl3pPr>
            <a:lvl4pPr indent="-304800" lvl="3" marL="1828800" rtl="0">
              <a:spcBef>
                <a:spcPts val="0"/>
              </a:spcBef>
              <a:spcAft>
                <a:spcPts val="0"/>
              </a:spcAft>
              <a:buSzPts val="1200"/>
              <a:buAutoNum type="arabicPeriod"/>
              <a:defRPr/>
            </a:lvl4pPr>
            <a:lvl5pPr indent="-304800" lvl="4" marL="2286000" rtl="0">
              <a:spcBef>
                <a:spcPts val="0"/>
              </a:spcBef>
              <a:spcAft>
                <a:spcPts val="0"/>
              </a:spcAft>
              <a:buSzPts val="1200"/>
              <a:buAutoNum type="alphaLcPeriod"/>
              <a:defRPr/>
            </a:lvl5pPr>
            <a:lvl6pPr indent="-304800" lvl="5" marL="2743200" rtl="0">
              <a:spcBef>
                <a:spcPts val="0"/>
              </a:spcBef>
              <a:spcAft>
                <a:spcPts val="0"/>
              </a:spcAft>
              <a:buSzPts val="1200"/>
              <a:buAutoNum type="romanLcPeriod"/>
              <a:defRPr/>
            </a:lvl6pPr>
            <a:lvl7pPr indent="-304800" lvl="6" marL="3200400" rtl="0">
              <a:spcBef>
                <a:spcPts val="0"/>
              </a:spcBef>
              <a:spcAft>
                <a:spcPts val="0"/>
              </a:spcAft>
              <a:buSzPts val="1200"/>
              <a:buAutoNum type="arabicPeriod"/>
              <a:defRPr/>
            </a:lvl7pPr>
            <a:lvl8pPr indent="-304800" lvl="7" marL="3657600" rtl="0">
              <a:spcBef>
                <a:spcPts val="0"/>
              </a:spcBef>
              <a:spcAft>
                <a:spcPts val="0"/>
              </a:spcAft>
              <a:buSzPts val="1200"/>
              <a:buAutoNum type="alphaLcPeriod"/>
              <a:defRPr/>
            </a:lvl8pPr>
            <a:lvl9pPr indent="-304800" lvl="8" marL="4114800" rtl="0">
              <a:spcBef>
                <a:spcPts val="0"/>
              </a:spcBef>
              <a:spcAft>
                <a:spcPts val="0"/>
              </a:spcAft>
              <a:buSzPts val="1200"/>
              <a:buAutoNum type="romanLcPeriod"/>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ext + picture">
  <p:cSld name="CUSTOM_2">
    <p:spTree>
      <p:nvGrpSpPr>
        <p:cNvPr id="278" name="Shape 278"/>
        <p:cNvGrpSpPr/>
        <p:nvPr/>
      </p:nvGrpSpPr>
      <p:grpSpPr>
        <a:xfrm>
          <a:off x="0" y="0"/>
          <a:ext cx="0" cy="0"/>
          <a:chOff x="0" y="0"/>
          <a:chExt cx="0" cy="0"/>
        </a:xfrm>
      </p:grpSpPr>
      <p:sp>
        <p:nvSpPr>
          <p:cNvPr id="279" name="Google Shape;279;p62"/>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0" name="Google Shape;280;p62"/>
          <p:cNvSpPr txBox="1"/>
          <p:nvPr>
            <p:ph idx="1" type="body"/>
          </p:nvPr>
        </p:nvSpPr>
        <p:spPr>
          <a:xfrm>
            <a:off x="607200" y="1765607"/>
            <a:ext cx="3936000" cy="266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one column">
  <p:cSld name="CUSTOM_1">
    <p:spTree>
      <p:nvGrpSpPr>
        <p:cNvPr id="281" name="Shape 281"/>
        <p:cNvGrpSpPr/>
        <p:nvPr/>
      </p:nvGrpSpPr>
      <p:grpSpPr>
        <a:xfrm>
          <a:off x="0" y="0"/>
          <a:ext cx="0" cy="0"/>
          <a:chOff x="0" y="0"/>
          <a:chExt cx="0" cy="0"/>
        </a:xfrm>
      </p:grpSpPr>
      <p:sp>
        <p:nvSpPr>
          <p:cNvPr id="282" name="Google Shape;282;p63"/>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3" name="Google Shape;283;p63"/>
          <p:cNvSpPr txBox="1"/>
          <p:nvPr>
            <p:ph idx="1" type="body"/>
          </p:nvPr>
        </p:nvSpPr>
        <p:spPr>
          <a:xfrm>
            <a:off x="607200" y="1764944"/>
            <a:ext cx="3936000" cy="771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84" name="Google Shape;284;p63"/>
          <p:cNvSpPr txBox="1"/>
          <p:nvPr>
            <p:ph idx="2" type="body"/>
          </p:nvPr>
        </p:nvSpPr>
        <p:spPr>
          <a:xfrm>
            <a:off x="607200" y="2646644"/>
            <a:ext cx="39360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text and list">
  <p:cSld name="CUSTOM_1_2">
    <p:spTree>
      <p:nvGrpSpPr>
        <p:cNvPr id="285" name="Shape 285"/>
        <p:cNvGrpSpPr/>
        <p:nvPr/>
      </p:nvGrpSpPr>
      <p:grpSpPr>
        <a:xfrm>
          <a:off x="0" y="0"/>
          <a:ext cx="0" cy="0"/>
          <a:chOff x="0" y="0"/>
          <a:chExt cx="0" cy="0"/>
        </a:xfrm>
      </p:grpSpPr>
      <p:sp>
        <p:nvSpPr>
          <p:cNvPr id="286" name="Google Shape;286;p64"/>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7" name="Google Shape;287;p64"/>
          <p:cNvSpPr txBox="1"/>
          <p:nvPr>
            <p:ph idx="1" type="body"/>
          </p:nvPr>
        </p:nvSpPr>
        <p:spPr>
          <a:xfrm>
            <a:off x="607200" y="1789698"/>
            <a:ext cx="3936000" cy="1084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88" name="Google Shape;288;p64"/>
          <p:cNvSpPr txBox="1"/>
          <p:nvPr>
            <p:ph idx="2" type="body"/>
          </p:nvPr>
        </p:nvSpPr>
        <p:spPr>
          <a:xfrm>
            <a:off x="607200" y="2983598"/>
            <a:ext cx="3936000" cy="1473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sz="1200"/>
            </a:lvl1pPr>
            <a:lvl2pPr indent="-304800" lvl="1" marL="914400" rtl="0">
              <a:spcBef>
                <a:spcPts val="0"/>
              </a:spcBef>
              <a:spcAft>
                <a:spcPts val="0"/>
              </a:spcAft>
              <a:buSzPts val="1200"/>
              <a:buAutoNum type="alphaLcPeriod"/>
              <a:defRPr/>
            </a:lvl2pPr>
            <a:lvl3pPr indent="-304800" lvl="2" marL="1371600" rtl="0">
              <a:spcBef>
                <a:spcPts val="0"/>
              </a:spcBef>
              <a:spcAft>
                <a:spcPts val="0"/>
              </a:spcAft>
              <a:buSzPts val="1200"/>
              <a:buAutoNum type="romanLcPeriod"/>
              <a:defRPr/>
            </a:lvl3pPr>
            <a:lvl4pPr indent="-304800" lvl="3" marL="1828800" rtl="0">
              <a:spcBef>
                <a:spcPts val="0"/>
              </a:spcBef>
              <a:spcAft>
                <a:spcPts val="0"/>
              </a:spcAft>
              <a:buSzPts val="1200"/>
              <a:buAutoNum type="arabicPeriod"/>
              <a:defRPr/>
            </a:lvl4pPr>
            <a:lvl5pPr indent="-304800" lvl="4" marL="2286000" rtl="0">
              <a:spcBef>
                <a:spcPts val="0"/>
              </a:spcBef>
              <a:spcAft>
                <a:spcPts val="0"/>
              </a:spcAft>
              <a:buSzPts val="1200"/>
              <a:buAutoNum type="alphaLcPeriod"/>
              <a:defRPr/>
            </a:lvl5pPr>
            <a:lvl6pPr indent="-304800" lvl="5" marL="2743200" rtl="0">
              <a:spcBef>
                <a:spcPts val="0"/>
              </a:spcBef>
              <a:spcAft>
                <a:spcPts val="0"/>
              </a:spcAft>
              <a:buSzPts val="1200"/>
              <a:buAutoNum type="romanLcPeriod"/>
              <a:defRPr/>
            </a:lvl6pPr>
            <a:lvl7pPr indent="-304800" lvl="6" marL="3200400" rtl="0">
              <a:spcBef>
                <a:spcPts val="0"/>
              </a:spcBef>
              <a:spcAft>
                <a:spcPts val="0"/>
              </a:spcAft>
              <a:buSzPts val="1200"/>
              <a:buAutoNum type="arabicPeriod"/>
              <a:defRPr/>
            </a:lvl7pPr>
            <a:lvl8pPr indent="-304800" lvl="7" marL="3657600" rtl="0">
              <a:spcBef>
                <a:spcPts val="0"/>
              </a:spcBef>
              <a:spcAft>
                <a:spcPts val="0"/>
              </a:spcAft>
              <a:buSzPts val="1200"/>
              <a:buAutoNum type="alphaLcPeriod"/>
              <a:defRPr/>
            </a:lvl8pPr>
            <a:lvl9pPr indent="-304800" lvl="8" marL="4114800" rtl="0">
              <a:spcBef>
                <a:spcPts val="0"/>
              </a:spcBef>
              <a:spcAft>
                <a:spcPts val="0"/>
              </a:spcAft>
              <a:buSzPts val="1200"/>
              <a:buAutoNum type="romanLcPeriod"/>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text and bullet point">
  <p:cSld name="CUSTOM_1_2_1">
    <p:spTree>
      <p:nvGrpSpPr>
        <p:cNvPr id="289" name="Shape 289"/>
        <p:cNvGrpSpPr/>
        <p:nvPr/>
      </p:nvGrpSpPr>
      <p:grpSpPr>
        <a:xfrm>
          <a:off x="0" y="0"/>
          <a:ext cx="0" cy="0"/>
          <a:chOff x="0" y="0"/>
          <a:chExt cx="0" cy="0"/>
        </a:xfrm>
      </p:grpSpPr>
      <p:sp>
        <p:nvSpPr>
          <p:cNvPr id="290" name="Google Shape;290;p65"/>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1" name="Google Shape;291;p65"/>
          <p:cNvSpPr txBox="1"/>
          <p:nvPr>
            <p:ph idx="1" type="body"/>
          </p:nvPr>
        </p:nvSpPr>
        <p:spPr>
          <a:xfrm>
            <a:off x="607200" y="1788194"/>
            <a:ext cx="3936000" cy="1084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92" name="Google Shape;292;p65"/>
          <p:cNvSpPr txBox="1"/>
          <p:nvPr>
            <p:ph idx="2" type="body"/>
          </p:nvPr>
        </p:nvSpPr>
        <p:spPr>
          <a:xfrm>
            <a:off x="607200" y="2982094"/>
            <a:ext cx="3936000" cy="1473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list">
  <p:cSld name="CUSTOM_1_1">
    <p:spTree>
      <p:nvGrpSpPr>
        <p:cNvPr id="293" name="Shape 293"/>
        <p:cNvGrpSpPr/>
        <p:nvPr/>
      </p:nvGrpSpPr>
      <p:grpSpPr>
        <a:xfrm>
          <a:off x="0" y="0"/>
          <a:ext cx="0" cy="0"/>
          <a:chOff x="0" y="0"/>
          <a:chExt cx="0" cy="0"/>
        </a:xfrm>
      </p:grpSpPr>
      <p:sp>
        <p:nvSpPr>
          <p:cNvPr id="294" name="Google Shape;294;p66"/>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5" name="Google Shape;295;p66"/>
          <p:cNvSpPr txBox="1"/>
          <p:nvPr>
            <p:ph idx="1" type="body"/>
          </p:nvPr>
        </p:nvSpPr>
        <p:spPr>
          <a:xfrm>
            <a:off x="607200" y="1765610"/>
            <a:ext cx="3936000" cy="2673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a:lvl1pPr>
            <a:lvl2pPr indent="-304800" lvl="1" marL="914400" rtl="0">
              <a:spcBef>
                <a:spcPts val="0"/>
              </a:spcBef>
              <a:spcAft>
                <a:spcPts val="0"/>
              </a:spcAft>
              <a:buSzPts val="1200"/>
              <a:buAutoNum type="alphaLcPeriod"/>
              <a:defRPr/>
            </a:lvl2pPr>
            <a:lvl3pPr indent="-304800" lvl="2" marL="1371600" rtl="0">
              <a:spcBef>
                <a:spcPts val="0"/>
              </a:spcBef>
              <a:spcAft>
                <a:spcPts val="0"/>
              </a:spcAft>
              <a:buSzPts val="1200"/>
              <a:buAutoNum type="romanLcPeriod"/>
              <a:defRPr/>
            </a:lvl3pPr>
            <a:lvl4pPr indent="-304800" lvl="3" marL="1828800" rtl="0">
              <a:spcBef>
                <a:spcPts val="0"/>
              </a:spcBef>
              <a:spcAft>
                <a:spcPts val="0"/>
              </a:spcAft>
              <a:buSzPts val="1200"/>
              <a:buAutoNum type="arabicPeriod"/>
              <a:defRPr/>
            </a:lvl4pPr>
            <a:lvl5pPr indent="-304800" lvl="4" marL="2286000" rtl="0">
              <a:spcBef>
                <a:spcPts val="0"/>
              </a:spcBef>
              <a:spcAft>
                <a:spcPts val="0"/>
              </a:spcAft>
              <a:buSzPts val="1200"/>
              <a:buAutoNum type="alphaLcPeriod"/>
              <a:defRPr/>
            </a:lvl5pPr>
            <a:lvl6pPr indent="-304800" lvl="5" marL="2743200" rtl="0">
              <a:spcBef>
                <a:spcPts val="0"/>
              </a:spcBef>
              <a:spcAft>
                <a:spcPts val="0"/>
              </a:spcAft>
              <a:buSzPts val="1200"/>
              <a:buAutoNum type="romanLcPeriod"/>
              <a:defRPr/>
            </a:lvl6pPr>
            <a:lvl7pPr indent="-304800" lvl="6" marL="3200400" rtl="0">
              <a:spcBef>
                <a:spcPts val="0"/>
              </a:spcBef>
              <a:spcAft>
                <a:spcPts val="0"/>
              </a:spcAft>
              <a:buSzPts val="1200"/>
              <a:buAutoNum type="arabicPeriod"/>
              <a:defRPr/>
            </a:lvl7pPr>
            <a:lvl8pPr indent="-304800" lvl="7" marL="3657600" rtl="0">
              <a:spcBef>
                <a:spcPts val="0"/>
              </a:spcBef>
              <a:spcAft>
                <a:spcPts val="0"/>
              </a:spcAft>
              <a:buSzPts val="1200"/>
              <a:buAutoNum type="alphaLcPeriod"/>
              <a:defRPr/>
            </a:lvl8pPr>
            <a:lvl9pPr indent="-304800" lvl="8" marL="4114800" rtl="0">
              <a:spcBef>
                <a:spcPts val="0"/>
              </a:spcBef>
              <a:spcAft>
                <a:spcPts val="0"/>
              </a:spcAft>
              <a:buSzPts val="1200"/>
              <a:buAutoNum type="romanLcPeriod"/>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bullet point 1">
  <p:cSld name="CUSTOM_1_1_1">
    <p:spTree>
      <p:nvGrpSpPr>
        <p:cNvPr id="296" name="Shape 296"/>
        <p:cNvGrpSpPr/>
        <p:nvPr/>
      </p:nvGrpSpPr>
      <p:grpSpPr>
        <a:xfrm>
          <a:off x="0" y="0"/>
          <a:ext cx="0" cy="0"/>
          <a:chOff x="0" y="0"/>
          <a:chExt cx="0" cy="0"/>
        </a:xfrm>
      </p:grpSpPr>
      <p:sp>
        <p:nvSpPr>
          <p:cNvPr id="297" name="Google Shape;297;p67"/>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8" name="Google Shape;298;p67"/>
          <p:cNvSpPr txBox="1"/>
          <p:nvPr>
            <p:ph idx="1" type="body"/>
          </p:nvPr>
        </p:nvSpPr>
        <p:spPr>
          <a:xfrm>
            <a:off x="607200" y="1765607"/>
            <a:ext cx="3936000" cy="266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bullet point 2">
  <p:cSld name="CUSTOM_1_1_1_1">
    <p:spTree>
      <p:nvGrpSpPr>
        <p:cNvPr id="299" name="Shape 299"/>
        <p:cNvGrpSpPr/>
        <p:nvPr/>
      </p:nvGrpSpPr>
      <p:grpSpPr>
        <a:xfrm>
          <a:off x="0" y="0"/>
          <a:ext cx="0" cy="0"/>
          <a:chOff x="0" y="0"/>
          <a:chExt cx="0" cy="0"/>
        </a:xfrm>
      </p:grpSpPr>
      <p:sp>
        <p:nvSpPr>
          <p:cNvPr id="300" name="Google Shape;300;p68"/>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1" name="Google Shape;301;p68"/>
          <p:cNvSpPr txBox="1"/>
          <p:nvPr>
            <p:ph idx="1" type="body"/>
          </p:nvPr>
        </p:nvSpPr>
        <p:spPr>
          <a:xfrm>
            <a:off x="607200" y="1565350"/>
            <a:ext cx="4607400" cy="3042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one column" type="tx">
  <p:cSld name="TITLE_AND_BODY">
    <p:spTree>
      <p:nvGrpSpPr>
        <p:cNvPr id="302" name="Shape 302"/>
        <p:cNvGrpSpPr/>
        <p:nvPr/>
      </p:nvGrpSpPr>
      <p:grpSpPr>
        <a:xfrm>
          <a:off x="0" y="0"/>
          <a:ext cx="0" cy="0"/>
          <a:chOff x="0" y="0"/>
          <a:chExt cx="0" cy="0"/>
        </a:xfrm>
      </p:grpSpPr>
      <p:sp>
        <p:nvSpPr>
          <p:cNvPr id="303" name="Google Shape;303;p69"/>
          <p:cNvSpPr txBox="1"/>
          <p:nvPr>
            <p:ph type="title"/>
          </p:nvPr>
        </p:nvSpPr>
        <p:spPr>
          <a:xfrm>
            <a:off x="607200" y="1026550"/>
            <a:ext cx="32907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4" name="Google Shape;304;p69"/>
          <p:cNvSpPr txBox="1"/>
          <p:nvPr>
            <p:ph idx="1" type="body"/>
          </p:nvPr>
        </p:nvSpPr>
        <p:spPr>
          <a:xfrm>
            <a:off x="607200" y="1765237"/>
            <a:ext cx="3290700" cy="1208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05" name="Google Shape;305;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one column + picture">
  <p:cSld name="TITLE_AND_BODY_1">
    <p:spTree>
      <p:nvGrpSpPr>
        <p:cNvPr id="306" name="Shape 306"/>
        <p:cNvGrpSpPr/>
        <p:nvPr/>
      </p:nvGrpSpPr>
      <p:grpSpPr>
        <a:xfrm>
          <a:off x="0" y="0"/>
          <a:ext cx="0" cy="0"/>
          <a:chOff x="0" y="0"/>
          <a:chExt cx="0" cy="0"/>
        </a:xfrm>
      </p:grpSpPr>
      <p:sp>
        <p:nvSpPr>
          <p:cNvPr id="307" name="Google Shape;307;p70"/>
          <p:cNvSpPr txBox="1"/>
          <p:nvPr>
            <p:ph type="title"/>
          </p:nvPr>
        </p:nvSpPr>
        <p:spPr>
          <a:xfrm>
            <a:off x="607200" y="1026550"/>
            <a:ext cx="3936000" cy="539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8" name="Google Shape;308;p70"/>
          <p:cNvSpPr txBox="1"/>
          <p:nvPr>
            <p:ph idx="1" type="body"/>
          </p:nvPr>
        </p:nvSpPr>
        <p:spPr>
          <a:xfrm>
            <a:off x="607200" y="1765200"/>
            <a:ext cx="3936000" cy="2838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a:lvl1pPr>
            <a:lvl2pPr indent="-304800" lvl="1" marL="914400" rtl="0">
              <a:spcBef>
                <a:spcPts val="0"/>
              </a:spcBef>
              <a:spcAft>
                <a:spcPts val="0"/>
              </a:spcAft>
              <a:buSzPts val="1200"/>
              <a:buAutoNum type="alphaLcPeriod"/>
              <a:defRPr/>
            </a:lvl2pPr>
            <a:lvl3pPr indent="-304800" lvl="2" marL="1371600" rtl="0">
              <a:spcBef>
                <a:spcPts val="0"/>
              </a:spcBef>
              <a:spcAft>
                <a:spcPts val="0"/>
              </a:spcAft>
              <a:buSzPts val="1200"/>
              <a:buAutoNum type="romanLcPeriod"/>
              <a:defRPr/>
            </a:lvl3pPr>
            <a:lvl4pPr indent="-304800" lvl="3" marL="1828800" rtl="0">
              <a:spcBef>
                <a:spcPts val="0"/>
              </a:spcBef>
              <a:spcAft>
                <a:spcPts val="0"/>
              </a:spcAft>
              <a:buSzPts val="1200"/>
              <a:buAutoNum type="arabicPeriod"/>
              <a:defRPr/>
            </a:lvl4pPr>
            <a:lvl5pPr indent="-304800" lvl="4" marL="2286000" rtl="0">
              <a:spcBef>
                <a:spcPts val="0"/>
              </a:spcBef>
              <a:spcAft>
                <a:spcPts val="0"/>
              </a:spcAft>
              <a:buSzPts val="1200"/>
              <a:buAutoNum type="alphaLcPeriod"/>
              <a:defRPr/>
            </a:lvl5pPr>
            <a:lvl6pPr indent="-304800" lvl="5" marL="2743200" rtl="0">
              <a:spcBef>
                <a:spcPts val="0"/>
              </a:spcBef>
              <a:spcAft>
                <a:spcPts val="0"/>
              </a:spcAft>
              <a:buSzPts val="1200"/>
              <a:buAutoNum type="romanLcPeriod"/>
              <a:defRPr/>
            </a:lvl6pPr>
            <a:lvl7pPr indent="-304800" lvl="6" marL="3200400" rtl="0">
              <a:spcBef>
                <a:spcPts val="0"/>
              </a:spcBef>
              <a:spcAft>
                <a:spcPts val="0"/>
              </a:spcAft>
              <a:buSzPts val="1200"/>
              <a:buAutoNum type="arabicPeriod"/>
              <a:defRPr/>
            </a:lvl7pPr>
            <a:lvl8pPr indent="-304800" lvl="7" marL="3657600" rtl="0">
              <a:spcBef>
                <a:spcPts val="0"/>
              </a:spcBef>
              <a:spcAft>
                <a:spcPts val="0"/>
              </a:spcAft>
              <a:buSzPts val="1200"/>
              <a:buAutoNum type="alphaLcPeriod"/>
              <a:defRPr/>
            </a:lvl8pPr>
            <a:lvl9pPr indent="-304800" lvl="8" marL="4114800" rtl="0">
              <a:spcBef>
                <a:spcPts val="0"/>
              </a:spcBef>
              <a:spcAft>
                <a:spcPts val="0"/>
              </a:spcAft>
              <a:buSzPts val="1200"/>
              <a:buAutoNum type="romanLcPeriod"/>
              <a:defRPr/>
            </a:lvl9pPr>
          </a:lstStyle>
          <a:p/>
        </p:txBody>
      </p:sp>
      <p:sp>
        <p:nvSpPr>
          <p:cNvPr id="309" name="Google Shape;309;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ext and list">
  <p:cSld name="TITLE_AND_BODY_1_1">
    <p:spTree>
      <p:nvGrpSpPr>
        <p:cNvPr id="310" name="Shape 310"/>
        <p:cNvGrpSpPr/>
        <p:nvPr/>
      </p:nvGrpSpPr>
      <p:grpSpPr>
        <a:xfrm>
          <a:off x="0" y="0"/>
          <a:ext cx="0" cy="0"/>
          <a:chOff x="0" y="0"/>
          <a:chExt cx="0" cy="0"/>
        </a:xfrm>
      </p:grpSpPr>
      <p:sp>
        <p:nvSpPr>
          <p:cNvPr id="311" name="Google Shape;311;p71"/>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2" name="Google Shape;312;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3" name="Google Shape;313;p71"/>
          <p:cNvSpPr txBox="1"/>
          <p:nvPr>
            <p:ph idx="1" type="body"/>
          </p:nvPr>
        </p:nvSpPr>
        <p:spPr>
          <a:xfrm>
            <a:off x="607200" y="1781026"/>
            <a:ext cx="39360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14" name="Google Shape;314;p71"/>
          <p:cNvSpPr txBox="1"/>
          <p:nvPr>
            <p:ph idx="2" type="body"/>
          </p:nvPr>
        </p:nvSpPr>
        <p:spPr>
          <a:xfrm>
            <a:off x="607200" y="2640259"/>
            <a:ext cx="39360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text and bullet point">
  <p:cSld name="CUSTOM_1_2_1">
    <p:spTree>
      <p:nvGrpSpPr>
        <p:cNvPr id="30" name="Shape 30"/>
        <p:cNvGrpSpPr/>
        <p:nvPr/>
      </p:nvGrpSpPr>
      <p:grpSpPr>
        <a:xfrm>
          <a:off x="0" y="0"/>
          <a:ext cx="0" cy="0"/>
          <a:chOff x="0" y="0"/>
          <a:chExt cx="0" cy="0"/>
        </a:xfrm>
      </p:grpSpPr>
      <p:sp>
        <p:nvSpPr>
          <p:cNvPr id="31" name="Google Shape;31;p8"/>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8"/>
          <p:cNvSpPr txBox="1"/>
          <p:nvPr>
            <p:ph idx="1" type="body"/>
          </p:nvPr>
        </p:nvSpPr>
        <p:spPr>
          <a:xfrm>
            <a:off x="607200" y="1788194"/>
            <a:ext cx="3936000" cy="1084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3" name="Google Shape;33;p8"/>
          <p:cNvSpPr txBox="1"/>
          <p:nvPr>
            <p:ph idx="2" type="body"/>
          </p:nvPr>
        </p:nvSpPr>
        <p:spPr>
          <a:xfrm>
            <a:off x="607200" y="2982094"/>
            <a:ext cx="3936000" cy="1473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wo columns">
  <p:cSld name="CUSTOM_3">
    <p:spTree>
      <p:nvGrpSpPr>
        <p:cNvPr id="315" name="Shape 315"/>
        <p:cNvGrpSpPr/>
        <p:nvPr/>
      </p:nvGrpSpPr>
      <p:grpSpPr>
        <a:xfrm>
          <a:off x="0" y="0"/>
          <a:ext cx="0" cy="0"/>
          <a:chOff x="0" y="0"/>
          <a:chExt cx="0" cy="0"/>
        </a:xfrm>
      </p:grpSpPr>
      <p:sp>
        <p:nvSpPr>
          <p:cNvPr id="316" name="Google Shape;316;p72"/>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7" name="Google Shape;317;p72"/>
          <p:cNvSpPr txBox="1"/>
          <p:nvPr>
            <p:ph idx="1" type="body"/>
          </p:nvPr>
        </p:nvSpPr>
        <p:spPr>
          <a:xfrm>
            <a:off x="607200" y="1781200"/>
            <a:ext cx="3290700" cy="74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18" name="Google Shape;318;p72"/>
          <p:cNvSpPr txBox="1"/>
          <p:nvPr>
            <p:ph idx="2" type="body"/>
          </p:nvPr>
        </p:nvSpPr>
        <p:spPr>
          <a:xfrm>
            <a:off x="607200" y="2646647"/>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19" name="Google Shape;319;p72"/>
          <p:cNvSpPr txBox="1"/>
          <p:nvPr>
            <p:ph idx="3" type="body"/>
          </p:nvPr>
        </p:nvSpPr>
        <p:spPr>
          <a:xfrm>
            <a:off x="4585130" y="1781200"/>
            <a:ext cx="3290700" cy="74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20" name="Google Shape;320;p72"/>
          <p:cNvSpPr txBox="1"/>
          <p:nvPr>
            <p:ph idx="4" type="body"/>
          </p:nvPr>
        </p:nvSpPr>
        <p:spPr>
          <a:xfrm>
            <a:off x="4585128" y="2646647"/>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wo columns 2">
  <p:cSld name="CUSTOM_3_1">
    <p:spTree>
      <p:nvGrpSpPr>
        <p:cNvPr id="321" name="Shape 321"/>
        <p:cNvGrpSpPr/>
        <p:nvPr/>
      </p:nvGrpSpPr>
      <p:grpSpPr>
        <a:xfrm>
          <a:off x="0" y="0"/>
          <a:ext cx="0" cy="0"/>
          <a:chOff x="0" y="0"/>
          <a:chExt cx="0" cy="0"/>
        </a:xfrm>
      </p:grpSpPr>
      <p:sp>
        <p:nvSpPr>
          <p:cNvPr id="322" name="Google Shape;322;p73"/>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3" name="Google Shape;323;p73"/>
          <p:cNvSpPr txBox="1"/>
          <p:nvPr>
            <p:ph idx="1" type="body"/>
          </p:nvPr>
        </p:nvSpPr>
        <p:spPr>
          <a:xfrm>
            <a:off x="607200"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24" name="Google Shape;324;p73"/>
          <p:cNvSpPr txBox="1"/>
          <p:nvPr>
            <p:ph idx="2" type="body"/>
          </p:nvPr>
        </p:nvSpPr>
        <p:spPr>
          <a:xfrm>
            <a:off x="607200"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25" name="Google Shape;325;p73"/>
          <p:cNvSpPr txBox="1"/>
          <p:nvPr>
            <p:ph idx="3" type="body"/>
          </p:nvPr>
        </p:nvSpPr>
        <p:spPr>
          <a:xfrm>
            <a:off x="4600925"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26" name="Google Shape;326;p73"/>
          <p:cNvSpPr txBox="1"/>
          <p:nvPr>
            <p:ph idx="4" type="body"/>
          </p:nvPr>
        </p:nvSpPr>
        <p:spPr>
          <a:xfrm>
            <a:off x="4600925"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27" name="Google Shape;327;p73"/>
          <p:cNvSpPr txBox="1"/>
          <p:nvPr>
            <p:ph idx="5" type="subTitle"/>
          </p:nvPr>
        </p:nvSpPr>
        <p:spPr>
          <a:xfrm>
            <a:off x="607200" y="1785575"/>
            <a:ext cx="32907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28" name="Google Shape;328;p73"/>
          <p:cNvSpPr txBox="1"/>
          <p:nvPr>
            <p:ph idx="6" type="subTitle"/>
          </p:nvPr>
        </p:nvSpPr>
        <p:spPr>
          <a:xfrm>
            <a:off x="4600925" y="1785575"/>
            <a:ext cx="32907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wo columns and list">
  <p:cSld name="TITLE_AND_BODY_1_1_1">
    <p:spTree>
      <p:nvGrpSpPr>
        <p:cNvPr id="329" name="Shape 329"/>
        <p:cNvGrpSpPr/>
        <p:nvPr/>
      </p:nvGrpSpPr>
      <p:grpSpPr>
        <a:xfrm>
          <a:off x="0" y="0"/>
          <a:ext cx="0" cy="0"/>
          <a:chOff x="0" y="0"/>
          <a:chExt cx="0" cy="0"/>
        </a:xfrm>
      </p:grpSpPr>
      <p:sp>
        <p:nvSpPr>
          <p:cNvPr id="330" name="Google Shape;330;p74"/>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1" name="Google Shape;331;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32" name="Google Shape;332;p74"/>
          <p:cNvSpPr txBox="1"/>
          <p:nvPr>
            <p:ph idx="1" type="body"/>
          </p:nvPr>
        </p:nvSpPr>
        <p:spPr>
          <a:xfrm>
            <a:off x="607200"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33" name="Google Shape;333;p74"/>
          <p:cNvSpPr txBox="1"/>
          <p:nvPr>
            <p:ph idx="2" type="body"/>
          </p:nvPr>
        </p:nvSpPr>
        <p:spPr>
          <a:xfrm>
            <a:off x="607200" y="2640256"/>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34" name="Google Shape;334;p74"/>
          <p:cNvSpPr txBox="1"/>
          <p:nvPr>
            <p:ph idx="3" type="body"/>
          </p:nvPr>
        </p:nvSpPr>
        <p:spPr>
          <a:xfrm>
            <a:off x="4589631"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35" name="Google Shape;335;p74"/>
          <p:cNvSpPr txBox="1"/>
          <p:nvPr>
            <p:ph idx="4" type="body"/>
          </p:nvPr>
        </p:nvSpPr>
        <p:spPr>
          <a:xfrm>
            <a:off x="4589631" y="2640256"/>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wo columns and list 2">
  <p:cSld name="TITLE_AND_BODY_1_1_1_1">
    <p:spTree>
      <p:nvGrpSpPr>
        <p:cNvPr id="336" name="Shape 336"/>
        <p:cNvGrpSpPr/>
        <p:nvPr/>
      </p:nvGrpSpPr>
      <p:grpSpPr>
        <a:xfrm>
          <a:off x="0" y="0"/>
          <a:ext cx="0" cy="0"/>
          <a:chOff x="0" y="0"/>
          <a:chExt cx="0" cy="0"/>
        </a:xfrm>
      </p:grpSpPr>
      <p:sp>
        <p:nvSpPr>
          <p:cNvPr id="337" name="Google Shape;337;p75"/>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8" name="Google Shape;338;p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39" name="Google Shape;339;p75"/>
          <p:cNvSpPr txBox="1"/>
          <p:nvPr>
            <p:ph idx="1" type="body"/>
          </p:nvPr>
        </p:nvSpPr>
        <p:spPr>
          <a:xfrm>
            <a:off x="607200"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40" name="Google Shape;340;p75"/>
          <p:cNvSpPr txBox="1"/>
          <p:nvPr>
            <p:ph idx="2" type="body"/>
          </p:nvPr>
        </p:nvSpPr>
        <p:spPr>
          <a:xfrm>
            <a:off x="607200"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41" name="Google Shape;341;p75"/>
          <p:cNvSpPr txBox="1"/>
          <p:nvPr>
            <p:ph idx="3" type="body"/>
          </p:nvPr>
        </p:nvSpPr>
        <p:spPr>
          <a:xfrm>
            <a:off x="4600925"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42" name="Google Shape;342;p75"/>
          <p:cNvSpPr txBox="1"/>
          <p:nvPr>
            <p:ph idx="4" type="body"/>
          </p:nvPr>
        </p:nvSpPr>
        <p:spPr>
          <a:xfrm>
            <a:off x="4600925"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43" name="Google Shape;343;p75"/>
          <p:cNvSpPr txBox="1"/>
          <p:nvPr>
            <p:ph idx="5" type="subTitle"/>
          </p:nvPr>
        </p:nvSpPr>
        <p:spPr>
          <a:xfrm>
            <a:off x="607200" y="1785575"/>
            <a:ext cx="32907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44" name="Google Shape;344;p75"/>
          <p:cNvSpPr txBox="1"/>
          <p:nvPr>
            <p:ph idx="6" type="subTitle"/>
          </p:nvPr>
        </p:nvSpPr>
        <p:spPr>
          <a:xfrm>
            <a:off x="4600925" y="1785575"/>
            <a:ext cx="32907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and list" type="twoColTx">
  <p:cSld name="TITLE_AND_TWO_COLUMNS">
    <p:spTree>
      <p:nvGrpSpPr>
        <p:cNvPr id="345" name="Shape 345"/>
        <p:cNvGrpSpPr/>
        <p:nvPr/>
      </p:nvGrpSpPr>
      <p:grpSpPr>
        <a:xfrm>
          <a:off x="0" y="0"/>
          <a:ext cx="0" cy="0"/>
          <a:chOff x="0" y="0"/>
          <a:chExt cx="0" cy="0"/>
        </a:xfrm>
      </p:grpSpPr>
      <p:sp>
        <p:nvSpPr>
          <p:cNvPr id="346" name="Google Shape;346;p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47" name="Google Shape;347;p76"/>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8" name="Google Shape;348;p76"/>
          <p:cNvSpPr txBox="1"/>
          <p:nvPr>
            <p:ph idx="1" type="body"/>
          </p:nvPr>
        </p:nvSpPr>
        <p:spPr>
          <a:xfrm>
            <a:off x="607200" y="1781025"/>
            <a:ext cx="19515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49" name="Google Shape;349;p76"/>
          <p:cNvSpPr txBox="1"/>
          <p:nvPr>
            <p:ph idx="2" type="body"/>
          </p:nvPr>
        </p:nvSpPr>
        <p:spPr>
          <a:xfrm>
            <a:off x="607200" y="2640253"/>
            <a:ext cx="19515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50" name="Google Shape;350;p76"/>
          <p:cNvSpPr txBox="1"/>
          <p:nvPr>
            <p:ph idx="3" type="body"/>
          </p:nvPr>
        </p:nvSpPr>
        <p:spPr>
          <a:xfrm>
            <a:off x="3596250" y="1781025"/>
            <a:ext cx="19515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51" name="Google Shape;351;p76"/>
          <p:cNvSpPr txBox="1"/>
          <p:nvPr>
            <p:ph idx="4" type="body"/>
          </p:nvPr>
        </p:nvSpPr>
        <p:spPr>
          <a:xfrm>
            <a:off x="3596250" y="2640253"/>
            <a:ext cx="19515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52" name="Google Shape;352;p76"/>
          <p:cNvSpPr txBox="1"/>
          <p:nvPr>
            <p:ph idx="5" type="body"/>
          </p:nvPr>
        </p:nvSpPr>
        <p:spPr>
          <a:xfrm>
            <a:off x="6588450" y="1781025"/>
            <a:ext cx="19515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53" name="Google Shape;353;p76"/>
          <p:cNvSpPr txBox="1"/>
          <p:nvPr>
            <p:ph idx="6" type="body"/>
          </p:nvPr>
        </p:nvSpPr>
        <p:spPr>
          <a:xfrm>
            <a:off x="6588450" y="2640253"/>
            <a:ext cx="19515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columns">
  <p:cSld name="TITLE_AND_TWO_COLUMNS_1">
    <p:spTree>
      <p:nvGrpSpPr>
        <p:cNvPr id="354" name="Shape 354"/>
        <p:cNvGrpSpPr/>
        <p:nvPr/>
      </p:nvGrpSpPr>
      <p:grpSpPr>
        <a:xfrm>
          <a:off x="0" y="0"/>
          <a:ext cx="0" cy="0"/>
          <a:chOff x="0" y="0"/>
          <a:chExt cx="0" cy="0"/>
        </a:xfrm>
      </p:grpSpPr>
      <p:sp>
        <p:nvSpPr>
          <p:cNvPr id="355" name="Google Shape;355;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6" name="Google Shape;356;p77"/>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7" name="Google Shape;357;p77"/>
          <p:cNvSpPr txBox="1"/>
          <p:nvPr>
            <p:ph idx="1" type="body"/>
          </p:nvPr>
        </p:nvSpPr>
        <p:spPr>
          <a:xfrm>
            <a:off x="60720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58" name="Google Shape;358;p77"/>
          <p:cNvSpPr txBox="1"/>
          <p:nvPr>
            <p:ph idx="2" type="body"/>
          </p:nvPr>
        </p:nvSpPr>
        <p:spPr>
          <a:xfrm>
            <a:off x="35962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59" name="Google Shape;359;p77"/>
          <p:cNvSpPr txBox="1"/>
          <p:nvPr>
            <p:ph idx="3" type="body"/>
          </p:nvPr>
        </p:nvSpPr>
        <p:spPr>
          <a:xfrm>
            <a:off x="65884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60" name="Google Shape;360;p77"/>
          <p:cNvSpPr txBox="1"/>
          <p:nvPr>
            <p:ph idx="4" type="subTitle"/>
          </p:nvPr>
        </p:nvSpPr>
        <p:spPr>
          <a:xfrm>
            <a:off x="60720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61" name="Google Shape;361;p77"/>
          <p:cNvSpPr txBox="1"/>
          <p:nvPr>
            <p:ph idx="5" type="subTitle"/>
          </p:nvPr>
        </p:nvSpPr>
        <p:spPr>
          <a:xfrm>
            <a:off x="658845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62" name="Google Shape;362;p77"/>
          <p:cNvSpPr txBox="1"/>
          <p:nvPr>
            <p:ph idx="6" type="subTitle"/>
          </p:nvPr>
        </p:nvSpPr>
        <p:spPr>
          <a:xfrm>
            <a:off x="3597825"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columns 2">
  <p:cSld name="TITLE_AND_TWO_COLUMNS_1_3">
    <p:spTree>
      <p:nvGrpSpPr>
        <p:cNvPr id="363" name="Shape 363"/>
        <p:cNvGrpSpPr/>
        <p:nvPr/>
      </p:nvGrpSpPr>
      <p:grpSpPr>
        <a:xfrm>
          <a:off x="0" y="0"/>
          <a:ext cx="0" cy="0"/>
          <a:chOff x="0" y="0"/>
          <a:chExt cx="0" cy="0"/>
        </a:xfrm>
      </p:grpSpPr>
      <p:sp>
        <p:nvSpPr>
          <p:cNvPr id="364" name="Google Shape;364;p78"/>
          <p:cNvSpPr/>
          <p:nvPr/>
        </p:nvSpPr>
        <p:spPr>
          <a:xfrm>
            <a:off x="4912500" y="2090375"/>
            <a:ext cx="1951500" cy="2046300"/>
          </a:xfrm>
          <a:prstGeom prst="roundRect">
            <a:avLst>
              <a:gd fmla="val 1336" name="adj"/>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5" name="Google Shape;365;p78"/>
          <p:cNvSpPr/>
          <p:nvPr/>
        </p:nvSpPr>
        <p:spPr>
          <a:xfrm>
            <a:off x="607200" y="2090375"/>
            <a:ext cx="1951500" cy="2046300"/>
          </a:xfrm>
          <a:prstGeom prst="roundRect">
            <a:avLst>
              <a:gd fmla="val 1336" name="adj"/>
            </a:avLst>
          </a:pr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8"/>
          <p:cNvSpPr/>
          <p:nvPr/>
        </p:nvSpPr>
        <p:spPr>
          <a:xfrm>
            <a:off x="2759850" y="2090375"/>
            <a:ext cx="1951500" cy="2046300"/>
          </a:xfrm>
          <a:prstGeom prst="roundRect">
            <a:avLst>
              <a:gd fmla="val 1336" name="adj"/>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7" name="Google Shape;367;p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68" name="Google Shape;368;p78"/>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9" name="Google Shape;369;p78"/>
          <p:cNvSpPr txBox="1"/>
          <p:nvPr>
            <p:ph idx="1" type="body"/>
          </p:nvPr>
        </p:nvSpPr>
        <p:spPr>
          <a:xfrm>
            <a:off x="607200" y="2482925"/>
            <a:ext cx="1951500" cy="1653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70" name="Google Shape;370;p78"/>
          <p:cNvSpPr txBox="1"/>
          <p:nvPr>
            <p:ph idx="2" type="body"/>
          </p:nvPr>
        </p:nvSpPr>
        <p:spPr>
          <a:xfrm>
            <a:off x="2759850" y="2482925"/>
            <a:ext cx="1951500" cy="1653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71" name="Google Shape;371;p78"/>
          <p:cNvSpPr txBox="1"/>
          <p:nvPr>
            <p:ph idx="3" type="body"/>
          </p:nvPr>
        </p:nvSpPr>
        <p:spPr>
          <a:xfrm>
            <a:off x="4912500" y="2482925"/>
            <a:ext cx="1951500" cy="1653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72" name="Google Shape;372;p78"/>
          <p:cNvSpPr txBox="1"/>
          <p:nvPr>
            <p:ph idx="4" type="subTitle"/>
          </p:nvPr>
        </p:nvSpPr>
        <p:spPr>
          <a:xfrm>
            <a:off x="607200" y="20903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73" name="Google Shape;373;p78"/>
          <p:cNvSpPr txBox="1"/>
          <p:nvPr>
            <p:ph idx="5" type="subTitle"/>
          </p:nvPr>
        </p:nvSpPr>
        <p:spPr>
          <a:xfrm>
            <a:off x="4912500" y="20903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74" name="Google Shape;374;p78"/>
          <p:cNvSpPr txBox="1"/>
          <p:nvPr>
            <p:ph idx="6" type="subTitle"/>
          </p:nvPr>
        </p:nvSpPr>
        <p:spPr>
          <a:xfrm>
            <a:off x="2759850" y="20903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columns 3">
  <p:cSld name="TITLE_AND_TWO_COLUMNS_1_3_1">
    <p:spTree>
      <p:nvGrpSpPr>
        <p:cNvPr id="375" name="Shape 375"/>
        <p:cNvGrpSpPr/>
        <p:nvPr/>
      </p:nvGrpSpPr>
      <p:grpSpPr>
        <a:xfrm>
          <a:off x="0" y="0"/>
          <a:ext cx="0" cy="0"/>
          <a:chOff x="0" y="0"/>
          <a:chExt cx="0" cy="0"/>
        </a:xfrm>
      </p:grpSpPr>
      <p:sp>
        <p:nvSpPr>
          <p:cNvPr id="376" name="Google Shape;376;p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77" name="Google Shape;377;p79"/>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8" name="Google Shape;378;p79"/>
          <p:cNvSpPr txBox="1"/>
          <p:nvPr>
            <p:ph idx="1" type="body"/>
          </p:nvPr>
        </p:nvSpPr>
        <p:spPr>
          <a:xfrm>
            <a:off x="607200" y="3168725"/>
            <a:ext cx="1951500" cy="145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79" name="Google Shape;379;p79"/>
          <p:cNvSpPr txBox="1"/>
          <p:nvPr>
            <p:ph idx="2" type="body"/>
          </p:nvPr>
        </p:nvSpPr>
        <p:spPr>
          <a:xfrm>
            <a:off x="2759850" y="3168725"/>
            <a:ext cx="1951500" cy="145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80" name="Google Shape;380;p79"/>
          <p:cNvSpPr txBox="1"/>
          <p:nvPr>
            <p:ph idx="3" type="body"/>
          </p:nvPr>
        </p:nvSpPr>
        <p:spPr>
          <a:xfrm>
            <a:off x="4912500" y="3168725"/>
            <a:ext cx="1951500" cy="145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81" name="Google Shape;381;p79"/>
          <p:cNvSpPr txBox="1"/>
          <p:nvPr>
            <p:ph idx="4" type="subTitle"/>
          </p:nvPr>
        </p:nvSpPr>
        <p:spPr>
          <a:xfrm>
            <a:off x="607200" y="27761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82" name="Google Shape;382;p79"/>
          <p:cNvSpPr txBox="1"/>
          <p:nvPr>
            <p:ph idx="5" type="subTitle"/>
          </p:nvPr>
        </p:nvSpPr>
        <p:spPr>
          <a:xfrm>
            <a:off x="4912500" y="27761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83" name="Google Shape;383;p79"/>
          <p:cNvSpPr txBox="1"/>
          <p:nvPr>
            <p:ph idx="6" type="subTitle"/>
          </p:nvPr>
        </p:nvSpPr>
        <p:spPr>
          <a:xfrm>
            <a:off x="2759850" y="27761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columns 4">
  <p:cSld name="TITLE_AND_TWO_COLUMNS_1_3_1_1">
    <p:spTree>
      <p:nvGrpSpPr>
        <p:cNvPr id="384" name="Shape 384"/>
        <p:cNvGrpSpPr/>
        <p:nvPr/>
      </p:nvGrpSpPr>
      <p:grpSpPr>
        <a:xfrm>
          <a:off x="0" y="0"/>
          <a:ext cx="0" cy="0"/>
          <a:chOff x="0" y="0"/>
          <a:chExt cx="0" cy="0"/>
        </a:xfrm>
      </p:grpSpPr>
      <p:sp>
        <p:nvSpPr>
          <p:cNvPr id="385" name="Google Shape;385;p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86" name="Google Shape;386;p80"/>
          <p:cNvSpPr txBox="1"/>
          <p:nvPr>
            <p:ph type="title"/>
          </p:nvPr>
        </p:nvSpPr>
        <p:spPr>
          <a:xfrm>
            <a:off x="607200" y="1026550"/>
            <a:ext cx="79761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7" name="Google Shape;387;p80"/>
          <p:cNvSpPr txBox="1"/>
          <p:nvPr>
            <p:ph idx="1" type="body"/>
          </p:nvPr>
        </p:nvSpPr>
        <p:spPr>
          <a:xfrm>
            <a:off x="607200" y="3168725"/>
            <a:ext cx="1951500" cy="145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88" name="Google Shape;388;p80"/>
          <p:cNvSpPr txBox="1"/>
          <p:nvPr>
            <p:ph idx="2" type="body"/>
          </p:nvPr>
        </p:nvSpPr>
        <p:spPr>
          <a:xfrm>
            <a:off x="2759850" y="3168725"/>
            <a:ext cx="1951500" cy="145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89" name="Google Shape;389;p80"/>
          <p:cNvSpPr txBox="1"/>
          <p:nvPr>
            <p:ph idx="3" type="body"/>
          </p:nvPr>
        </p:nvSpPr>
        <p:spPr>
          <a:xfrm>
            <a:off x="4912500" y="3168725"/>
            <a:ext cx="1951500" cy="145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90" name="Google Shape;390;p80"/>
          <p:cNvSpPr txBox="1"/>
          <p:nvPr>
            <p:ph idx="4" type="subTitle"/>
          </p:nvPr>
        </p:nvSpPr>
        <p:spPr>
          <a:xfrm>
            <a:off x="607200" y="27761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91" name="Google Shape;391;p80"/>
          <p:cNvSpPr txBox="1"/>
          <p:nvPr>
            <p:ph idx="5" type="subTitle"/>
          </p:nvPr>
        </p:nvSpPr>
        <p:spPr>
          <a:xfrm>
            <a:off x="4912500" y="27761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92" name="Google Shape;392;p80"/>
          <p:cNvSpPr txBox="1"/>
          <p:nvPr>
            <p:ph idx="6" type="subTitle"/>
          </p:nvPr>
        </p:nvSpPr>
        <p:spPr>
          <a:xfrm>
            <a:off x="2759850" y="27761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columns 1">
  <p:cSld name="TITLE_AND_TWO_COLUMNS_1_2">
    <p:spTree>
      <p:nvGrpSpPr>
        <p:cNvPr id="393" name="Shape 393"/>
        <p:cNvGrpSpPr/>
        <p:nvPr/>
      </p:nvGrpSpPr>
      <p:grpSpPr>
        <a:xfrm>
          <a:off x="0" y="0"/>
          <a:ext cx="0" cy="0"/>
          <a:chOff x="0" y="0"/>
          <a:chExt cx="0" cy="0"/>
        </a:xfrm>
      </p:grpSpPr>
      <p:sp>
        <p:nvSpPr>
          <p:cNvPr id="394" name="Google Shape;394;p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95" name="Google Shape;395;p81"/>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6" name="Google Shape;396;p81"/>
          <p:cNvSpPr txBox="1"/>
          <p:nvPr>
            <p:ph idx="1" type="body"/>
          </p:nvPr>
        </p:nvSpPr>
        <p:spPr>
          <a:xfrm>
            <a:off x="607200" y="17954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97" name="Google Shape;397;p81"/>
          <p:cNvSpPr txBox="1"/>
          <p:nvPr>
            <p:ph idx="2" type="body"/>
          </p:nvPr>
        </p:nvSpPr>
        <p:spPr>
          <a:xfrm>
            <a:off x="2629750" y="17954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98" name="Google Shape;398;p81"/>
          <p:cNvSpPr txBox="1"/>
          <p:nvPr>
            <p:ph idx="3" type="subTitle"/>
          </p:nvPr>
        </p:nvSpPr>
        <p:spPr>
          <a:xfrm>
            <a:off x="607200" y="3674325"/>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99" name="Google Shape;399;p81"/>
          <p:cNvSpPr txBox="1"/>
          <p:nvPr>
            <p:ph idx="4" type="subTitle"/>
          </p:nvPr>
        </p:nvSpPr>
        <p:spPr>
          <a:xfrm>
            <a:off x="2629750" y="3674325"/>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00" name="Google Shape;400;p81"/>
          <p:cNvSpPr txBox="1"/>
          <p:nvPr>
            <p:ph idx="5" type="body"/>
          </p:nvPr>
        </p:nvSpPr>
        <p:spPr>
          <a:xfrm>
            <a:off x="4652300" y="17954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01" name="Google Shape;401;p81"/>
          <p:cNvSpPr txBox="1"/>
          <p:nvPr>
            <p:ph idx="6" type="subTitle"/>
          </p:nvPr>
        </p:nvSpPr>
        <p:spPr>
          <a:xfrm>
            <a:off x="4652300" y="3674325"/>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list">
  <p:cSld name="CUSTOM_1_1">
    <p:spTree>
      <p:nvGrpSpPr>
        <p:cNvPr id="34" name="Shape 34"/>
        <p:cNvGrpSpPr/>
        <p:nvPr/>
      </p:nvGrpSpPr>
      <p:grpSpPr>
        <a:xfrm>
          <a:off x="0" y="0"/>
          <a:ext cx="0" cy="0"/>
          <a:chOff x="0" y="0"/>
          <a:chExt cx="0" cy="0"/>
        </a:xfrm>
      </p:grpSpPr>
      <p:sp>
        <p:nvSpPr>
          <p:cNvPr id="35" name="Google Shape;35;p9"/>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9"/>
          <p:cNvSpPr txBox="1"/>
          <p:nvPr>
            <p:ph idx="1" type="body"/>
          </p:nvPr>
        </p:nvSpPr>
        <p:spPr>
          <a:xfrm>
            <a:off x="607200" y="1765610"/>
            <a:ext cx="3936000" cy="2673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a:lvl1pPr>
            <a:lvl2pPr indent="-304800" lvl="1" marL="914400" rtl="0">
              <a:spcBef>
                <a:spcPts val="0"/>
              </a:spcBef>
              <a:spcAft>
                <a:spcPts val="0"/>
              </a:spcAft>
              <a:buSzPts val="1200"/>
              <a:buAutoNum type="alphaLcPeriod"/>
              <a:defRPr/>
            </a:lvl2pPr>
            <a:lvl3pPr indent="-304800" lvl="2" marL="1371600" rtl="0">
              <a:spcBef>
                <a:spcPts val="0"/>
              </a:spcBef>
              <a:spcAft>
                <a:spcPts val="0"/>
              </a:spcAft>
              <a:buSzPts val="1200"/>
              <a:buAutoNum type="romanLcPeriod"/>
              <a:defRPr/>
            </a:lvl3pPr>
            <a:lvl4pPr indent="-304800" lvl="3" marL="1828800" rtl="0">
              <a:spcBef>
                <a:spcPts val="0"/>
              </a:spcBef>
              <a:spcAft>
                <a:spcPts val="0"/>
              </a:spcAft>
              <a:buSzPts val="1200"/>
              <a:buAutoNum type="arabicPeriod"/>
              <a:defRPr/>
            </a:lvl4pPr>
            <a:lvl5pPr indent="-304800" lvl="4" marL="2286000" rtl="0">
              <a:spcBef>
                <a:spcPts val="0"/>
              </a:spcBef>
              <a:spcAft>
                <a:spcPts val="0"/>
              </a:spcAft>
              <a:buSzPts val="1200"/>
              <a:buAutoNum type="alphaLcPeriod"/>
              <a:defRPr/>
            </a:lvl5pPr>
            <a:lvl6pPr indent="-304800" lvl="5" marL="2743200" rtl="0">
              <a:spcBef>
                <a:spcPts val="0"/>
              </a:spcBef>
              <a:spcAft>
                <a:spcPts val="0"/>
              </a:spcAft>
              <a:buSzPts val="1200"/>
              <a:buAutoNum type="romanLcPeriod"/>
              <a:defRPr/>
            </a:lvl6pPr>
            <a:lvl7pPr indent="-304800" lvl="6" marL="3200400" rtl="0">
              <a:spcBef>
                <a:spcPts val="0"/>
              </a:spcBef>
              <a:spcAft>
                <a:spcPts val="0"/>
              </a:spcAft>
              <a:buSzPts val="1200"/>
              <a:buAutoNum type="arabicPeriod"/>
              <a:defRPr/>
            </a:lvl7pPr>
            <a:lvl8pPr indent="-304800" lvl="7" marL="3657600" rtl="0">
              <a:spcBef>
                <a:spcPts val="0"/>
              </a:spcBef>
              <a:spcAft>
                <a:spcPts val="0"/>
              </a:spcAft>
              <a:buSzPts val="1200"/>
              <a:buAutoNum type="alphaLcPeriod"/>
              <a:defRPr/>
            </a:lvl8pPr>
            <a:lvl9pPr indent="-304800" lvl="8" marL="4114800" rtl="0">
              <a:spcBef>
                <a:spcPts val="0"/>
              </a:spcBef>
              <a:spcAft>
                <a:spcPts val="0"/>
              </a:spcAft>
              <a:buSzPts val="1200"/>
              <a:buAutoNum type="romanLcPeriod"/>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our columns 3">
  <p:cSld name="TITLE_AND_TWO_COLUMNS_1_2_1">
    <p:spTree>
      <p:nvGrpSpPr>
        <p:cNvPr id="402" name="Shape 402"/>
        <p:cNvGrpSpPr/>
        <p:nvPr/>
      </p:nvGrpSpPr>
      <p:grpSpPr>
        <a:xfrm>
          <a:off x="0" y="0"/>
          <a:ext cx="0" cy="0"/>
          <a:chOff x="0" y="0"/>
          <a:chExt cx="0" cy="0"/>
        </a:xfrm>
      </p:grpSpPr>
      <p:sp>
        <p:nvSpPr>
          <p:cNvPr id="403" name="Google Shape;403;p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04" name="Google Shape;404;p82"/>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5" name="Google Shape;405;p82"/>
          <p:cNvSpPr txBox="1"/>
          <p:nvPr>
            <p:ph idx="1" type="body"/>
          </p:nvPr>
        </p:nvSpPr>
        <p:spPr>
          <a:xfrm>
            <a:off x="607200" y="17954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06" name="Google Shape;406;p82"/>
          <p:cNvSpPr txBox="1"/>
          <p:nvPr>
            <p:ph idx="2" type="body"/>
          </p:nvPr>
        </p:nvSpPr>
        <p:spPr>
          <a:xfrm>
            <a:off x="2629750" y="17954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07" name="Google Shape;407;p82"/>
          <p:cNvSpPr txBox="1"/>
          <p:nvPr>
            <p:ph idx="3" type="body"/>
          </p:nvPr>
        </p:nvSpPr>
        <p:spPr>
          <a:xfrm>
            <a:off x="6674850" y="17954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08" name="Google Shape;408;p82"/>
          <p:cNvSpPr txBox="1"/>
          <p:nvPr>
            <p:ph idx="4" type="subTitle"/>
          </p:nvPr>
        </p:nvSpPr>
        <p:spPr>
          <a:xfrm>
            <a:off x="607200" y="1916160"/>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09" name="Google Shape;409;p82"/>
          <p:cNvSpPr txBox="1"/>
          <p:nvPr>
            <p:ph idx="5" type="subTitle"/>
          </p:nvPr>
        </p:nvSpPr>
        <p:spPr>
          <a:xfrm>
            <a:off x="6674850" y="1916160"/>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10" name="Google Shape;410;p82"/>
          <p:cNvSpPr txBox="1"/>
          <p:nvPr>
            <p:ph idx="6" type="subTitle"/>
          </p:nvPr>
        </p:nvSpPr>
        <p:spPr>
          <a:xfrm>
            <a:off x="2629750" y="1916160"/>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11" name="Google Shape;411;p82"/>
          <p:cNvSpPr txBox="1"/>
          <p:nvPr>
            <p:ph idx="7" type="body"/>
          </p:nvPr>
        </p:nvSpPr>
        <p:spPr>
          <a:xfrm>
            <a:off x="4652300" y="17954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12" name="Google Shape;412;p82"/>
          <p:cNvSpPr txBox="1"/>
          <p:nvPr>
            <p:ph idx="8" type="subTitle"/>
          </p:nvPr>
        </p:nvSpPr>
        <p:spPr>
          <a:xfrm>
            <a:off x="4652300" y="1916160"/>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our columns 1">
  <p:cSld name="TITLE_AND_TWO_COLUMNS_1_1">
    <p:spTree>
      <p:nvGrpSpPr>
        <p:cNvPr id="413" name="Shape 413"/>
        <p:cNvGrpSpPr/>
        <p:nvPr/>
      </p:nvGrpSpPr>
      <p:grpSpPr>
        <a:xfrm>
          <a:off x="0" y="0"/>
          <a:ext cx="0" cy="0"/>
          <a:chOff x="0" y="0"/>
          <a:chExt cx="0" cy="0"/>
        </a:xfrm>
      </p:grpSpPr>
      <p:sp>
        <p:nvSpPr>
          <p:cNvPr id="414" name="Google Shape;414;p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15" name="Google Shape;415;p83"/>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6" name="Google Shape;416;p83"/>
          <p:cNvSpPr txBox="1"/>
          <p:nvPr>
            <p:ph idx="1" type="body"/>
          </p:nvPr>
        </p:nvSpPr>
        <p:spPr>
          <a:xfrm>
            <a:off x="60720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17" name="Google Shape;417;p83"/>
          <p:cNvSpPr txBox="1"/>
          <p:nvPr>
            <p:ph idx="2" type="body"/>
          </p:nvPr>
        </p:nvSpPr>
        <p:spPr>
          <a:xfrm>
            <a:off x="26009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18" name="Google Shape;418;p83"/>
          <p:cNvSpPr txBox="1"/>
          <p:nvPr>
            <p:ph idx="3" type="body"/>
          </p:nvPr>
        </p:nvSpPr>
        <p:spPr>
          <a:xfrm>
            <a:off x="65884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19" name="Google Shape;419;p83"/>
          <p:cNvSpPr txBox="1"/>
          <p:nvPr>
            <p:ph idx="4" type="subTitle"/>
          </p:nvPr>
        </p:nvSpPr>
        <p:spPr>
          <a:xfrm>
            <a:off x="60720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20" name="Google Shape;420;p83"/>
          <p:cNvSpPr txBox="1"/>
          <p:nvPr>
            <p:ph idx="5" type="subTitle"/>
          </p:nvPr>
        </p:nvSpPr>
        <p:spPr>
          <a:xfrm>
            <a:off x="658845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21" name="Google Shape;421;p83"/>
          <p:cNvSpPr txBox="1"/>
          <p:nvPr>
            <p:ph idx="6" type="subTitle"/>
          </p:nvPr>
        </p:nvSpPr>
        <p:spPr>
          <a:xfrm>
            <a:off x="260095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22" name="Google Shape;422;p83"/>
          <p:cNvSpPr txBox="1"/>
          <p:nvPr>
            <p:ph idx="7" type="body"/>
          </p:nvPr>
        </p:nvSpPr>
        <p:spPr>
          <a:xfrm>
            <a:off x="459470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23" name="Google Shape;423;p83"/>
          <p:cNvSpPr txBox="1"/>
          <p:nvPr>
            <p:ph idx="8" type="subTitle"/>
          </p:nvPr>
        </p:nvSpPr>
        <p:spPr>
          <a:xfrm>
            <a:off x="459470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our columns 2">
  <p:cSld name="TITLE_AND_TWO_COLUMNS_1_1_1">
    <p:spTree>
      <p:nvGrpSpPr>
        <p:cNvPr id="424" name="Shape 424"/>
        <p:cNvGrpSpPr/>
        <p:nvPr/>
      </p:nvGrpSpPr>
      <p:grpSpPr>
        <a:xfrm>
          <a:off x="0" y="0"/>
          <a:ext cx="0" cy="0"/>
          <a:chOff x="0" y="0"/>
          <a:chExt cx="0" cy="0"/>
        </a:xfrm>
      </p:grpSpPr>
      <p:sp>
        <p:nvSpPr>
          <p:cNvPr id="425" name="Google Shape;425;p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6" name="Google Shape;426;p84"/>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7" name="Google Shape;427;p84"/>
          <p:cNvSpPr txBox="1"/>
          <p:nvPr>
            <p:ph idx="1" type="body"/>
          </p:nvPr>
        </p:nvSpPr>
        <p:spPr>
          <a:xfrm>
            <a:off x="3314406" y="1785575"/>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28" name="Google Shape;428;p84"/>
          <p:cNvSpPr txBox="1"/>
          <p:nvPr>
            <p:ph idx="2" type="body"/>
          </p:nvPr>
        </p:nvSpPr>
        <p:spPr>
          <a:xfrm>
            <a:off x="3314406" y="3305922"/>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29" name="Google Shape;429;p84"/>
          <p:cNvSpPr txBox="1"/>
          <p:nvPr>
            <p:ph idx="3" type="body"/>
          </p:nvPr>
        </p:nvSpPr>
        <p:spPr>
          <a:xfrm>
            <a:off x="3314406" y="4066095"/>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30" name="Google Shape;430;p84"/>
          <p:cNvSpPr txBox="1"/>
          <p:nvPr>
            <p:ph idx="4" type="subTitle"/>
          </p:nvPr>
        </p:nvSpPr>
        <p:spPr>
          <a:xfrm>
            <a:off x="1301106" y="1785575"/>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31" name="Google Shape;431;p84"/>
          <p:cNvSpPr txBox="1"/>
          <p:nvPr>
            <p:ph idx="5" type="subTitle"/>
          </p:nvPr>
        </p:nvSpPr>
        <p:spPr>
          <a:xfrm>
            <a:off x="1301106" y="4066095"/>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32" name="Google Shape;432;p84"/>
          <p:cNvSpPr txBox="1"/>
          <p:nvPr>
            <p:ph idx="6" type="subTitle"/>
          </p:nvPr>
        </p:nvSpPr>
        <p:spPr>
          <a:xfrm>
            <a:off x="1301106" y="2545748"/>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33" name="Google Shape;433;p84"/>
          <p:cNvSpPr txBox="1"/>
          <p:nvPr>
            <p:ph idx="7" type="body"/>
          </p:nvPr>
        </p:nvSpPr>
        <p:spPr>
          <a:xfrm>
            <a:off x="3314406" y="2545748"/>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34" name="Google Shape;434;p84"/>
          <p:cNvSpPr txBox="1"/>
          <p:nvPr>
            <p:ph idx="8" type="subTitle"/>
          </p:nvPr>
        </p:nvSpPr>
        <p:spPr>
          <a:xfrm>
            <a:off x="1301106" y="3305922"/>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our columns 3">
  <p:cSld name="CUSTOM_9">
    <p:spTree>
      <p:nvGrpSpPr>
        <p:cNvPr id="435" name="Shape 435"/>
        <p:cNvGrpSpPr/>
        <p:nvPr/>
      </p:nvGrpSpPr>
      <p:grpSpPr>
        <a:xfrm>
          <a:off x="0" y="0"/>
          <a:ext cx="0" cy="0"/>
          <a:chOff x="0" y="0"/>
          <a:chExt cx="0" cy="0"/>
        </a:xfrm>
      </p:grpSpPr>
      <p:sp>
        <p:nvSpPr>
          <p:cNvPr id="436" name="Google Shape;436;p85"/>
          <p:cNvSpPr txBox="1"/>
          <p:nvPr>
            <p:ph idx="1" type="body"/>
          </p:nvPr>
        </p:nvSpPr>
        <p:spPr>
          <a:xfrm>
            <a:off x="661300" y="3168725"/>
            <a:ext cx="1578000" cy="145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9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37" name="Google Shape;437;p85"/>
          <p:cNvSpPr txBox="1"/>
          <p:nvPr>
            <p:ph idx="2" type="body"/>
          </p:nvPr>
        </p:nvSpPr>
        <p:spPr>
          <a:xfrm>
            <a:off x="2539106" y="3168725"/>
            <a:ext cx="1578000" cy="145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9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38" name="Google Shape;438;p85"/>
          <p:cNvSpPr txBox="1"/>
          <p:nvPr>
            <p:ph idx="3" type="body"/>
          </p:nvPr>
        </p:nvSpPr>
        <p:spPr>
          <a:xfrm>
            <a:off x="6294717" y="3168725"/>
            <a:ext cx="1578000" cy="145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9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39" name="Google Shape;439;p85"/>
          <p:cNvSpPr txBox="1"/>
          <p:nvPr>
            <p:ph idx="4" type="subTitle"/>
          </p:nvPr>
        </p:nvSpPr>
        <p:spPr>
          <a:xfrm>
            <a:off x="661291" y="2776175"/>
            <a:ext cx="15780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9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40" name="Google Shape;440;p85"/>
          <p:cNvSpPr txBox="1"/>
          <p:nvPr>
            <p:ph idx="5" type="subTitle"/>
          </p:nvPr>
        </p:nvSpPr>
        <p:spPr>
          <a:xfrm>
            <a:off x="6294720" y="2776175"/>
            <a:ext cx="15780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9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41" name="Google Shape;441;p85"/>
          <p:cNvSpPr txBox="1"/>
          <p:nvPr>
            <p:ph idx="6" type="subTitle"/>
          </p:nvPr>
        </p:nvSpPr>
        <p:spPr>
          <a:xfrm>
            <a:off x="2539101" y="2776175"/>
            <a:ext cx="15780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9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42" name="Google Shape;442;p85"/>
          <p:cNvSpPr txBox="1"/>
          <p:nvPr>
            <p:ph idx="7" type="body"/>
          </p:nvPr>
        </p:nvSpPr>
        <p:spPr>
          <a:xfrm>
            <a:off x="4416912" y="3168725"/>
            <a:ext cx="1578000" cy="145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9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43" name="Google Shape;443;p85"/>
          <p:cNvSpPr txBox="1"/>
          <p:nvPr>
            <p:ph idx="8" type="subTitle"/>
          </p:nvPr>
        </p:nvSpPr>
        <p:spPr>
          <a:xfrm>
            <a:off x="4416911" y="2776175"/>
            <a:ext cx="15780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9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44" name="Google Shape;444;p85"/>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ive columns ">
  <p:cSld name="CUSTOM_10">
    <p:spTree>
      <p:nvGrpSpPr>
        <p:cNvPr id="445" name="Shape 445"/>
        <p:cNvGrpSpPr/>
        <p:nvPr/>
      </p:nvGrpSpPr>
      <p:grpSpPr>
        <a:xfrm>
          <a:off x="0" y="0"/>
          <a:ext cx="0" cy="0"/>
          <a:chOff x="0" y="0"/>
          <a:chExt cx="0" cy="0"/>
        </a:xfrm>
      </p:grpSpPr>
      <p:sp>
        <p:nvSpPr>
          <p:cNvPr id="446" name="Google Shape;446;p86"/>
          <p:cNvSpPr txBox="1"/>
          <p:nvPr>
            <p:ph idx="1" type="body"/>
          </p:nvPr>
        </p:nvSpPr>
        <p:spPr>
          <a:xfrm>
            <a:off x="6968050" y="1561100"/>
            <a:ext cx="1524300" cy="32004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47" name="Google Shape;447;p86"/>
          <p:cNvSpPr txBox="1"/>
          <p:nvPr>
            <p:ph idx="2" type="body"/>
          </p:nvPr>
        </p:nvSpPr>
        <p:spPr>
          <a:xfrm>
            <a:off x="5367850" y="1561100"/>
            <a:ext cx="1524300" cy="32004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48" name="Google Shape;448;p86"/>
          <p:cNvSpPr txBox="1"/>
          <p:nvPr>
            <p:ph idx="3" type="body"/>
          </p:nvPr>
        </p:nvSpPr>
        <p:spPr>
          <a:xfrm>
            <a:off x="3767650" y="1561100"/>
            <a:ext cx="1524300" cy="32004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49" name="Google Shape;449;p86"/>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0" name="Google Shape;450;p86"/>
          <p:cNvSpPr txBox="1"/>
          <p:nvPr>
            <p:ph idx="4" type="body"/>
          </p:nvPr>
        </p:nvSpPr>
        <p:spPr>
          <a:xfrm>
            <a:off x="607200" y="1561100"/>
            <a:ext cx="1479000" cy="32004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51" name="Google Shape;451;p86"/>
          <p:cNvSpPr txBox="1"/>
          <p:nvPr>
            <p:ph idx="5" type="body"/>
          </p:nvPr>
        </p:nvSpPr>
        <p:spPr>
          <a:xfrm>
            <a:off x="2167450" y="1561100"/>
            <a:ext cx="1524300" cy="32004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52" name="Google Shape;452;p86"/>
          <p:cNvSpPr txBox="1"/>
          <p:nvPr>
            <p:ph idx="6" type="subTitle"/>
          </p:nvPr>
        </p:nvSpPr>
        <p:spPr>
          <a:xfrm>
            <a:off x="607200" y="1554603"/>
            <a:ext cx="14028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000">
                <a:solidFill>
                  <a:schemeClr val="dk1"/>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53" name="Google Shape;453;p86"/>
          <p:cNvSpPr txBox="1"/>
          <p:nvPr>
            <p:ph idx="7" type="subTitle"/>
          </p:nvPr>
        </p:nvSpPr>
        <p:spPr>
          <a:xfrm>
            <a:off x="5367850" y="1554603"/>
            <a:ext cx="14028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000">
                <a:solidFill>
                  <a:schemeClr val="dk1"/>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54" name="Google Shape;454;p86"/>
          <p:cNvSpPr txBox="1"/>
          <p:nvPr>
            <p:ph idx="8" type="subTitle"/>
          </p:nvPr>
        </p:nvSpPr>
        <p:spPr>
          <a:xfrm>
            <a:off x="2167450" y="1554603"/>
            <a:ext cx="14028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000">
                <a:solidFill>
                  <a:schemeClr val="dk1"/>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55" name="Google Shape;455;p86"/>
          <p:cNvSpPr txBox="1"/>
          <p:nvPr>
            <p:ph idx="9" type="subTitle"/>
          </p:nvPr>
        </p:nvSpPr>
        <p:spPr>
          <a:xfrm>
            <a:off x="3767650" y="1554603"/>
            <a:ext cx="14028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000">
                <a:solidFill>
                  <a:schemeClr val="dk1"/>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56" name="Google Shape;456;p86"/>
          <p:cNvSpPr txBox="1"/>
          <p:nvPr>
            <p:ph idx="13" type="subTitle"/>
          </p:nvPr>
        </p:nvSpPr>
        <p:spPr>
          <a:xfrm>
            <a:off x="6968050" y="1554603"/>
            <a:ext cx="14028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000">
                <a:solidFill>
                  <a:schemeClr val="dk1"/>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9_1">
    <p:spTree>
      <p:nvGrpSpPr>
        <p:cNvPr id="457" name="Shape 457"/>
        <p:cNvGrpSpPr/>
        <p:nvPr/>
      </p:nvGrpSpPr>
      <p:grpSpPr>
        <a:xfrm>
          <a:off x="0" y="0"/>
          <a:ext cx="0" cy="0"/>
          <a:chOff x="0" y="0"/>
          <a:chExt cx="0" cy="0"/>
        </a:xfrm>
      </p:grpSpPr>
      <p:sp>
        <p:nvSpPr>
          <p:cNvPr id="458" name="Google Shape;458;p87"/>
          <p:cNvSpPr txBox="1"/>
          <p:nvPr>
            <p:ph idx="1" type="body"/>
          </p:nvPr>
        </p:nvSpPr>
        <p:spPr>
          <a:xfrm>
            <a:off x="661300" y="3168725"/>
            <a:ext cx="1045500" cy="1523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9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59" name="Google Shape;459;p87"/>
          <p:cNvSpPr txBox="1"/>
          <p:nvPr>
            <p:ph idx="2" type="body"/>
          </p:nvPr>
        </p:nvSpPr>
        <p:spPr>
          <a:xfrm>
            <a:off x="2023989" y="3168725"/>
            <a:ext cx="1045500" cy="1523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9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60" name="Google Shape;460;p87"/>
          <p:cNvSpPr txBox="1"/>
          <p:nvPr>
            <p:ph idx="3" type="body"/>
          </p:nvPr>
        </p:nvSpPr>
        <p:spPr>
          <a:xfrm>
            <a:off x="4733934" y="3168725"/>
            <a:ext cx="1045500" cy="1523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9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61" name="Google Shape;461;p87"/>
          <p:cNvSpPr txBox="1"/>
          <p:nvPr>
            <p:ph idx="4" type="subTitle"/>
          </p:nvPr>
        </p:nvSpPr>
        <p:spPr>
          <a:xfrm>
            <a:off x="661311" y="2776175"/>
            <a:ext cx="1045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62" name="Google Shape;462;p87"/>
          <p:cNvSpPr txBox="1"/>
          <p:nvPr>
            <p:ph idx="5" type="subTitle"/>
          </p:nvPr>
        </p:nvSpPr>
        <p:spPr>
          <a:xfrm>
            <a:off x="4733937" y="2776175"/>
            <a:ext cx="1045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63" name="Google Shape;463;p87"/>
          <p:cNvSpPr txBox="1"/>
          <p:nvPr>
            <p:ph idx="6" type="subTitle"/>
          </p:nvPr>
        </p:nvSpPr>
        <p:spPr>
          <a:xfrm>
            <a:off x="2023997" y="2776175"/>
            <a:ext cx="1045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64" name="Google Shape;464;p87"/>
          <p:cNvSpPr txBox="1"/>
          <p:nvPr>
            <p:ph idx="7" type="body"/>
          </p:nvPr>
        </p:nvSpPr>
        <p:spPr>
          <a:xfrm>
            <a:off x="3376456" y="3168725"/>
            <a:ext cx="1045500" cy="1523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9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65" name="Google Shape;465;p87"/>
          <p:cNvSpPr txBox="1"/>
          <p:nvPr>
            <p:ph idx="8" type="subTitle"/>
          </p:nvPr>
        </p:nvSpPr>
        <p:spPr>
          <a:xfrm>
            <a:off x="3376462" y="2776175"/>
            <a:ext cx="1045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66" name="Google Shape;466;p87"/>
          <p:cNvSpPr txBox="1"/>
          <p:nvPr>
            <p:ph idx="9" type="body"/>
          </p:nvPr>
        </p:nvSpPr>
        <p:spPr>
          <a:xfrm>
            <a:off x="7447848" y="3168725"/>
            <a:ext cx="1045500" cy="1523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9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67" name="Google Shape;467;p87"/>
          <p:cNvSpPr txBox="1"/>
          <p:nvPr>
            <p:ph idx="13" type="subTitle"/>
          </p:nvPr>
        </p:nvSpPr>
        <p:spPr>
          <a:xfrm>
            <a:off x="7447845" y="2776175"/>
            <a:ext cx="1045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68" name="Google Shape;468;p87"/>
          <p:cNvSpPr txBox="1"/>
          <p:nvPr>
            <p:ph idx="14" type="body"/>
          </p:nvPr>
        </p:nvSpPr>
        <p:spPr>
          <a:xfrm>
            <a:off x="6103327" y="3168725"/>
            <a:ext cx="1045500" cy="1523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9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69" name="Google Shape;469;p87"/>
          <p:cNvSpPr txBox="1"/>
          <p:nvPr>
            <p:ph idx="15" type="subTitle"/>
          </p:nvPr>
        </p:nvSpPr>
        <p:spPr>
          <a:xfrm>
            <a:off x="6103327" y="2776175"/>
            <a:ext cx="1045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70" name="Google Shape;470;p87"/>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1" name="Shape 471"/>
        <p:cNvGrpSpPr/>
        <p:nvPr/>
      </p:nvGrpSpPr>
      <p:grpSpPr>
        <a:xfrm>
          <a:off x="0" y="0"/>
          <a:ext cx="0" cy="0"/>
          <a:chOff x="0" y="0"/>
          <a:chExt cx="0" cy="0"/>
        </a:xfrm>
      </p:grpSpPr>
      <p:sp>
        <p:nvSpPr>
          <p:cNvPr id="472" name="Google Shape;472;p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3" name="Google Shape;473;p88"/>
          <p:cNvSpPr txBox="1"/>
          <p:nvPr>
            <p:ph type="title"/>
          </p:nvPr>
        </p:nvSpPr>
        <p:spPr>
          <a:xfrm>
            <a:off x="607200" y="1026550"/>
            <a:ext cx="61182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and timeline">
  <p:cSld name="TITLE_ONLY_1">
    <p:spTree>
      <p:nvGrpSpPr>
        <p:cNvPr id="474" name="Shape 474"/>
        <p:cNvGrpSpPr/>
        <p:nvPr/>
      </p:nvGrpSpPr>
      <p:grpSpPr>
        <a:xfrm>
          <a:off x="0" y="0"/>
          <a:ext cx="0" cy="0"/>
          <a:chOff x="0" y="0"/>
          <a:chExt cx="0" cy="0"/>
        </a:xfrm>
      </p:grpSpPr>
      <p:sp>
        <p:nvSpPr>
          <p:cNvPr id="475" name="Google Shape;475;p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6" name="Google Shape;476;p89"/>
          <p:cNvSpPr txBox="1"/>
          <p:nvPr>
            <p:ph type="title"/>
          </p:nvPr>
        </p:nvSpPr>
        <p:spPr>
          <a:xfrm>
            <a:off x="607200" y="1026543"/>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and graph">
  <p:cSld name="TITLE_ONLY_1_3">
    <p:spTree>
      <p:nvGrpSpPr>
        <p:cNvPr id="477" name="Shape 477"/>
        <p:cNvGrpSpPr/>
        <p:nvPr/>
      </p:nvGrpSpPr>
      <p:grpSpPr>
        <a:xfrm>
          <a:off x="0" y="0"/>
          <a:ext cx="0" cy="0"/>
          <a:chOff x="0" y="0"/>
          <a:chExt cx="0" cy="0"/>
        </a:xfrm>
      </p:grpSpPr>
      <p:sp>
        <p:nvSpPr>
          <p:cNvPr id="478" name="Google Shape;478;p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9" name="Google Shape;479;p90"/>
          <p:cNvSpPr txBox="1"/>
          <p:nvPr>
            <p:ph type="title"/>
          </p:nvPr>
        </p:nvSpPr>
        <p:spPr>
          <a:xfrm>
            <a:off x="607200" y="1026543"/>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and table 1">
  <p:cSld name="TITLE_ONLY_1_2">
    <p:spTree>
      <p:nvGrpSpPr>
        <p:cNvPr id="480" name="Shape 480"/>
        <p:cNvGrpSpPr/>
        <p:nvPr/>
      </p:nvGrpSpPr>
      <p:grpSpPr>
        <a:xfrm>
          <a:off x="0" y="0"/>
          <a:ext cx="0" cy="0"/>
          <a:chOff x="0" y="0"/>
          <a:chExt cx="0" cy="0"/>
        </a:xfrm>
      </p:grpSpPr>
      <p:sp>
        <p:nvSpPr>
          <p:cNvPr id="481" name="Google Shape;481;p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2" name="Google Shape;482;p91"/>
          <p:cNvSpPr txBox="1"/>
          <p:nvPr>
            <p:ph type="title"/>
          </p:nvPr>
        </p:nvSpPr>
        <p:spPr>
          <a:xfrm>
            <a:off x="607200" y="1026550"/>
            <a:ext cx="1653300" cy="1416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bullet point">
  <p:cSld name="CUSTOM_1_1_1">
    <p:spTree>
      <p:nvGrpSpPr>
        <p:cNvPr id="37" name="Shape 37"/>
        <p:cNvGrpSpPr/>
        <p:nvPr/>
      </p:nvGrpSpPr>
      <p:grpSpPr>
        <a:xfrm>
          <a:off x="0" y="0"/>
          <a:ext cx="0" cy="0"/>
          <a:chOff x="0" y="0"/>
          <a:chExt cx="0" cy="0"/>
        </a:xfrm>
      </p:grpSpPr>
      <p:sp>
        <p:nvSpPr>
          <p:cNvPr id="38" name="Google Shape;38;p10"/>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10"/>
          <p:cNvSpPr txBox="1"/>
          <p:nvPr>
            <p:ph idx="1" type="body"/>
          </p:nvPr>
        </p:nvSpPr>
        <p:spPr>
          <a:xfrm>
            <a:off x="607200" y="1765607"/>
            <a:ext cx="3936000" cy="266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and table 2">
  <p:cSld name="TITLE_ONLY_1_2_1">
    <p:spTree>
      <p:nvGrpSpPr>
        <p:cNvPr id="483" name="Shape 483"/>
        <p:cNvGrpSpPr/>
        <p:nvPr/>
      </p:nvGrpSpPr>
      <p:grpSpPr>
        <a:xfrm>
          <a:off x="0" y="0"/>
          <a:ext cx="0" cy="0"/>
          <a:chOff x="0" y="0"/>
          <a:chExt cx="0" cy="0"/>
        </a:xfrm>
      </p:grpSpPr>
      <p:sp>
        <p:nvSpPr>
          <p:cNvPr id="484" name="Google Shape;484;p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5" name="Google Shape;485;p92"/>
          <p:cNvSpPr txBox="1"/>
          <p:nvPr>
            <p:ph type="title"/>
          </p:nvPr>
        </p:nvSpPr>
        <p:spPr>
          <a:xfrm>
            <a:off x="607200" y="1026550"/>
            <a:ext cx="17106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nnel">
  <p:cSld name="TITLE_ONLY_1_1">
    <p:spTree>
      <p:nvGrpSpPr>
        <p:cNvPr id="486" name="Shape 486"/>
        <p:cNvGrpSpPr/>
        <p:nvPr/>
      </p:nvGrpSpPr>
      <p:grpSpPr>
        <a:xfrm>
          <a:off x="0" y="0"/>
          <a:ext cx="0" cy="0"/>
          <a:chOff x="0" y="0"/>
          <a:chExt cx="0" cy="0"/>
        </a:xfrm>
      </p:grpSpPr>
      <p:sp>
        <p:nvSpPr>
          <p:cNvPr id="487" name="Google Shape;487;p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p:cSld name="CUSTOM_5">
    <p:bg>
      <p:bgPr>
        <a:noFill/>
      </p:bgPr>
    </p:bg>
    <p:spTree>
      <p:nvGrpSpPr>
        <p:cNvPr id="488" name="Shape 488"/>
        <p:cNvGrpSpPr/>
        <p:nvPr/>
      </p:nvGrpSpPr>
      <p:grpSpPr>
        <a:xfrm>
          <a:off x="0" y="0"/>
          <a:ext cx="0" cy="0"/>
          <a:chOff x="0" y="0"/>
          <a:chExt cx="0" cy="0"/>
        </a:xfrm>
      </p:grpSpPr>
      <p:sp>
        <p:nvSpPr>
          <p:cNvPr id="489" name="Google Shape;489;p94"/>
          <p:cNvSpPr txBox="1"/>
          <p:nvPr>
            <p:ph type="title"/>
          </p:nvPr>
        </p:nvSpPr>
        <p:spPr>
          <a:xfrm>
            <a:off x="606900" y="538425"/>
            <a:ext cx="7683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p:cSld name="CUSTOM_6">
    <p:bg>
      <p:bgPr>
        <a:solidFill>
          <a:schemeClr val="dk1"/>
        </a:solidFill>
      </p:bgPr>
    </p:bg>
    <p:spTree>
      <p:nvGrpSpPr>
        <p:cNvPr id="490" name="Shape 490"/>
        <p:cNvGrpSpPr/>
        <p:nvPr/>
      </p:nvGrpSpPr>
      <p:grpSpPr>
        <a:xfrm>
          <a:off x="0" y="0"/>
          <a:ext cx="0" cy="0"/>
          <a:chOff x="0" y="0"/>
          <a:chExt cx="0" cy="0"/>
        </a:xfrm>
      </p:grpSpPr>
      <p:sp>
        <p:nvSpPr>
          <p:cNvPr id="491" name="Google Shape;491;p95"/>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3 ">
  <p:cSld name="CUSTOM_6_1">
    <p:bg>
      <p:bgPr>
        <a:solidFill>
          <a:schemeClr val="lt2"/>
        </a:solidFill>
      </p:bgPr>
    </p:bg>
    <p:spTree>
      <p:nvGrpSpPr>
        <p:cNvPr id="492" name="Shape 492"/>
        <p:cNvGrpSpPr/>
        <p:nvPr/>
      </p:nvGrpSpPr>
      <p:grpSpPr>
        <a:xfrm>
          <a:off x="0" y="0"/>
          <a:ext cx="0" cy="0"/>
          <a:chOff x="0" y="0"/>
          <a:chExt cx="0" cy="0"/>
        </a:xfrm>
      </p:grpSpPr>
      <p:sp>
        <p:nvSpPr>
          <p:cNvPr id="493" name="Google Shape;493;p96"/>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AutoNum type="arabicPeriod"/>
              <a:defRPr b="1" sz="1800">
                <a:solidFill>
                  <a:schemeClr val="lt1"/>
                </a:solidFill>
              </a:defRPr>
            </a:lvl1pPr>
            <a:lvl2pPr lvl="1" rtl="0">
              <a:spcBef>
                <a:spcPts val="0"/>
              </a:spcBef>
              <a:spcAft>
                <a:spcPts val="0"/>
              </a:spcAft>
              <a:buSzPts val="2800"/>
              <a:buAutoNum type="alphaLcPeriod"/>
              <a:defRPr/>
            </a:lvl2pPr>
            <a:lvl3pPr lvl="2" rtl="0">
              <a:spcBef>
                <a:spcPts val="0"/>
              </a:spcBef>
              <a:spcAft>
                <a:spcPts val="0"/>
              </a:spcAft>
              <a:buSzPts val="2800"/>
              <a:buAutoNum type="romanLcPeriod"/>
              <a:defRPr/>
            </a:lvl3pPr>
            <a:lvl4pPr lvl="3" rtl="0">
              <a:spcBef>
                <a:spcPts val="0"/>
              </a:spcBef>
              <a:spcAft>
                <a:spcPts val="0"/>
              </a:spcAft>
              <a:buSzPts val="2800"/>
              <a:buAutoNum type="arabicPeriod"/>
              <a:defRPr/>
            </a:lvl4pPr>
            <a:lvl5pPr lvl="4" rtl="0">
              <a:spcBef>
                <a:spcPts val="0"/>
              </a:spcBef>
              <a:spcAft>
                <a:spcPts val="0"/>
              </a:spcAft>
              <a:buSzPts val="2800"/>
              <a:buAutoNum type="alphaLcPeriod"/>
              <a:defRPr/>
            </a:lvl5pPr>
            <a:lvl6pPr lvl="5" rtl="0">
              <a:spcBef>
                <a:spcPts val="0"/>
              </a:spcBef>
              <a:spcAft>
                <a:spcPts val="0"/>
              </a:spcAft>
              <a:buSzPts val="2800"/>
              <a:buAutoNum type="romanLcPeriod"/>
              <a:defRPr/>
            </a:lvl6pPr>
            <a:lvl7pPr lvl="6" rtl="0">
              <a:spcBef>
                <a:spcPts val="0"/>
              </a:spcBef>
              <a:spcAft>
                <a:spcPts val="0"/>
              </a:spcAft>
              <a:buSzPts val="2800"/>
              <a:buAutoNum type="arabicPeriod"/>
              <a:defRPr/>
            </a:lvl7pPr>
            <a:lvl8pPr lvl="7" rtl="0">
              <a:spcBef>
                <a:spcPts val="0"/>
              </a:spcBef>
              <a:spcAft>
                <a:spcPts val="0"/>
              </a:spcAft>
              <a:buSzPts val="2800"/>
              <a:buAutoNum type="alphaLcPeriod"/>
              <a:defRPr/>
            </a:lvl8pPr>
            <a:lvl9pPr lvl="8" rtl="0">
              <a:spcBef>
                <a:spcPts val="0"/>
              </a:spcBef>
              <a:spcAft>
                <a:spcPts val="0"/>
              </a:spcAft>
              <a:buSzPts val="2800"/>
              <a:buAutoNum type="romanLcPeriod"/>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rcise">
  <p:cSld name="CUSTOM_7">
    <p:spTree>
      <p:nvGrpSpPr>
        <p:cNvPr id="494" name="Shape 494"/>
        <p:cNvGrpSpPr/>
        <p:nvPr/>
      </p:nvGrpSpPr>
      <p:grpSpPr>
        <a:xfrm>
          <a:off x="0" y="0"/>
          <a:ext cx="0" cy="0"/>
          <a:chOff x="0" y="0"/>
          <a:chExt cx="0" cy="0"/>
        </a:xfrm>
      </p:grpSpPr>
      <p:sp>
        <p:nvSpPr>
          <p:cNvPr id="495" name="Google Shape;495;p97"/>
          <p:cNvSpPr txBox="1"/>
          <p:nvPr>
            <p:ph type="title"/>
          </p:nvPr>
        </p:nvSpPr>
        <p:spPr>
          <a:xfrm>
            <a:off x="607200" y="1026550"/>
            <a:ext cx="32907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6" name="Google Shape;496;p97"/>
          <p:cNvSpPr txBox="1"/>
          <p:nvPr>
            <p:ph idx="1" type="body"/>
          </p:nvPr>
        </p:nvSpPr>
        <p:spPr>
          <a:xfrm>
            <a:off x="607200"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97" name="Google Shape;497;p97"/>
          <p:cNvSpPr txBox="1"/>
          <p:nvPr>
            <p:ph idx="2" type="body"/>
          </p:nvPr>
        </p:nvSpPr>
        <p:spPr>
          <a:xfrm>
            <a:off x="607200" y="2640251"/>
            <a:ext cx="3290700" cy="141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98" name="Google Shape;498;p97"/>
          <p:cNvSpPr txBox="1"/>
          <p:nvPr>
            <p:ph idx="3" type="body"/>
          </p:nvPr>
        </p:nvSpPr>
        <p:spPr>
          <a:xfrm>
            <a:off x="4589631"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499" name="Google Shape;499;p97"/>
          <p:cNvSpPr txBox="1"/>
          <p:nvPr>
            <p:ph idx="4" type="body"/>
          </p:nvPr>
        </p:nvSpPr>
        <p:spPr>
          <a:xfrm>
            <a:off x="4589628" y="2640251"/>
            <a:ext cx="3290700" cy="141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00" name="Google Shape;500;p97"/>
          <p:cNvSpPr txBox="1"/>
          <p:nvPr>
            <p:ph idx="5" type="subTitle"/>
          </p:nvPr>
        </p:nvSpPr>
        <p:spPr>
          <a:xfrm>
            <a:off x="638800" y="4305050"/>
            <a:ext cx="3259200" cy="309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1400"/>
              <a:buNone/>
              <a:defRPr sz="10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501" name="Shape 501"/>
        <p:cNvGrpSpPr/>
        <p:nvPr/>
      </p:nvGrpSpPr>
      <p:grpSpPr>
        <a:xfrm>
          <a:off x="0" y="0"/>
          <a:ext cx="0" cy="0"/>
          <a:chOff x="0" y="0"/>
          <a:chExt cx="0" cy="0"/>
        </a:xfrm>
      </p:grpSpPr>
      <p:sp>
        <p:nvSpPr>
          <p:cNvPr id="502" name="Google Shape;502;p98"/>
          <p:cNvSpPr txBox="1"/>
          <p:nvPr>
            <p:ph type="title"/>
          </p:nvPr>
        </p:nvSpPr>
        <p:spPr>
          <a:xfrm>
            <a:off x="905186" y="2685371"/>
            <a:ext cx="6251100" cy="19008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03" name="Google Shape;503;p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1">
  <p:cSld name="MAIN_POINT_1">
    <p:bg>
      <p:bgPr>
        <a:solidFill>
          <a:schemeClr val="dk1"/>
        </a:solidFill>
      </p:bgPr>
    </p:bg>
    <p:spTree>
      <p:nvGrpSpPr>
        <p:cNvPr id="504" name="Shape 504"/>
        <p:cNvGrpSpPr/>
        <p:nvPr/>
      </p:nvGrpSpPr>
      <p:grpSpPr>
        <a:xfrm>
          <a:off x="0" y="0"/>
          <a:ext cx="0" cy="0"/>
          <a:chOff x="0" y="0"/>
          <a:chExt cx="0" cy="0"/>
        </a:xfrm>
      </p:grpSpPr>
      <p:sp>
        <p:nvSpPr>
          <p:cNvPr id="505" name="Google Shape;505;p99"/>
          <p:cNvSpPr txBox="1"/>
          <p:nvPr>
            <p:ph type="title"/>
          </p:nvPr>
        </p:nvSpPr>
        <p:spPr>
          <a:xfrm>
            <a:off x="905186" y="780371"/>
            <a:ext cx="6251100" cy="19008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06" name="Google Shape;506;p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2">
  <p:cSld name="MAIN_POINT_1_1">
    <p:bg>
      <p:bgPr>
        <a:solidFill>
          <a:schemeClr val="lt1"/>
        </a:solidFill>
      </p:bgPr>
    </p:bg>
    <p:spTree>
      <p:nvGrpSpPr>
        <p:cNvPr id="507" name="Shape 507"/>
        <p:cNvGrpSpPr/>
        <p:nvPr/>
      </p:nvGrpSpPr>
      <p:grpSpPr>
        <a:xfrm>
          <a:off x="0" y="0"/>
          <a:ext cx="0" cy="0"/>
          <a:chOff x="0" y="0"/>
          <a:chExt cx="0" cy="0"/>
        </a:xfrm>
      </p:grpSpPr>
      <p:sp>
        <p:nvSpPr>
          <p:cNvPr id="508" name="Google Shape;508;p100"/>
          <p:cNvSpPr txBox="1"/>
          <p:nvPr>
            <p:ph type="title"/>
          </p:nvPr>
        </p:nvSpPr>
        <p:spPr>
          <a:xfrm>
            <a:off x="1368000" y="1903775"/>
            <a:ext cx="4574400" cy="991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2600"/>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09" name="Google Shape;509;p1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0" name="Google Shape;510;p100"/>
          <p:cNvSpPr txBox="1"/>
          <p:nvPr>
            <p:ph idx="2" type="title"/>
          </p:nvPr>
        </p:nvSpPr>
        <p:spPr>
          <a:xfrm>
            <a:off x="1368000" y="1402075"/>
            <a:ext cx="4574400" cy="538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a:solidFill>
                  <a:schemeClr val="accent4"/>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3">
  <p:cSld name="MAIN_POINT_1_1_1">
    <p:bg>
      <p:bgPr>
        <a:solidFill>
          <a:srgbClr val="C1C0CE"/>
        </a:solidFill>
      </p:bgPr>
    </p:bg>
    <p:spTree>
      <p:nvGrpSpPr>
        <p:cNvPr id="511" name="Shape 511"/>
        <p:cNvGrpSpPr/>
        <p:nvPr/>
      </p:nvGrpSpPr>
      <p:grpSpPr>
        <a:xfrm>
          <a:off x="0" y="0"/>
          <a:ext cx="0" cy="0"/>
          <a:chOff x="0" y="0"/>
          <a:chExt cx="0" cy="0"/>
        </a:xfrm>
      </p:grpSpPr>
      <p:sp>
        <p:nvSpPr>
          <p:cNvPr id="512" name="Google Shape;512;p101"/>
          <p:cNvSpPr txBox="1"/>
          <p:nvPr>
            <p:ph type="title"/>
          </p:nvPr>
        </p:nvSpPr>
        <p:spPr>
          <a:xfrm>
            <a:off x="1368000" y="1903775"/>
            <a:ext cx="4574400" cy="991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CFCFC"/>
              </a:buClr>
              <a:buSzPts val="4800"/>
              <a:buNone/>
              <a:defRPr sz="2600"/>
            </a:lvl1pPr>
            <a:lvl2pPr lvl="1" rtl="0">
              <a:spcBef>
                <a:spcPts val="0"/>
              </a:spcBef>
              <a:spcAft>
                <a:spcPts val="0"/>
              </a:spcAft>
              <a:buClr>
                <a:srgbClr val="FCFCFC"/>
              </a:buClr>
              <a:buSzPts val="4800"/>
              <a:buNone/>
              <a:defRPr sz="4800">
                <a:solidFill>
                  <a:srgbClr val="FCFCFC"/>
                </a:solidFill>
              </a:defRPr>
            </a:lvl2pPr>
            <a:lvl3pPr lvl="2" rtl="0">
              <a:spcBef>
                <a:spcPts val="0"/>
              </a:spcBef>
              <a:spcAft>
                <a:spcPts val="0"/>
              </a:spcAft>
              <a:buClr>
                <a:srgbClr val="FCFCFC"/>
              </a:buClr>
              <a:buSzPts val="4800"/>
              <a:buNone/>
              <a:defRPr sz="4800">
                <a:solidFill>
                  <a:srgbClr val="FCFCFC"/>
                </a:solidFill>
              </a:defRPr>
            </a:lvl3pPr>
            <a:lvl4pPr lvl="3" rtl="0">
              <a:spcBef>
                <a:spcPts val="0"/>
              </a:spcBef>
              <a:spcAft>
                <a:spcPts val="0"/>
              </a:spcAft>
              <a:buClr>
                <a:srgbClr val="FCFCFC"/>
              </a:buClr>
              <a:buSzPts val="4800"/>
              <a:buNone/>
              <a:defRPr sz="4800">
                <a:solidFill>
                  <a:srgbClr val="FCFCFC"/>
                </a:solidFill>
              </a:defRPr>
            </a:lvl4pPr>
            <a:lvl5pPr lvl="4" rtl="0">
              <a:spcBef>
                <a:spcPts val="0"/>
              </a:spcBef>
              <a:spcAft>
                <a:spcPts val="0"/>
              </a:spcAft>
              <a:buClr>
                <a:srgbClr val="FCFCFC"/>
              </a:buClr>
              <a:buSzPts val="4800"/>
              <a:buNone/>
              <a:defRPr sz="4800">
                <a:solidFill>
                  <a:srgbClr val="FCFCFC"/>
                </a:solidFill>
              </a:defRPr>
            </a:lvl5pPr>
            <a:lvl6pPr lvl="5" rtl="0">
              <a:spcBef>
                <a:spcPts val="0"/>
              </a:spcBef>
              <a:spcAft>
                <a:spcPts val="0"/>
              </a:spcAft>
              <a:buClr>
                <a:srgbClr val="FCFCFC"/>
              </a:buClr>
              <a:buSzPts val="4800"/>
              <a:buNone/>
              <a:defRPr sz="4800">
                <a:solidFill>
                  <a:srgbClr val="FCFCFC"/>
                </a:solidFill>
              </a:defRPr>
            </a:lvl6pPr>
            <a:lvl7pPr lvl="6" rtl="0">
              <a:spcBef>
                <a:spcPts val="0"/>
              </a:spcBef>
              <a:spcAft>
                <a:spcPts val="0"/>
              </a:spcAft>
              <a:buClr>
                <a:srgbClr val="FCFCFC"/>
              </a:buClr>
              <a:buSzPts val="4800"/>
              <a:buNone/>
              <a:defRPr sz="4800">
                <a:solidFill>
                  <a:srgbClr val="FCFCFC"/>
                </a:solidFill>
              </a:defRPr>
            </a:lvl7pPr>
            <a:lvl8pPr lvl="7" rtl="0">
              <a:spcBef>
                <a:spcPts val="0"/>
              </a:spcBef>
              <a:spcAft>
                <a:spcPts val="0"/>
              </a:spcAft>
              <a:buClr>
                <a:srgbClr val="FCFCFC"/>
              </a:buClr>
              <a:buSzPts val="4800"/>
              <a:buNone/>
              <a:defRPr sz="4800">
                <a:solidFill>
                  <a:srgbClr val="FCFCFC"/>
                </a:solidFill>
              </a:defRPr>
            </a:lvl8pPr>
            <a:lvl9pPr lvl="8" rtl="0">
              <a:spcBef>
                <a:spcPts val="0"/>
              </a:spcBef>
              <a:spcAft>
                <a:spcPts val="0"/>
              </a:spcAft>
              <a:buClr>
                <a:srgbClr val="FCFCFC"/>
              </a:buClr>
              <a:buSzPts val="4800"/>
              <a:buNone/>
              <a:defRPr sz="4800">
                <a:solidFill>
                  <a:srgbClr val="FCFCFC"/>
                </a:solidFill>
              </a:defRPr>
            </a:lvl9pPr>
          </a:lstStyle>
          <a:p/>
        </p:txBody>
      </p:sp>
      <p:sp>
        <p:nvSpPr>
          <p:cNvPr id="513" name="Google Shape;513;p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4" name="Google Shape;514;p101"/>
          <p:cNvSpPr txBox="1"/>
          <p:nvPr>
            <p:ph idx="2" type="title"/>
          </p:nvPr>
        </p:nvSpPr>
        <p:spPr>
          <a:xfrm>
            <a:off x="1368000" y="1402075"/>
            <a:ext cx="4574400" cy="538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CFCFC"/>
              </a:buClr>
              <a:buSzPts val="4800"/>
              <a:buNone/>
              <a:defRPr>
                <a:solidFill>
                  <a:schemeClr val="accent4"/>
                </a:solidFill>
              </a:defRPr>
            </a:lvl1pPr>
            <a:lvl2pPr lvl="1" rtl="0">
              <a:spcBef>
                <a:spcPts val="0"/>
              </a:spcBef>
              <a:spcAft>
                <a:spcPts val="0"/>
              </a:spcAft>
              <a:buClr>
                <a:srgbClr val="FCFCFC"/>
              </a:buClr>
              <a:buSzPts val="4800"/>
              <a:buNone/>
              <a:defRPr sz="4800">
                <a:solidFill>
                  <a:srgbClr val="FCFCFC"/>
                </a:solidFill>
              </a:defRPr>
            </a:lvl2pPr>
            <a:lvl3pPr lvl="2" rtl="0">
              <a:spcBef>
                <a:spcPts val="0"/>
              </a:spcBef>
              <a:spcAft>
                <a:spcPts val="0"/>
              </a:spcAft>
              <a:buClr>
                <a:srgbClr val="FCFCFC"/>
              </a:buClr>
              <a:buSzPts val="4800"/>
              <a:buNone/>
              <a:defRPr sz="4800">
                <a:solidFill>
                  <a:srgbClr val="FCFCFC"/>
                </a:solidFill>
              </a:defRPr>
            </a:lvl3pPr>
            <a:lvl4pPr lvl="3" rtl="0">
              <a:spcBef>
                <a:spcPts val="0"/>
              </a:spcBef>
              <a:spcAft>
                <a:spcPts val="0"/>
              </a:spcAft>
              <a:buClr>
                <a:srgbClr val="FCFCFC"/>
              </a:buClr>
              <a:buSzPts val="4800"/>
              <a:buNone/>
              <a:defRPr sz="4800">
                <a:solidFill>
                  <a:srgbClr val="FCFCFC"/>
                </a:solidFill>
              </a:defRPr>
            </a:lvl4pPr>
            <a:lvl5pPr lvl="4" rtl="0">
              <a:spcBef>
                <a:spcPts val="0"/>
              </a:spcBef>
              <a:spcAft>
                <a:spcPts val="0"/>
              </a:spcAft>
              <a:buClr>
                <a:srgbClr val="FCFCFC"/>
              </a:buClr>
              <a:buSzPts val="4800"/>
              <a:buNone/>
              <a:defRPr sz="4800">
                <a:solidFill>
                  <a:srgbClr val="FCFCFC"/>
                </a:solidFill>
              </a:defRPr>
            </a:lvl5pPr>
            <a:lvl6pPr lvl="5" rtl="0">
              <a:spcBef>
                <a:spcPts val="0"/>
              </a:spcBef>
              <a:spcAft>
                <a:spcPts val="0"/>
              </a:spcAft>
              <a:buClr>
                <a:srgbClr val="FCFCFC"/>
              </a:buClr>
              <a:buSzPts val="4800"/>
              <a:buNone/>
              <a:defRPr sz="4800">
                <a:solidFill>
                  <a:srgbClr val="FCFCFC"/>
                </a:solidFill>
              </a:defRPr>
            </a:lvl6pPr>
            <a:lvl7pPr lvl="6" rtl="0">
              <a:spcBef>
                <a:spcPts val="0"/>
              </a:spcBef>
              <a:spcAft>
                <a:spcPts val="0"/>
              </a:spcAft>
              <a:buClr>
                <a:srgbClr val="FCFCFC"/>
              </a:buClr>
              <a:buSzPts val="4800"/>
              <a:buNone/>
              <a:defRPr sz="4800">
                <a:solidFill>
                  <a:srgbClr val="FCFCFC"/>
                </a:solidFill>
              </a:defRPr>
            </a:lvl7pPr>
            <a:lvl8pPr lvl="7" rtl="0">
              <a:spcBef>
                <a:spcPts val="0"/>
              </a:spcBef>
              <a:spcAft>
                <a:spcPts val="0"/>
              </a:spcAft>
              <a:buClr>
                <a:srgbClr val="FCFCFC"/>
              </a:buClr>
              <a:buSzPts val="4800"/>
              <a:buNone/>
              <a:defRPr sz="4800">
                <a:solidFill>
                  <a:srgbClr val="FCFCFC"/>
                </a:solidFill>
              </a:defRPr>
            </a:lvl8pPr>
            <a:lvl9pPr lvl="8" rtl="0">
              <a:spcBef>
                <a:spcPts val="0"/>
              </a:spcBef>
              <a:spcAft>
                <a:spcPts val="0"/>
              </a:spcAft>
              <a:buClr>
                <a:srgbClr val="FCFCFC"/>
              </a:buClr>
              <a:buSzPts val="4800"/>
              <a:buNone/>
              <a:defRPr sz="4800">
                <a:solidFill>
                  <a:srgbClr val="FCFCFC"/>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92.xml"/><Relationship Id="rId42" Type="http://schemas.openxmlformats.org/officeDocument/2006/relationships/slideLayout" Target="../slideLayouts/slideLayout94.xml"/><Relationship Id="rId41" Type="http://schemas.openxmlformats.org/officeDocument/2006/relationships/slideLayout" Target="../slideLayouts/slideLayout93.xml"/><Relationship Id="rId44" Type="http://schemas.openxmlformats.org/officeDocument/2006/relationships/slideLayout" Target="../slideLayouts/slideLayout96.xml"/><Relationship Id="rId43" Type="http://schemas.openxmlformats.org/officeDocument/2006/relationships/slideLayout" Target="../slideLayouts/slideLayout95.xml"/><Relationship Id="rId46" Type="http://schemas.openxmlformats.org/officeDocument/2006/relationships/slideLayout" Target="../slideLayouts/slideLayout98.xml"/><Relationship Id="rId45" Type="http://schemas.openxmlformats.org/officeDocument/2006/relationships/slideLayout" Target="../slideLayouts/slideLayout97.xml"/><Relationship Id="rId1" Type="http://schemas.openxmlformats.org/officeDocument/2006/relationships/slideLayout" Target="../slideLayouts/slideLayout53.xml"/><Relationship Id="rId2" Type="http://schemas.openxmlformats.org/officeDocument/2006/relationships/slideLayout" Target="../slideLayouts/slideLayout54.xml"/><Relationship Id="rId3" Type="http://schemas.openxmlformats.org/officeDocument/2006/relationships/slideLayout" Target="../slideLayouts/slideLayout55.xml"/><Relationship Id="rId4" Type="http://schemas.openxmlformats.org/officeDocument/2006/relationships/slideLayout" Target="../slideLayouts/slideLayout56.xml"/><Relationship Id="rId9" Type="http://schemas.openxmlformats.org/officeDocument/2006/relationships/slideLayout" Target="../slideLayouts/slideLayout61.xml"/><Relationship Id="rId48" Type="http://schemas.openxmlformats.org/officeDocument/2006/relationships/slideLayout" Target="../slideLayouts/slideLayout100.xml"/><Relationship Id="rId47" Type="http://schemas.openxmlformats.org/officeDocument/2006/relationships/slideLayout" Target="../slideLayouts/slideLayout99.xml"/><Relationship Id="rId49" Type="http://schemas.openxmlformats.org/officeDocument/2006/relationships/slideLayout" Target="../slideLayouts/slideLayout101.xml"/><Relationship Id="rId5" Type="http://schemas.openxmlformats.org/officeDocument/2006/relationships/slideLayout" Target="../slideLayouts/slideLayout57.xml"/><Relationship Id="rId6" Type="http://schemas.openxmlformats.org/officeDocument/2006/relationships/slideLayout" Target="../slideLayouts/slideLayout58.xml"/><Relationship Id="rId7" Type="http://schemas.openxmlformats.org/officeDocument/2006/relationships/slideLayout" Target="../slideLayouts/slideLayout59.xml"/><Relationship Id="rId8" Type="http://schemas.openxmlformats.org/officeDocument/2006/relationships/slideLayout" Target="../slideLayouts/slideLayout60.xml"/><Relationship Id="rId31" Type="http://schemas.openxmlformats.org/officeDocument/2006/relationships/slideLayout" Target="../slideLayouts/slideLayout83.xml"/><Relationship Id="rId30" Type="http://schemas.openxmlformats.org/officeDocument/2006/relationships/slideLayout" Target="../slideLayouts/slideLayout82.xml"/><Relationship Id="rId33" Type="http://schemas.openxmlformats.org/officeDocument/2006/relationships/slideLayout" Target="../slideLayouts/slideLayout85.xml"/><Relationship Id="rId32" Type="http://schemas.openxmlformats.org/officeDocument/2006/relationships/slideLayout" Target="../slideLayouts/slideLayout84.xml"/><Relationship Id="rId35" Type="http://schemas.openxmlformats.org/officeDocument/2006/relationships/slideLayout" Target="../slideLayouts/slideLayout87.xml"/><Relationship Id="rId34" Type="http://schemas.openxmlformats.org/officeDocument/2006/relationships/slideLayout" Target="../slideLayouts/slideLayout86.xml"/><Relationship Id="rId37" Type="http://schemas.openxmlformats.org/officeDocument/2006/relationships/slideLayout" Target="../slideLayouts/slideLayout89.xml"/><Relationship Id="rId36" Type="http://schemas.openxmlformats.org/officeDocument/2006/relationships/slideLayout" Target="../slideLayouts/slideLayout88.xml"/><Relationship Id="rId39" Type="http://schemas.openxmlformats.org/officeDocument/2006/relationships/slideLayout" Target="../slideLayouts/slideLayout91.xml"/><Relationship Id="rId38" Type="http://schemas.openxmlformats.org/officeDocument/2006/relationships/slideLayout" Target="../slideLayouts/slideLayout90.xml"/><Relationship Id="rId62" Type="http://schemas.openxmlformats.org/officeDocument/2006/relationships/theme" Target="../theme/theme2.xml"/><Relationship Id="rId61" Type="http://schemas.openxmlformats.org/officeDocument/2006/relationships/slideLayout" Target="../slideLayouts/slideLayout113.xml"/><Relationship Id="rId20" Type="http://schemas.openxmlformats.org/officeDocument/2006/relationships/slideLayout" Target="../slideLayouts/slideLayout72.xml"/><Relationship Id="rId22" Type="http://schemas.openxmlformats.org/officeDocument/2006/relationships/slideLayout" Target="../slideLayouts/slideLayout74.xml"/><Relationship Id="rId21" Type="http://schemas.openxmlformats.org/officeDocument/2006/relationships/slideLayout" Target="../slideLayouts/slideLayout73.xml"/><Relationship Id="rId24" Type="http://schemas.openxmlformats.org/officeDocument/2006/relationships/slideLayout" Target="../slideLayouts/slideLayout76.xml"/><Relationship Id="rId23" Type="http://schemas.openxmlformats.org/officeDocument/2006/relationships/slideLayout" Target="../slideLayouts/slideLayout75.xml"/><Relationship Id="rId60" Type="http://schemas.openxmlformats.org/officeDocument/2006/relationships/slideLayout" Target="../slideLayouts/slideLayout112.xml"/><Relationship Id="rId26" Type="http://schemas.openxmlformats.org/officeDocument/2006/relationships/slideLayout" Target="../slideLayouts/slideLayout78.xml"/><Relationship Id="rId25" Type="http://schemas.openxmlformats.org/officeDocument/2006/relationships/slideLayout" Target="../slideLayouts/slideLayout77.xml"/><Relationship Id="rId28" Type="http://schemas.openxmlformats.org/officeDocument/2006/relationships/slideLayout" Target="../slideLayouts/slideLayout80.xml"/><Relationship Id="rId27" Type="http://schemas.openxmlformats.org/officeDocument/2006/relationships/slideLayout" Target="../slideLayouts/slideLayout79.xml"/><Relationship Id="rId29" Type="http://schemas.openxmlformats.org/officeDocument/2006/relationships/slideLayout" Target="../slideLayouts/slideLayout81.xml"/><Relationship Id="rId51" Type="http://schemas.openxmlformats.org/officeDocument/2006/relationships/slideLayout" Target="../slideLayouts/slideLayout103.xml"/><Relationship Id="rId50" Type="http://schemas.openxmlformats.org/officeDocument/2006/relationships/slideLayout" Target="../slideLayouts/slideLayout102.xml"/><Relationship Id="rId53" Type="http://schemas.openxmlformats.org/officeDocument/2006/relationships/slideLayout" Target="../slideLayouts/slideLayout105.xml"/><Relationship Id="rId52" Type="http://schemas.openxmlformats.org/officeDocument/2006/relationships/slideLayout" Target="../slideLayouts/slideLayout104.xml"/><Relationship Id="rId11" Type="http://schemas.openxmlformats.org/officeDocument/2006/relationships/slideLayout" Target="../slideLayouts/slideLayout63.xml"/><Relationship Id="rId55" Type="http://schemas.openxmlformats.org/officeDocument/2006/relationships/slideLayout" Target="../slideLayouts/slideLayout107.xml"/><Relationship Id="rId10" Type="http://schemas.openxmlformats.org/officeDocument/2006/relationships/slideLayout" Target="../slideLayouts/slideLayout62.xml"/><Relationship Id="rId54" Type="http://schemas.openxmlformats.org/officeDocument/2006/relationships/slideLayout" Target="../slideLayouts/slideLayout106.xml"/><Relationship Id="rId13" Type="http://schemas.openxmlformats.org/officeDocument/2006/relationships/slideLayout" Target="../slideLayouts/slideLayout65.xml"/><Relationship Id="rId57" Type="http://schemas.openxmlformats.org/officeDocument/2006/relationships/slideLayout" Target="../slideLayouts/slideLayout109.xml"/><Relationship Id="rId12" Type="http://schemas.openxmlformats.org/officeDocument/2006/relationships/slideLayout" Target="../slideLayouts/slideLayout64.xml"/><Relationship Id="rId56" Type="http://schemas.openxmlformats.org/officeDocument/2006/relationships/slideLayout" Target="../slideLayouts/slideLayout108.xml"/><Relationship Id="rId15" Type="http://schemas.openxmlformats.org/officeDocument/2006/relationships/slideLayout" Target="../slideLayouts/slideLayout67.xml"/><Relationship Id="rId59" Type="http://schemas.openxmlformats.org/officeDocument/2006/relationships/slideLayout" Target="../slideLayouts/slideLayout111.xml"/><Relationship Id="rId14" Type="http://schemas.openxmlformats.org/officeDocument/2006/relationships/slideLayout" Target="../slideLayouts/slideLayout66.xml"/><Relationship Id="rId58" Type="http://schemas.openxmlformats.org/officeDocument/2006/relationships/slideLayout" Target="../slideLayouts/slideLayout110.xml"/><Relationship Id="rId17" Type="http://schemas.openxmlformats.org/officeDocument/2006/relationships/slideLayout" Target="../slideLayouts/slideLayout69.xml"/><Relationship Id="rId16" Type="http://schemas.openxmlformats.org/officeDocument/2006/relationships/slideLayout" Target="../slideLayouts/slideLayout68.xml"/><Relationship Id="rId19" Type="http://schemas.openxmlformats.org/officeDocument/2006/relationships/slideLayout" Target="../slideLayouts/slideLayout71.xml"/><Relationship Id="rId18"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6900" y="538425"/>
            <a:ext cx="7929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607025" y="1152475"/>
            <a:ext cx="7929600" cy="34512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1"/>
              </a:buClr>
              <a:buSzPts val="1400"/>
              <a:buFont typeface="Lato"/>
              <a:buChar char="●"/>
              <a:defRPr>
                <a:solidFill>
                  <a:schemeClr val="lt2"/>
                </a:solidFill>
                <a:latin typeface="Lato"/>
                <a:ea typeface="Lato"/>
                <a:cs typeface="Lato"/>
                <a:sym typeface="Lato"/>
              </a:defRPr>
            </a:lvl1pPr>
            <a:lvl2pPr indent="-304800" lvl="1" marL="914400" rtl="0">
              <a:lnSpc>
                <a:spcPct val="115000"/>
              </a:lnSpc>
              <a:spcBef>
                <a:spcPts val="0"/>
              </a:spcBef>
              <a:spcAft>
                <a:spcPts val="0"/>
              </a:spcAft>
              <a:buClr>
                <a:schemeClr val="accent1"/>
              </a:buClr>
              <a:buSzPts val="1200"/>
              <a:buFont typeface="Lato"/>
              <a:buChar char="○"/>
              <a:defRPr sz="1200">
                <a:solidFill>
                  <a:schemeClr val="lt2"/>
                </a:solidFill>
                <a:latin typeface="Lato"/>
                <a:ea typeface="Lato"/>
                <a:cs typeface="Lato"/>
                <a:sym typeface="Lato"/>
              </a:defRPr>
            </a:lvl2pPr>
            <a:lvl3pPr indent="-304800" lvl="2" marL="1371600" rtl="0">
              <a:lnSpc>
                <a:spcPct val="115000"/>
              </a:lnSpc>
              <a:spcBef>
                <a:spcPts val="0"/>
              </a:spcBef>
              <a:spcAft>
                <a:spcPts val="0"/>
              </a:spcAft>
              <a:buClr>
                <a:schemeClr val="accent1"/>
              </a:buClr>
              <a:buSzPts val="1200"/>
              <a:buFont typeface="Lato"/>
              <a:buChar char="■"/>
              <a:defRPr sz="1200">
                <a:solidFill>
                  <a:schemeClr val="lt2"/>
                </a:solidFill>
                <a:latin typeface="Lato"/>
                <a:ea typeface="Lato"/>
                <a:cs typeface="Lato"/>
                <a:sym typeface="Lato"/>
              </a:defRPr>
            </a:lvl3pPr>
            <a:lvl4pPr indent="-304800" lvl="3" marL="1828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4pPr>
            <a:lvl5pPr indent="-304800" lvl="4" marL="22860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5pPr>
            <a:lvl6pPr indent="-304800" lvl="5" marL="27432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6pPr>
            <a:lvl7pPr indent="-304800" lvl="6" marL="32004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7pPr>
            <a:lvl8pPr indent="-304800" lvl="7" marL="36576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8pPr>
            <a:lvl9pPr indent="-304800" lvl="8" marL="411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47" name="Shape 247"/>
        <p:cNvGrpSpPr/>
        <p:nvPr/>
      </p:nvGrpSpPr>
      <p:grpSpPr>
        <a:xfrm>
          <a:off x="0" y="0"/>
          <a:ext cx="0" cy="0"/>
          <a:chOff x="0" y="0"/>
          <a:chExt cx="0" cy="0"/>
        </a:xfrm>
      </p:grpSpPr>
      <p:sp>
        <p:nvSpPr>
          <p:cNvPr id="248" name="Google Shape;248;p54"/>
          <p:cNvSpPr txBox="1"/>
          <p:nvPr>
            <p:ph type="title"/>
          </p:nvPr>
        </p:nvSpPr>
        <p:spPr>
          <a:xfrm>
            <a:off x="606900" y="538425"/>
            <a:ext cx="768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49" name="Google Shape;249;p54"/>
          <p:cNvSpPr txBox="1"/>
          <p:nvPr>
            <p:ph idx="1" type="body"/>
          </p:nvPr>
        </p:nvSpPr>
        <p:spPr>
          <a:xfrm>
            <a:off x="607025" y="1152475"/>
            <a:ext cx="7929600" cy="34512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1"/>
              </a:buClr>
              <a:buSzPts val="1400"/>
              <a:buFont typeface="Lato"/>
              <a:buChar char="●"/>
              <a:defRPr>
                <a:solidFill>
                  <a:schemeClr val="lt2"/>
                </a:solidFill>
                <a:latin typeface="Lato"/>
                <a:ea typeface="Lato"/>
                <a:cs typeface="Lato"/>
                <a:sym typeface="Lato"/>
              </a:defRPr>
            </a:lvl1pPr>
            <a:lvl2pPr indent="-304800" lvl="1" marL="914400" rtl="0">
              <a:lnSpc>
                <a:spcPct val="115000"/>
              </a:lnSpc>
              <a:spcBef>
                <a:spcPts val="0"/>
              </a:spcBef>
              <a:spcAft>
                <a:spcPts val="0"/>
              </a:spcAft>
              <a:buClr>
                <a:schemeClr val="accent1"/>
              </a:buClr>
              <a:buSzPts val="1200"/>
              <a:buFont typeface="Lato"/>
              <a:buChar char="○"/>
              <a:defRPr sz="1200">
                <a:solidFill>
                  <a:schemeClr val="lt2"/>
                </a:solidFill>
                <a:latin typeface="Lato"/>
                <a:ea typeface="Lato"/>
                <a:cs typeface="Lato"/>
                <a:sym typeface="Lato"/>
              </a:defRPr>
            </a:lvl2pPr>
            <a:lvl3pPr indent="-304800" lvl="2" marL="1371600" rtl="0">
              <a:lnSpc>
                <a:spcPct val="115000"/>
              </a:lnSpc>
              <a:spcBef>
                <a:spcPts val="0"/>
              </a:spcBef>
              <a:spcAft>
                <a:spcPts val="0"/>
              </a:spcAft>
              <a:buClr>
                <a:schemeClr val="accent1"/>
              </a:buClr>
              <a:buSzPts val="1200"/>
              <a:buFont typeface="Lato"/>
              <a:buChar char="■"/>
              <a:defRPr sz="1200">
                <a:solidFill>
                  <a:schemeClr val="lt2"/>
                </a:solidFill>
                <a:latin typeface="Lato"/>
                <a:ea typeface="Lato"/>
                <a:cs typeface="Lato"/>
                <a:sym typeface="Lato"/>
              </a:defRPr>
            </a:lvl3pPr>
            <a:lvl4pPr indent="-304800" lvl="3" marL="1828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4pPr>
            <a:lvl5pPr indent="-304800" lvl="4" marL="22860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5pPr>
            <a:lvl6pPr indent="-304800" lvl="5" marL="27432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6pPr>
            <a:lvl7pPr indent="-304800" lvl="6" marL="32004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7pPr>
            <a:lvl8pPr indent="-304800" lvl="7" marL="36576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8pPr>
            <a:lvl9pPr indent="-304800" lvl="8" marL="411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9pPr>
          </a:lstStyle>
          <a:p/>
        </p:txBody>
      </p:sp>
      <p:sp>
        <p:nvSpPr>
          <p:cNvPr id="250" name="Google Shape;25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 id="2147483740" r:id="rId41"/>
    <p:sldLayoutId id="2147483741" r:id="rId42"/>
    <p:sldLayoutId id="2147483742" r:id="rId43"/>
    <p:sldLayoutId id="2147483743" r:id="rId44"/>
    <p:sldLayoutId id="2147483744" r:id="rId45"/>
    <p:sldLayoutId id="2147483745" r:id="rId46"/>
    <p:sldLayoutId id="2147483746" r:id="rId47"/>
    <p:sldLayoutId id="2147483747" r:id="rId48"/>
    <p:sldLayoutId id="2147483748" r:id="rId49"/>
    <p:sldLayoutId id="2147483749" r:id="rId50"/>
    <p:sldLayoutId id="2147483750" r:id="rId51"/>
    <p:sldLayoutId id="2147483751" r:id="rId52"/>
    <p:sldLayoutId id="2147483752" r:id="rId53"/>
    <p:sldLayoutId id="2147483753" r:id="rId54"/>
    <p:sldLayoutId id="2147483754" r:id="rId55"/>
    <p:sldLayoutId id="2147483755" r:id="rId56"/>
    <p:sldLayoutId id="2147483756" r:id="rId57"/>
    <p:sldLayoutId id="2147483757" r:id="rId58"/>
    <p:sldLayoutId id="2147483758" r:id="rId59"/>
    <p:sldLayoutId id="2147483759" r:id="rId60"/>
    <p:sldLayoutId id="2147483760" r:id="rId6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prdct.school/3QHNRN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 Id="rId3" Type="http://schemas.openxmlformats.org/officeDocument/2006/relationships/hyperlink" Target="https://prdct.school/3RXeTRZ" TargetMode="External"/><Relationship Id="rId4" Type="http://schemas.openxmlformats.org/officeDocument/2006/relationships/hyperlink" Target="https://www.youtube.com/watch?v=s4FAx49oVT4" TargetMode="External"/><Relationship Id="rId5" Type="http://schemas.openxmlformats.org/officeDocument/2006/relationships/hyperlink" Target="https://prdct.school/3Bz2LkP" TargetMode="External"/><Relationship Id="rId6" Type="http://schemas.openxmlformats.org/officeDocument/2006/relationships/hyperlink" Target="https://community.productschool.com/c/product-resource-library/product-template/2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 Id="rId3" Type="http://schemas.openxmlformats.org/officeDocument/2006/relationships/hyperlink" Target="https://www.youtube.com/watch?v=s4FAx49oVT4" TargetMode="External"/><Relationship Id="rId4" Type="http://schemas.openxmlformats.org/officeDocument/2006/relationships/hyperlink" Target="https://www.youtube.com/watch?v=s4FAx49oVT4" TargetMode="External"/><Relationship Id="rId9" Type="http://schemas.openxmlformats.org/officeDocument/2006/relationships/image" Target="../media/image6.png"/><Relationship Id="rId5" Type="http://schemas.openxmlformats.org/officeDocument/2006/relationships/hyperlink" Target="https://prdct.school/3OlWyN9" TargetMode="External"/><Relationship Id="rId6" Type="http://schemas.openxmlformats.org/officeDocument/2006/relationships/hyperlink" Target="http://www.youtube.com/watch?v=s4FAx49oVT4" TargetMode="External"/><Relationship Id="rId7" Type="http://schemas.openxmlformats.org/officeDocument/2006/relationships/image" Target="../media/image9.jpg"/><Relationship Id="rId8" Type="http://schemas.openxmlformats.org/officeDocument/2006/relationships/hyperlink" Target="https://community.productschool.com/c/product-resource-library/product-template/24" TargetMode="External"/><Relationship Id="rId20" Type="http://schemas.openxmlformats.org/officeDocument/2006/relationships/hyperlink" Target="https://twitter.com/productschool" TargetMode="External"/><Relationship Id="rId21" Type="http://schemas.openxmlformats.org/officeDocument/2006/relationships/image" Target="../media/image2.png"/><Relationship Id="rId11" Type="http://schemas.openxmlformats.org/officeDocument/2006/relationships/image" Target="../media/image4.png"/><Relationship Id="rId10" Type="http://schemas.openxmlformats.org/officeDocument/2006/relationships/hyperlink" Target="https://www.facebook.com/groups/ProductManagersCommunity" TargetMode="External"/><Relationship Id="rId13" Type="http://schemas.openxmlformats.org/officeDocument/2006/relationships/image" Target="../media/image8.png"/><Relationship Id="rId12" Type="http://schemas.openxmlformats.org/officeDocument/2006/relationships/hyperlink" Target="https://www.instagram.com/productschool/" TargetMode="External"/><Relationship Id="rId15" Type="http://schemas.openxmlformats.org/officeDocument/2006/relationships/image" Target="../media/image5.png"/><Relationship Id="rId14" Type="http://schemas.openxmlformats.org/officeDocument/2006/relationships/hyperlink" Target="https://community.productschool.com/" TargetMode="External"/><Relationship Id="rId17" Type="http://schemas.openxmlformats.org/officeDocument/2006/relationships/image" Target="../media/image3.png"/><Relationship Id="rId16" Type="http://schemas.openxmlformats.org/officeDocument/2006/relationships/hyperlink" Target="https://www.linkedin.com/company/product-school/" TargetMode="External"/><Relationship Id="rId19" Type="http://schemas.openxmlformats.org/officeDocument/2006/relationships/image" Target="../media/image7.png"/><Relationship Id="rId18" Type="http://schemas.openxmlformats.org/officeDocument/2006/relationships/hyperlink" Target="https://productschool.com/slack-commun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 Id="rId3" Type="http://schemas.openxmlformats.org/officeDocument/2006/relationships/slide" Target="/ppt/slides/slide20.xml"/><Relationship Id="rId4" Type="http://schemas.openxmlformats.org/officeDocument/2006/relationships/slide" Target="/ppt/slides/slide7.xml"/><Relationship Id="rId5" Type="http://schemas.openxmlformats.org/officeDocument/2006/relationships/slide" Target="/ppt/slides/slide4.xml"/><Relationship Id="rId6" Type="http://schemas.openxmlformats.org/officeDocument/2006/relationships/slide" Target="/ppt/slides/slide17.xml"/><Relationship Id="rId7" Type="http://schemas.openxmlformats.org/officeDocument/2006/relationships/slide" Target="/ppt/slid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182C"/>
        </a:solidFill>
      </p:bgPr>
    </p:bg>
    <p:spTree>
      <p:nvGrpSpPr>
        <p:cNvPr id="581" name="Shape 581"/>
        <p:cNvGrpSpPr/>
        <p:nvPr/>
      </p:nvGrpSpPr>
      <p:grpSpPr>
        <a:xfrm>
          <a:off x="0" y="0"/>
          <a:ext cx="0" cy="0"/>
          <a:chOff x="0" y="0"/>
          <a:chExt cx="0" cy="0"/>
        </a:xfrm>
      </p:grpSpPr>
      <p:pic>
        <p:nvPicPr>
          <p:cNvPr id="582" name="Google Shape;582;p116"/>
          <p:cNvPicPr preferRelativeResize="0"/>
          <p:nvPr/>
        </p:nvPicPr>
        <p:blipFill>
          <a:blip r:embed="rId3">
            <a:alphaModFix/>
          </a:blip>
          <a:stretch>
            <a:fillRect/>
          </a:stretch>
        </p:blipFill>
        <p:spPr>
          <a:xfrm>
            <a:off x="3665234" y="534475"/>
            <a:ext cx="1819450" cy="312425"/>
          </a:xfrm>
          <a:prstGeom prst="rect">
            <a:avLst/>
          </a:prstGeom>
          <a:noFill/>
          <a:ln>
            <a:noFill/>
          </a:ln>
        </p:spPr>
      </p:pic>
      <p:sp>
        <p:nvSpPr>
          <p:cNvPr id="583" name="Google Shape;583;p116"/>
          <p:cNvSpPr txBox="1"/>
          <p:nvPr/>
        </p:nvSpPr>
        <p:spPr>
          <a:xfrm>
            <a:off x="344025" y="4467075"/>
            <a:ext cx="58920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C1C0CE"/>
                </a:solidFill>
                <a:latin typeface="Lato"/>
                <a:ea typeface="Lato"/>
                <a:cs typeface="Lato"/>
                <a:sym typeface="Lato"/>
              </a:rPr>
              <a:t>Template validated by </a:t>
            </a:r>
            <a:r>
              <a:rPr lang="en" sz="1200" u="sng">
                <a:solidFill>
                  <a:srgbClr val="C1C0CE"/>
                </a:solidFill>
                <a:latin typeface="Lato"/>
                <a:ea typeface="Lato"/>
                <a:cs typeface="Lato"/>
                <a:sym typeface="Lato"/>
                <a:hlinkClick r:id="rId4">
                  <a:extLst>
                    <a:ext uri="{A12FA001-AC4F-418D-AE19-62706E023703}">
                      <ahyp:hlinkClr val="tx"/>
                    </a:ext>
                  </a:extLst>
                </a:hlinkClick>
              </a:rPr>
              <a:t>Gaurav Hardikar</a:t>
            </a:r>
            <a:r>
              <a:rPr lang="en" sz="1200">
                <a:solidFill>
                  <a:srgbClr val="C1C0CE"/>
                </a:solidFill>
                <a:latin typeface="Lato"/>
                <a:ea typeface="Lato"/>
                <a:cs typeface="Lato"/>
                <a:sym typeface="Lato"/>
              </a:rPr>
              <a:t>, Head of Consumer Product HomeLight</a:t>
            </a:r>
            <a:endParaRPr sz="1200">
              <a:solidFill>
                <a:srgbClr val="C1C0CE"/>
              </a:solidFill>
              <a:latin typeface="Lato"/>
              <a:ea typeface="Lato"/>
              <a:cs typeface="Lato"/>
              <a:sym typeface="Lato"/>
            </a:endParaRPr>
          </a:p>
          <a:p>
            <a:pPr indent="0" lvl="0" marL="0" rtl="0" algn="ctr">
              <a:spcBef>
                <a:spcPts val="0"/>
              </a:spcBef>
              <a:spcAft>
                <a:spcPts val="0"/>
              </a:spcAft>
              <a:buNone/>
            </a:pPr>
            <a:r>
              <a:t/>
            </a:r>
            <a:endParaRPr sz="1200">
              <a:solidFill>
                <a:srgbClr val="C1C0CE"/>
              </a:solidFill>
              <a:latin typeface="Lato"/>
              <a:ea typeface="Lato"/>
              <a:cs typeface="Lato"/>
              <a:sym typeface="Lato"/>
            </a:endParaRPr>
          </a:p>
        </p:txBody>
      </p:sp>
      <p:sp>
        <p:nvSpPr>
          <p:cNvPr id="584" name="Google Shape;584;p116"/>
          <p:cNvSpPr txBox="1"/>
          <p:nvPr/>
        </p:nvSpPr>
        <p:spPr>
          <a:xfrm>
            <a:off x="1402200" y="1206225"/>
            <a:ext cx="6339600" cy="2052600"/>
          </a:xfrm>
          <a:prstGeom prst="rect">
            <a:avLst/>
          </a:prstGeom>
          <a:noFill/>
          <a:ln>
            <a:noFill/>
          </a:ln>
        </p:spPr>
        <p:txBody>
          <a:bodyPr anchorCtr="0" anchor="ctr" bIns="91425" lIns="91425" spcFirstLastPara="1" rIns="91425" wrap="square" tIns="91425">
            <a:noAutofit/>
          </a:bodyPr>
          <a:lstStyle/>
          <a:p>
            <a:pPr indent="0" lvl="0" marL="0" rtl="0" algn="ctr">
              <a:spcBef>
                <a:spcPts val="1000"/>
              </a:spcBef>
              <a:spcAft>
                <a:spcPts val="0"/>
              </a:spcAft>
              <a:buNone/>
            </a:pPr>
            <a:r>
              <a:rPr b="1" lang="en" sz="4400">
                <a:solidFill>
                  <a:srgbClr val="FCFCFC"/>
                </a:solidFill>
                <a:latin typeface="Poppins"/>
                <a:ea typeface="Poppins"/>
                <a:cs typeface="Poppins"/>
                <a:sym typeface="Poppins"/>
              </a:rPr>
              <a:t>Feature Prioritization</a:t>
            </a:r>
            <a:endParaRPr b="1" sz="4400">
              <a:solidFill>
                <a:srgbClr val="FCFCFC"/>
              </a:solidFill>
              <a:latin typeface="Poppins"/>
              <a:ea typeface="Poppins"/>
              <a:cs typeface="Poppins"/>
              <a:sym typeface="Poppins"/>
            </a:endParaRPr>
          </a:p>
        </p:txBody>
      </p:sp>
      <p:sp>
        <p:nvSpPr>
          <p:cNvPr id="585" name="Google Shape;585;p116"/>
          <p:cNvSpPr txBox="1"/>
          <p:nvPr/>
        </p:nvSpPr>
        <p:spPr>
          <a:xfrm>
            <a:off x="2946150" y="2692408"/>
            <a:ext cx="32517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5E5EB"/>
                </a:solidFill>
                <a:latin typeface="Poppins SemiBold"/>
                <a:ea typeface="Poppins SemiBold"/>
                <a:cs typeface="Poppins SemiBold"/>
                <a:sym typeface="Poppins SemiBold"/>
              </a:rPr>
              <a:t>[Insert Title Here]</a:t>
            </a:r>
            <a:endParaRPr>
              <a:solidFill>
                <a:srgbClr val="E5E5EB"/>
              </a:solidFill>
              <a:latin typeface="Poppins SemiBold"/>
              <a:ea typeface="Poppins SemiBold"/>
              <a:cs typeface="Poppins SemiBold"/>
              <a:sym typeface="Poppins SemiBold"/>
            </a:endParaRPr>
          </a:p>
          <a:p>
            <a:pPr indent="0" lvl="0" marL="0" rtl="0" algn="l">
              <a:spcBef>
                <a:spcPts val="0"/>
              </a:spcBef>
              <a:spcAft>
                <a:spcPts val="0"/>
              </a:spcAft>
              <a:buNone/>
            </a:pPr>
            <a:r>
              <a:t/>
            </a:r>
            <a:endParaRPr>
              <a:solidFill>
                <a:srgbClr val="E5E5EB"/>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125"/>
          <p:cNvSpPr txBox="1"/>
          <p:nvPr>
            <p:ph type="title"/>
          </p:nvPr>
        </p:nvSpPr>
        <p:spPr>
          <a:xfrm>
            <a:off x="547000" y="733682"/>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Kano Model</a:t>
            </a:r>
            <a:endParaRPr/>
          </a:p>
          <a:p>
            <a:pPr indent="0" lvl="0" marL="0" rtl="0" algn="l">
              <a:spcBef>
                <a:spcPts val="0"/>
              </a:spcBef>
              <a:spcAft>
                <a:spcPts val="0"/>
              </a:spcAft>
              <a:buNone/>
            </a:pPr>
            <a:r>
              <a:t/>
            </a:r>
            <a:endParaRPr/>
          </a:p>
        </p:txBody>
      </p:sp>
      <p:graphicFrame>
        <p:nvGraphicFramePr>
          <p:cNvPr id="685" name="Google Shape;685;p125"/>
          <p:cNvGraphicFramePr/>
          <p:nvPr/>
        </p:nvGraphicFramePr>
        <p:xfrm>
          <a:off x="603504" y="1453896"/>
          <a:ext cx="3000000" cy="3000000"/>
        </p:xfrm>
        <a:graphic>
          <a:graphicData uri="http://schemas.openxmlformats.org/drawingml/2006/table">
            <a:tbl>
              <a:tblPr>
                <a:noFill/>
                <a:tableStyleId>{D1B63EB3-5E7F-440A-8848-85FB4CAA4198}</a:tableStyleId>
              </a:tblPr>
              <a:tblGrid>
                <a:gridCol w="1796375"/>
                <a:gridCol w="1796375"/>
              </a:tblGrid>
              <a:tr h="3200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Ordered list of features</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r h="891325">
                <a:tc gridSpan="2" rowSpan="3">
                  <a:txBody>
                    <a:bodyPr/>
                    <a:lstStyle/>
                    <a:p>
                      <a:pPr indent="-292100" lvl="0" marL="274320" rtl="0" algn="l">
                        <a:lnSpc>
                          <a:spcPct val="100000"/>
                        </a:lnSpc>
                        <a:spcBef>
                          <a:spcPts val="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Priority 1</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Priority 2</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Priority 3</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Priority 1</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Priority 5</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Priority 6</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Priority 7</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Priority 8</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Priority 9</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Priority 10</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Priority 11</a:t>
                      </a:r>
                      <a:endParaRPr sz="1000">
                        <a:solidFill>
                          <a:srgbClr val="3C4856"/>
                        </a:solidFill>
                        <a:latin typeface="Lato"/>
                        <a:ea typeface="Lato"/>
                        <a:cs typeface="Lato"/>
                        <a:sym typeface="Lato"/>
                      </a:endParaRPr>
                    </a:p>
                    <a:p>
                      <a:pPr indent="-292100" lvl="0" marL="274320" rtl="0" algn="l">
                        <a:spcBef>
                          <a:spcPts val="500"/>
                        </a:spcBef>
                        <a:spcAft>
                          <a:spcPts val="500"/>
                        </a:spcAft>
                        <a:buClr>
                          <a:schemeClr val="accent1"/>
                        </a:buClr>
                        <a:buSzPts val="1000"/>
                        <a:buFont typeface="Lato"/>
                        <a:buAutoNum type="arabicPeriod"/>
                      </a:pPr>
                      <a:r>
                        <a:rPr lang="en" sz="1000">
                          <a:solidFill>
                            <a:srgbClr val="3C4856"/>
                          </a:solidFill>
                          <a:latin typeface="Lato"/>
                          <a:ea typeface="Lato"/>
                          <a:cs typeface="Lato"/>
                          <a:sym typeface="Lato"/>
                        </a:rPr>
                        <a:t>Priority 12</a:t>
                      </a:r>
                      <a:endParaRPr sz="1000">
                        <a:solidFill>
                          <a:srgbClr val="3C4856"/>
                        </a:solidFill>
                        <a:latin typeface="Lato"/>
                        <a:ea typeface="Lato"/>
                        <a:cs typeface="Lato"/>
                        <a:sym typeface="Lato"/>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rgbClr val="FFFFFF">
                          <a:alpha val="0"/>
                        </a:srgbClr>
                      </a:solidFill>
                      <a:prstDash val="solid"/>
                      <a:round/>
                      <a:headEnd len="sm" w="sm" type="none"/>
                      <a:tailEnd len="sm" w="sm" type="none"/>
                    </a:lnB>
                  </a:tcPr>
                </a:tc>
                <a:tc rowSpan="3" hMerge="1"/>
              </a:tr>
              <a:tr h="918850">
                <a:tc gridSpan="2" vMerge="1"/>
                <a:tc hMerge="1" vMerge="1"/>
              </a:tr>
              <a:tr h="918850">
                <a:tc gridSpan="2" vMerge="1"/>
                <a:tc hMerge="1" vMerge="1"/>
              </a:tr>
            </a:tbl>
          </a:graphicData>
        </a:graphic>
      </p:graphicFrame>
      <p:graphicFrame>
        <p:nvGraphicFramePr>
          <p:cNvPr id="686" name="Google Shape;686;p125"/>
          <p:cNvGraphicFramePr/>
          <p:nvPr/>
        </p:nvGraphicFramePr>
        <p:xfrm>
          <a:off x="4602804" y="1453896"/>
          <a:ext cx="3000000" cy="3000000"/>
        </p:xfrm>
        <a:graphic>
          <a:graphicData uri="http://schemas.openxmlformats.org/drawingml/2006/table">
            <a:tbl>
              <a:tblPr>
                <a:noFill/>
                <a:tableStyleId>{D1B63EB3-5E7F-440A-8848-85FB4CAA4198}</a:tableStyleId>
              </a:tblPr>
              <a:tblGrid>
                <a:gridCol w="1796375"/>
                <a:gridCol w="1796375"/>
              </a:tblGrid>
              <a:tr h="3200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Ordered list of features, cont.</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r h="891325">
                <a:tc gridSpan="2" rowSpan="3">
                  <a:txBody>
                    <a:bodyPr/>
                    <a:lstStyle/>
                    <a:p>
                      <a:pPr indent="0" lvl="0" marL="0" rtl="0" algn="l">
                        <a:lnSpc>
                          <a:spcPct val="100000"/>
                        </a:lnSpc>
                        <a:spcBef>
                          <a:spcPts val="0"/>
                        </a:spcBef>
                        <a:spcAft>
                          <a:spcPts val="0"/>
                        </a:spcAft>
                        <a:buNone/>
                      </a:pPr>
                      <a:r>
                        <a:rPr lang="en" sz="1000">
                          <a:solidFill>
                            <a:schemeClr val="accent1"/>
                          </a:solidFill>
                          <a:latin typeface="Lato"/>
                          <a:ea typeface="Lato"/>
                          <a:cs typeface="Lato"/>
                          <a:sym typeface="Lato"/>
                        </a:rPr>
                        <a:t>13. </a:t>
                      </a:r>
                      <a:r>
                        <a:rPr lang="en" sz="1000">
                          <a:solidFill>
                            <a:srgbClr val="3C4856"/>
                          </a:solidFill>
                          <a:latin typeface="Lato"/>
                          <a:ea typeface="Lato"/>
                          <a:cs typeface="Lato"/>
                          <a:sym typeface="Lato"/>
                        </a:rPr>
                        <a:t>       </a:t>
                      </a:r>
                      <a:r>
                        <a:rPr lang="en" sz="1000">
                          <a:solidFill>
                            <a:srgbClr val="3C4856"/>
                          </a:solidFill>
                          <a:latin typeface="Lato"/>
                          <a:ea typeface="Lato"/>
                          <a:cs typeface="Lato"/>
                          <a:sym typeface="Lato"/>
                        </a:rPr>
                        <a:t>Priority 13</a:t>
                      </a:r>
                      <a:endParaRPr sz="1000">
                        <a:solidFill>
                          <a:srgbClr val="3C4856"/>
                        </a:solidFill>
                        <a:latin typeface="Lato"/>
                        <a:ea typeface="Lato"/>
                        <a:cs typeface="Lato"/>
                        <a:sym typeface="Lato"/>
                      </a:endParaRPr>
                    </a:p>
                    <a:p>
                      <a:pPr indent="0" lvl="0" marL="0" rtl="0" algn="l">
                        <a:spcBef>
                          <a:spcPts val="500"/>
                        </a:spcBef>
                        <a:spcAft>
                          <a:spcPts val="0"/>
                        </a:spcAft>
                        <a:buNone/>
                      </a:pPr>
                      <a:r>
                        <a:rPr lang="en" sz="1000">
                          <a:solidFill>
                            <a:schemeClr val="accent1"/>
                          </a:solidFill>
                          <a:latin typeface="Lato"/>
                          <a:ea typeface="Lato"/>
                          <a:cs typeface="Lato"/>
                          <a:sym typeface="Lato"/>
                        </a:rPr>
                        <a:t>14.</a:t>
                      </a:r>
                      <a:r>
                        <a:rPr lang="en" sz="1000">
                          <a:solidFill>
                            <a:srgbClr val="3C4856"/>
                          </a:solidFill>
                          <a:latin typeface="Lato"/>
                          <a:ea typeface="Lato"/>
                          <a:cs typeface="Lato"/>
                          <a:sym typeface="Lato"/>
                        </a:rPr>
                        <a:t>        Priority 14</a:t>
                      </a:r>
                      <a:endParaRPr sz="1000">
                        <a:solidFill>
                          <a:srgbClr val="3C4856"/>
                        </a:solidFill>
                        <a:latin typeface="Lato"/>
                        <a:ea typeface="Lato"/>
                        <a:cs typeface="Lato"/>
                        <a:sym typeface="Lato"/>
                      </a:endParaRPr>
                    </a:p>
                    <a:p>
                      <a:pPr indent="0" lvl="0" marL="0" rtl="0" algn="l">
                        <a:spcBef>
                          <a:spcPts val="500"/>
                        </a:spcBef>
                        <a:spcAft>
                          <a:spcPts val="0"/>
                        </a:spcAft>
                        <a:buNone/>
                      </a:pPr>
                      <a:r>
                        <a:rPr lang="en" sz="1000">
                          <a:solidFill>
                            <a:schemeClr val="accent1"/>
                          </a:solidFill>
                          <a:latin typeface="Lato"/>
                          <a:ea typeface="Lato"/>
                          <a:cs typeface="Lato"/>
                          <a:sym typeface="Lato"/>
                        </a:rPr>
                        <a:t>15.</a:t>
                      </a:r>
                      <a:r>
                        <a:rPr lang="en" sz="1000">
                          <a:solidFill>
                            <a:srgbClr val="3C4856"/>
                          </a:solidFill>
                          <a:latin typeface="Lato"/>
                          <a:ea typeface="Lato"/>
                          <a:cs typeface="Lato"/>
                          <a:sym typeface="Lato"/>
                        </a:rPr>
                        <a:t>        Priority 15</a:t>
                      </a:r>
                      <a:endParaRPr sz="1000">
                        <a:solidFill>
                          <a:srgbClr val="3C4856"/>
                        </a:solidFill>
                        <a:latin typeface="Lato"/>
                        <a:ea typeface="Lato"/>
                        <a:cs typeface="Lato"/>
                        <a:sym typeface="Lato"/>
                      </a:endParaRPr>
                    </a:p>
                    <a:p>
                      <a:pPr indent="0" lvl="0" marL="0" rtl="0" algn="l">
                        <a:spcBef>
                          <a:spcPts val="500"/>
                        </a:spcBef>
                        <a:spcAft>
                          <a:spcPts val="0"/>
                        </a:spcAft>
                        <a:buNone/>
                      </a:pPr>
                      <a:r>
                        <a:rPr lang="en" sz="1000">
                          <a:solidFill>
                            <a:schemeClr val="accent1"/>
                          </a:solidFill>
                          <a:latin typeface="Lato"/>
                          <a:ea typeface="Lato"/>
                          <a:cs typeface="Lato"/>
                          <a:sym typeface="Lato"/>
                        </a:rPr>
                        <a:t>16.</a:t>
                      </a:r>
                      <a:r>
                        <a:rPr lang="en" sz="1000">
                          <a:solidFill>
                            <a:srgbClr val="3C4856"/>
                          </a:solidFill>
                          <a:latin typeface="Lato"/>
                          <a:ea typeface="Lato"/>
                          <a:cs typeface="Lato"/>
                          <a:sym typeface="Lato"/>
                        </a:rPr>
                        <a:t>        Priority 16</a:t>
                      </a:r>
                      <a:endParaRPr sz="1000">
                        <a:solidFill>
                          <a:srgbClr val="3C4856"/>
                        </a:solidFill>
                        <a:latin typeface="Lato"/>
                        <a:ea typeface="Lato"/>
                        <a:cs typeface="Lato"/>
                        <a:sym typeface="Lato"/>
                      </a:endParaRPr>
                    </a:p>
                    <a:p>
                      <a:pPr indent="0" lvl="0" marL="0" rtl="0" algn="l">
                        <a:spcBef>
                          <a:spcPts val="500"/>
                        </a:spcBef>
                        <a:spcAft>
                          <a:spcPts val="0"/>
                        </a:spcAft>
                        <a:buNone/>
                      </a:pPr>
                      <a:r>
                        <a:rPr lang="en" sz="1000">
                          <a:solidFill>
                            <a:schemeClr val="accent1"/>
                          </a:solidFill>
                          <a:latin typeface="Lato"/>
                          <a:ea typeface="Lato"/>
                          <a:cs typeface="Lato"/>
                          <a:sym typeface="Lato"/>
                        </a:rPr>
                        <a:t>17. </a:t>
                      </a:r>
                      <a:r>
                        <a:rPr lang="en" sz="1000">
                          <a:solidFill>
                            <a:srgbClr val="3C4856"/>
                          </a:solidFill>
                          <a:latin typeface="Lato"/>
                          <a:ea typeface="Lato"/>
                          <a:cs typeface="Lato"/>
                          <a:sym typeface="Lato"/>
                        </a:rPr>
                        <a:t>       Priority 17</a:t>
                      </a:r>
                      <a:endParaRPr sz="1000">
                        <a:solidFill>
                          <a:srgbClr val="3C4856"/>
                        </a:solidFill>
                        <a:latin typeface="Lato"/>
                        <a:ea typeface="Lato"/>
                        <a:cs typeface="Lato"/>
                        <a:sym typeface="Lato"/>
                      </a:endParaRPr>
                    </a:p>
                    <a:p>
                      <a:pPr indent="0" lvl="0" marL="0" rtl="0" algn="l">
                        <a:spcBef>
                          <a:spcPts val="500"/>
                        </a:spcBef>
                        <a:spcAft>
                          <a:spcPts val="0"/>
                        </a:spcAft>
                        <a:buNone/>
                      </a:pPr>
                      <a:r>
                        <a:rPr lang="en" sz="1000">
                          <a:solidFill>
                            <a:schemeClr val="accent1"/>
                          </a:solidFill>
                          <a:latin typeface="Lato"/>
                          <a:ea typeface="Lato"/>
                          <a:cs typeface="Lato"/>
                          <a:sym typeface="Lato"/>
                        </a:rPr>
                        <a:t>18.</a:t>
                      </a:r>
                      <a:r>
                        <a:rPr lang="en" sz="1000">
                          <a:solidFill>
                            <a:srgbClr val="3C4856"/>
                          </a:solidFill>
                          <a:latin typeface="Lato"/>
                          <a:ea typeface="Lato"/>
                          <a:cs typeface="Lato"/>
                          <a:sym typeface="Lato"/>
                        </a:rPr>
                        <a:t>        Priority 18</a:t>
                      </a:r>
                      <a:endParaRPr sz="1000">
                        <a:solidFill>
                          <a:srgbClr val="3C4856"/>
                        </a:solidFill>
                        <a:latin typeface="Lato"/>
                        <a:ea typeface="Lato"/>
                        <a:cs typeface="Lato"/>
                        <a:sym typeface="Lato"/>
                      </a:endParaRPr>
                    </a:p>
                    <a:p>
                      <a:pPr indent="0" lvl="0" marL="0" rtl="0" algn="l">
                        <a:spcBef>
                          <a:spcPts val="500"/>
                        </a:spcBef>
                        <a:spcAft>
                          <a:spcPts val="0"/>
                        </a:spcAft>
                        <a:buNone/>
                      </a:pPr>
                      <a:r>
                        <a:rPr lang="en" sz="1000">
                          <a:solidFill>
                            <a:schemeClr val="accent1"/>
                          </a:solidFill>
                          <a:latin typeface="Lato"/>
                          <a:ea typeface="Lato"/>
                          <a:cs typeface="Lato"/>
                          <a:sym typeface="Lato"/>
                        </a:rPr>
                        <a:t>19. </a:t>
                      </a:r>
                      <a:r>
                        <a:rPr lang="en" sz="1000">
                          <a:solidFill>
                            <a:srgbClr val="3C4856"/>
                          </a:solidFill>
                          <a:latin typeface="Lato"/>
                          <a:ea typeface="Lato"/>
                          <a:cs typeface="Lato"/>
                          <a:sym typeface="Lato"/>
                        </a:rPr>
                        <a:t>       Priority 19</a:t>
                      </a:r>
                      <a:endParaRPr sz="1000">
                        <a:solidFill>
                          <a:srgbClr val="3C4856"/>
                        </a:solidFill>
                        <a:latin typeface="Lato"/>
                        <a:ea typeface="Lato"/>
                        <a:cs typeface="Lato"/>
                        <a:sym typeface="Lato"/>
                      </a:endParaRPr>
                    </a:p>
                    <a:p>
                      <a:pPr indent="0" lvl="0" marL="0" rtl="0" algn="l">
                        <a:spcBef>
                          <a:spcPts val="500"/>
                        </a:spcBef>
                        <a:spcAft>
                          <a:spcPts val="0"/>
                        </a:spcAft>
                        <a:buNone/>
                      </a:pPr>
                      <a:r>
                        <a:rPr lang="en" sz="1000">
                          <a:solidFill>
                            <a:schemeClr val="accent1"/>
                          </a:solidFill>
                          <a:latin typeface="Lato"/>
                          <a:ea typeface="Lato"/>
                          <a:cs typeface="Lato"/>
                          <a:sym typeface="Lato"/>
                        </a:rPr>
                        <a:t>20.  </a:t>
                      </a:r>
                      <a:r>
                        <a:rPr lang="en" sz="1000">
                          <a:solidFill>
                            <a:srgbClr val="3C4856"/>
                          </a:solidFill>
                          <a:latin typeface="Lato"/>
                          <a:ea typeface="Lato"/>
                          <a:cs typeface="Lato"/>
                          <a:sym typeface="Lato"/>
                        </a:rPr>
                        <a:t>      Priority 20</a:t>
                      </a:r>
                      <a:endParaRPr sz="1000">
                        <a:solidFill>
                          <a:srgbClr val="3C4856"/>
                        </a:solidFill>
                        <a:latin typeface="Lato"/>
                        <a:ea typeface="Lato"/>
                        <a:cs typeface="Lato"/>
                        <a:sym typeface="Lato"/>
                      </a:endParaRPr>
                    </a:p>
                    <a:p>
                      <a:pPr indent="0" lvl="0" marL="0" rtl="0" algn="l">
                        <a:spcBef>
                          <a:spcPts val="500"/>
                        </a:spcBef>
                        <a:spcAft>
                          <a:spcPts val="0"/>
                        </a:spcAft>
                        <a:buNone/>
                      </a:pPr>
                      <a:r>
                        <a:rPr lang="en" sz="1000">
                          <a:solidFill>
                            <a:schemeClr val="accent1"/>
                          </a:solidFill>
                          <a:latin typeface="Lato"/>
                          <a:ea typeface="Lato"/>
                          <a:cs typeface="Lato"/>
                          <a:sym typeface="Lato"/>
                        </a:rPr>
                        <a:t>21. </a:t>
                      </a:r>
                      <a:r>
                        <a:rPr lang="en" sz="1000">
                          <a:solidFill>
                            <a:srgbClr val="3C4856"/>
                          </a:solidFill>
                          <a:latin typeface="Lato"/>
                          <a:ea typeface="Lato"/>
                          <a:cs typeface="Lato"/>
                          <a:sym typeface="Lato"/>
                        </a:rPr>
                        <a:t>       Priority 21</a:t>
                      </a:r>
                      <a:endParaRPr sz="1000">
                        <a:solidFill>
                          <a:srgbClr val="3C4856"/>
                        </a:solidFill>
                        <a:latin typeface="Lato"/>
                        <a:ea typeface="Lato"/>
                        <a:cs typeface="Lato"/>
                        <a:sym typeface="Lato"/>
                      </a:endParaRPr>
                    </a:p>
                    <a:p>
                      <a:pPr indent="0" lvl="0" marL="0" rtl="0" algn="l">
                        <a:spcBef>
                          <a:spcPts val="500"/>
                        </a:spcBef>
                        <a:spcAft>
                          <a:spcPts val="0"/>
                        </a:spcAft>
                        <a:buNone/>
                      </a:pPr>
                      <a:r>
                        <a:rPr lang="en" sz="1000">
                          <a:solidFill>
                            <a:schemeClr val="accent1"/>
                          </a:solidFill>
                          <a:latin typeface="Lato"/>
                          <a:ea typeface="Lato"/>
                          <a:cs typeface="Lato"/>
                          <a:sym typeface="Lato"/>
                        </a:rPr>
                        <a:t>22.</a:t>
                      </a:r>
                      <a:r>
                        <a:rPr lang="en" sz="1000">
                          <a:solidFill>
                            <a:srgbClr val="3C4856"/>
                          </a:solidFill>
                          <a:latin typeface="Lato"/>
                          <a:ea typeface="Lato"/>
                          <a:cs typeface="Lato"/>
                          <a:sym typeface="Lato"/>
                        </a:rPr>
                        <a:t>        Priority 22</a:t>
                      </a:r>
                      <a:endParaRPr sz="1000">
                        <a:solidFill>
                          <a:srgbClr val="3C4856"/>
                        </a:solidFill>
                        <a:latin typeface="Lato"/>
                        <a:ea typeface="Lato"/>
                        <a:cs typeface="Lato"/>
                        <a:sym typeface="Lato"/>
                      </a:endParaRPr>
                    </a:p>
                    <a:p>
                      <a:pPr indent="0" lvl="0" marL="0" rtl="0" algn="l">
                        <a:spcBef>
                          <a:spcPts val="500"/>
                        </a:spcBef>
                        <a:spcAft>
                          <a:spcPts val="0"/>
                        </a:spcAft>
                        <a:buNone/>
                      </a:pPr>
                      <a:r>
                        <a:rPr lang="en" sz="1000">
                          <a:solidFill>
                            <a:srgbClr val="1CD2AD"/>
                          </a:solidFill>
                          <a:latin typeface="Lato"/>
                          <a:ea typeface="Lato"/>
                          <a:cs typeface="Lato"/>
                          <a:sym typeface="Lato"/>
                        </a:rPr>
                        <a:t>23.</a:t>
                      </a:r>
                      <a:r>
                        <a:rPr lang="en" sz="1000">
                          <a:solidFill>
                            <a:srgbClr val="3C4856"/>
                          </a:solidFill>
                          <a:latin typeface="Lato"/>
                          <a:ea typeface="Lato"/>
                          <a:cs typeface="Lato"/>
                          <a:sym typeface="Lato"/>
                        </a:rPr>
                        <a:t>        </a:t>
                      </a:r>
                      <a:r>
                        <a:rPr lang="en" sz="1000">
                          <a:solidFill>
                            <a:srgbClr val="3C4856"/>
                          </a:solidFill>
                          <a:latin typeface="Lato"/>
                          <a:ea typeface="Lato"/>
                          <a:cs typeface="Lato"/>
                          <a:sym typeface="Lato"/>
                        </a:rPr>
                        <a:t>Priority 23</a:t>
                      </a:r>
                      <a:endParaRPr sz="1000">
                        <a:solidFill>
                          <a:srgbClr val="3C4856"/>
                        </a:solidFill>
                        <a:latin typeface="Lato"/>
                        <a:ea typeface="Lato"/>
                        <a:cs typeface="Lato"/>
                        <a:sym typeface="Lato"/>
                      </a:endParaRPr>
                    </a:p>
                    <a:p>
                      <a:pPr indent="0" lvl="0" marL="0" rtl="0" algn="l">
                        <a:spcBef>
                          <a:spcPts val="500"/>
                        </a:spcBef>
                        <a:spcAft>
                          <a:spcPts val="500"/>
                        </a:spcAft>
                        <a:buNone/>
                      </a:pPr>
                      <a:r>
                        <a:rPr lang="en" sz="1000">
                          <a:solidFill>
                            <a:schemeClr val="accent1"/>
                          </a:solidFill>
                          <a:latin typeface="Lato"/>
                          <a:ea typeface="Lato"/>
                          <a:cs typeface="Lato"/>
                          <a:sym typeface="Lato"/>
                        </a:rPr>
                        <a:t>24. </a:t>
                      </a:r>
                      <a:r>
                        <a:rPr lang="en" sz="1000">
                          <a:solidFill>
                            <a:srgbClr val="3C4856"/>
                          </a:solidFill>
                          <a:latin typeface="Lato"/>
                          <a:ea typeface="Lato"/>
                          <a:cs typeface="Lato"/>
                          <a:sym typeface="Lato"/>
                        </a:rPr>
                        <a:t>       </a:t>
                      </a:r>
                      <a:r>
                        <a:rPr lang="en" sz="1000">
                          <a:solidFill>
                            <a:srgbClr val="3C4856"/>
                          </a:solidFill>
                          <a:latin typeface="Lato"/>
                          <a:ea typeface="Lato"/>
                          <a:cs typeface="Lato"/>
                          <a:sym typeface="Lato"/>
                        </a:rPr>
                        <a:t>Priority 24</a:t>
                      </a:r>
                      <a:endParaRPr sz="1000">
                        <a:solidFill>
                          <a:srgbClr val="3C4856"/>
                        </a:solidFill>
                        <a:latin typeface="Lato"/>
                        <a:ea typeface="Lato"/>
                        <a:cs typeface="Lato"/>
                        <a:sym typeface="Lato"/>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rgbClr val="FFFFFF">
                          <a:alpha val="0"/>
                        </a:srgbClr>
                      </a:solidFill>
                      <a:prstDash val="solid"/>
                      <a:round/>
                      <a:headEnd len="sm" w="sm" type="none"/>
                      <a:tailEnd len="sm" w="sm" type="none"/>
                    </a:lnB>
                  </a:tcPr>
                </a:tc>
                <a:tc rowSpan="3" hMerge="1"/>
              </a:tr>
              <a:tr h="918850">
                <a:tc gridSpan="2" vMerge="1"/>
                <a:tc hMerge="1" vMerge="1"/>
              </a:tr>
              <a:tr h="918850">
                <a:tc gridSpan="2" vMerge="1"/>
                <a:tc hMerge="1" vMerge="1"/>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26"/>
          <p:cNvSpPr txBox="1"/>
          <p:nvPr>
            <p:ph type="title"/>
          </p:nvPr>
        </p:nvSpPr>
        <p:spPr>
          <a:xfrm>
            <a:off x="547000" y="733682"/>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Kano Model</a:t>
            </a:r>
            <a:endParaRPr/>
          </a:p>
          <a:p>
            <a:pPr indent="0" lvl="0" marL="0" rtl="0" algn="l">
              <a:spcBef>
                <a:spcPts val="0"/>
              </a:spcBef>
              <a:spcAft>
                <a:spcPts val="0"/>
              </a:spcAft>
              <a:buNone/>
            </a:pPr>
            <a:r>
              <a:t/>
            </a:r>
            <a:endParaRPr/>
          </a:p>
        </p:txBody>
      </p:sp>
      <p:sp>
        <p:nvSpPr>
          <p:cNvPr id="692" name="Google Shape;692;p126"/>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Book Review Website: Beta Launch</a:t>
            </a:r>
            <a:endParaRPr/>
          </a:p>
        </p:txBody>
      </p:sp>
      <p:graphicFrame>
        <p:nvGraphicFramePr>
          <p:cNvPr id="693" name="Google Shape;693;p126"/>
          <p:cNvGraphicFramePr/>
          <p:nvPr/>
        </p:nvGraphicFramePr>
        <p:xfrm>
          <a:off x="4551819" y="1339238"/>
          <a:ext cx="3000000" cy="3000000"/>
        </p:xfrm>
        <a:graphic>
          <a:graphicData uri="http://schemas.openxmlformats.org/drawingml/2006/table">
            <a:tbl>
              <a:tblPr>
                <a:noFill/>
                <a:tableStyleId>{D1B63EB3-5E7F-440A-8848-85FB4CAA4198}</a:tableStyleId>
              </a:tblPr>
              <a:tblGrid>
                <a:gridCol w="1913500"/>
              </a:tblGrid>
              <a:tr h="454125">
                <a:tc>
                  <a:txBody>
                    <a:bodyPr/>
                    <a:lstStyle/>
                    <a:p>
                      <a:pPr indent="0" lvl="0" marL="0" rtl="0" algn="l">
                        <a:lnSpc>
                          <a:spcPct val="115000"/>
                        </a:lnSpc>
                        <a:spcBef>
                          <a:spcPts val="0"/>
                        </a:spcBef>
                        <a:spcAft>
                          <a:spcPts val="1200"/>
                        </a:spcAft>
                        <a:buNone/>
                      </a:pPr>
                      <a:r>
                        <a:rPr lang="en" sz="1000">
                          <a:solidFill>
                            <a:schemeClr val="dk1"/>
                          </a:solidFill>
                          <a:latin typeface="Poppins SemiBold"/>
                          <a:ea typeface="Poppins SemiBold"/>
                          <a:cs typeface="Poppins SemiBold"/>
                          <a:sym typeface="Poppins SemiBold"/>
                        </a:rPr>
                        <a:t>Basic</a:t>
                      </a:r>
                      <a:endParaRPr sz="1000">
                        <a:solidFill>
                          <a:schemeClr val="dk1"/>
                        </a:solidFill>
                      </a:endParaRPr>
                    </a:p>
                  </a:txBody>
                  <a:tcPr marT="91425" marB="91425"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rgbClr val="E46EB5"/>
                      </a:solidFill>
                      <a:prstDash val="solid"/>
                      <a:round/>
                      <a:headEnd len="sm" w="sm" type="none"/>
                      <a:tailEnd len="sm" w="sm" type="none"/>
                    </a:lnT>
                    <a:lnB cap="flat" cmpd="sng" w="9525">
                      <a:solidFill>
                        <a:srgbClr val="E46EB5"/>
                      </a:solidFill>
                      <a:prstDash val="solid"/>
                      <a:round/>
                      <a:headEnd len="sm" w="sm" type="none"/>
                      <a:tailEnd len="sm" w="sm" type="none"/>
                    </a:lnB>
                    <a:solidFill>
                      <a:srgbClr val="E46EB5"/>
                    </a:solidFill>
                  </a:tcPr>
                </a:tc>
              </a:tr>
              <a:tr h="433150">
                <a:tc>
                  <a:txBody>
                    <a:bodyPr/>
                    <a:lstStyle/>
                    <a:p>
                      <a:pPr indent="0" lvl="0" marL="0" rtl="0" algn="l">
                        <a:spcBef>
                          <a:spcPts val="0"/>
                        </a:spcBef>
                        <a:spcAft>
                          <a:spcPts val="500"/>
                        </a:spcAft>
                        <a:buNone/>
                      </a:pPr>
                      <a:r>
                        <a:rPr lang="en" sz="1000">
                          <a:solidFill>
                            <a:schemeClr val="dk1"/>
                          </a:solidFill>
                          <a:latin typeface="Lato"/>
                          <a:ea typeface="Lato"/>
                          <a:cs typeface="Lato"/>
                          <a:sym typeface="Lato"/>
                        </a:rPr>
                        <a:t>Improve signup questionnaire</a:t>
                      </a:r>
                      <a:endParaRPr sz="1000">
                        <a:solidFill>
                          <a:schemeClr val="dk1"/>
                        </a:solidFill>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rgbClr val="E46EB5"/>
                      </a:solidFill>
                      <a:prstDash val="solid"/>
                      <a:round/>
                      <a:headEnd len="sm" w="sm" type="none"/>
                      <a:tailEnd len="sm" w="sm" type="none"/>
                    </a:lnT>
                    <a:lnB cap="flat" cmpd="sng" w="9525">
                      <a:solidFill>
                        <a:schemeClr val="lt1"/>
                      </a:solidFill>
                      <a:prstDash val="solid"/>
                      <a:round/>
                      <a:headEnd len="sm" w="sm" type="none"/>
                      <a:tailEnd len="sm" w="sm" type="none"/>
                    </a:lnB>
                    <a:solidFill>
                      <a:srgbClr val="F2BADC"/>
                    </a:solidFill>
                  </a:tcPr>
                </a:tc>
              </a:tr>
              <a:tr h="433100">
                <a:tc>
                  <a:txBody>
                    <a:bodyPr/>
                    <a:lstStyle/>
                    <a:p>
                      <a:pPr indent="0" lvl="0" marL="0" rtl="0" algn="l">
                        <a:spcBef>
                          <a:spcPts val="0"/>
                        </a:spcBef>
                        <a:spcAft>
                          <a:spcPts val="500"/>
                        </a:spcAft>
                        <a:buNone/>
                      </a:pPr>
                      <a:r>
                        <a:rPr lang="en" sz="1000">
                          <a:solidFill>
                            <a:schemeClr val="dk1"/>
                          </a:solidFill>
                          <a:latin typeface="Lato"/>
                          <a:ea typeface="Lato"/>
                          <a:cs typeface="Lato"/>
                          <a:sym typeface="Lato"/>
                        </a:rPr>
                        <a:t>Improve l</a:t>
                      </a:r>
                      <a:r>
                        <a:rPr lang="en" sz="1000">
                          <a:solidFill>
                            <a:schemeClr val="dk1"/>
                          </a:solidFill>
                          <a:latin typeface="Lato"/>
                          <a:ea typeface="Lato"/>
                          <a:cs typeface="Lato"/>
                          <a:sym typeface="Lato"/>
                        </a:rPr>
                        <a:t>ogin function</a:t>
                      </a:r>
                      <a:endParaRPr sz="1000">
                        <a:solidFill>
                          <a:schemeClr val="dk1"/>
                        </a:solidFill>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BADC"/>
                    </a:solidFill>
                  </a:tcPr>
                </a:tc>
              </a:tr>
              <a:tr h="433075">
                <a:tc>
                  <a:txBody>
                    <a:bodyPr/>
                    <a:lstStyle/>
                    <a:p>
                      <a:pPr indent="0" lvl="0" marL="0" rtl="0" algn="l">
                        <a:spcBef>
                          <a:spcPts val="0"/>
                        </a:spcBef>
                        <a:spcAft>
                          <a:spcPts val="500"/>
                        </a:spcAft>
                        <a:buNone/>
                      </a:pPr>
                      <a:r>
                        <a:rPr lang="en" sz="1000">
                          <a:solidFill>
                            <a:schemeClr val="dk1"/>
                          </a:solidFill>
                          <a:latin typeface="Lato"/>
                          <a:ea typeface="Lato"/>
                          <a:cs typeface="Lato"/>
                          <a:sym typeface="Lato"/>
                        </a:rPr>
                        <a:t>Leave text review function</a:t>
                      </a:r>
                      <a:endParaRPr sz="1000">
                        <a:solidFill>
                          <a:schemeClr val="dk1"/>
                        </a:solidFill>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BADC"/>
                    </a:solidFill>
                  </a:tcPr>
                </a:tc>
              </a:tr>
              <a:tr h="433125">
                <a:tc>
                  <a:txBody>
                    <a:bodyPr/>
                    <a:lstStyle/>
                    <a:p>
                      <a:pPr indent="0" lvl="0" marL="0" rtl="0" algn="l">
                        <a:spcBef>
                          <a:spcPts val="0"/>
                        </a:spcBef>
                        <a:spcAft>
                          <a:spcPts val="500"/>
                        </a:spcAft>
                        <a:buNone/>
                      </a:pPr>
                      <a:r>
                        <a:rPr lang="en" sz="1000">
                          <a:solidFill>
                            <a:schemeClr val="dk1"/>
                          </a:solidFill>
                          <a:latin typeface="Lato"/>
                          <a:ea typeface="Lato"/>
                          <a:cs typeface="Lato"/>
                          <a:sym typeface="Lato"/>
                        </a:rPr>
                        <a:t>Giving review stars</a:t>
                      </a:r>
                      <a:endParaRPr sz="1000">
                        <a:solidFill>
                          <a:schemeClr val="dk1"/>
                        </a:solidFill>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BADC"/>
                    </a:solidFill>
                  </a:tcPr>
                </a:tc>
              </a:tr>
              <a:tr h="433100">
                <a:tc>
                  <a:txBody>
                    <a:bodyPr/>
                    <a:lstStyle/>
                    <a:p>
                      <a:pPr indent="0" lvl="0" marL="0" rtl="0" algn="l">
                        <a:spcBef>
                          <a:spcPts val="0"/>
                        </a:spcBef>
                        <a:spcAft>
                          <a:spcPts val="500"/>
                        </a:spcAft>
                        <a:buNone/>
                      </a:pPr>
                      <a:r>
                        <a:rPr lang="en" sz="1000">
                          <a:solidFill>
                            <a:schemeClr val="dk1"/>
                          </a:solidFill>
                          <a:latin typeface="Lato"/>
                          <a:ea typeface="Lato"/>
                          <a:cs typeface="Lato"/>
                          <a:sym typeface="Lato"/>
                        </a:rPr>
                        <a:t>Book search function</a:t>
                      </a:r>
                      <a:endParaRPr sz="1000">
                        <a:solidFill>
                          <a:schemeClr val="dk1"/>
                        </a:solidFill>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BADC"/>
                    </a:solidFill>
                  </a:tcPr>
                </a:tc>
              </a:tr>
              <a:tr h="433100">
                <a:tc>
                  <a:txBody>
                    <a:bodyPr/>
                    <a:lstStyle/>
                    <a:p>
                      <a:pPr indent="0" lvl="0" marL="0" rtl="0" algn="l">
                        <a:spcBef>
                          <a:spcPts val="0"/>
                        </a:spcBef>
                        <a:spcAft>
                          <a:spcPts val="500"/>
                        </a:spcAft>
                        <a:buNone/>
                      </a:pPr>
                      <a:r>
                        <a:rPr lang="en" sz="1000">
                          <a:solidFill>
                            <a:schemeClr val="dk1"/>
                          </a:solidFill>
                          <a:latin typeface="Lato"/>
                          <a:ea typeface="Lato"/>
                          <a:cs typeface="Lato"/>
                          <a:sym typeface="Lato"/>
                        </a:rPr>
                        <a:t>Personal library of old reviews</a:t>
                      </a:r>
                      <a:endParaRPr sz="1000">
                        <a:solidFill>
                          <a:schemeClr val="dk1"/>
                        </a:solidFill>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BADC"/>
                    </a:solidFill>
                  </a:tcPr>
                </a:tc>
              </a:tr>
              <a:tr h="433100">
                <a:tc>
                  <a:txBody>
                    <a:bodyPr/>
                    <a:lstStyle/>
                    <a:p>
                      <a:pPr indent="0" lvl="0" marL="0" rtl="0" algn="l">
                        <a:spcBef>
                          <a:spcPts val="0"/>
                        </a:spcBef>
                        <a:spcAft>
                          <a:spcPts val="500"/>
                        </a:spcAft>
                        <a:buNone/>
                      </a:pPr>
                      <a:r>
                        <a:rPr lang="en" sz="1000">
                          <a:solidFill>
                            <a:schemeClr val="dk1"/>
                          </a:solidFill>
                          <a:latin typeface="Lato"/>
                          <a:ea typeface="Lato"/>
                          <a:cs typeface="Lato"/>
                          <a:sym typeface="Lato"/>
                        </a:rPr>
                        <a:t>Personal timeline of books read</a:t>
                      </a:r>
                      <a:endParaRPr sz="1000">
                        <a:solidFill>
                          <a:schemeClr val="dk1"/>
                        </a:solidFill>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E46EB5">
                          <a:alpha val="0"/>
                        </a:srgbClr>
                      </a:solidFill>
                      <a:prstDash val="solid"/>
                      <a:round/>
                      <a:headEnd len="sm" w="sm" type="none"/>
                      <a:tailEnd len="sm" w="sm" type="none"/>
                    </a:lnB>
                    <a:solidFill>
                      <a:srgbClr val="F2BADC"/>
                    </a:solidFill>
                  </a:tcPr>
                </a:tc>
              </a:tr>
            </a:tbl>
          </a:graphicData>
        </a:graphic>
      </p:graphicFrame>
      <p:graphicFrame>
        <p:nvGraphicFramePr>
          <p:cNvPr id="694" name="Google Shape;694;p126"/>
          <p:cNvGraphicFramePr/>
          <p:nvPr/>
        </p:nvGraphicFramePr>
        <p:xfrm>
          <a:off x="607075" y="1339225"/>
          <a:ext cx="3000000" cy="3000000"/>
        </p:xfrm>
        <a:graphic>
          <a:graphicData uri="http://schemas.openxmlformats.org/drawingml/2006/table">
            <a:tbl>
              <a:tblPr>
                <a:noFill/>
                <a:tableStyleId>{D1B63EB3-5E7F-440A-8848-85FB4CAA4198}</a:tableStyleId>
              </a:tblPr>
              <a:tblGrid>
                <a:gridCol w="1913500"/>
              </a:tblGrid>
              <a:tr h="472025">
                <a:tc>
                  <a:txBody>
                    <a:bodyPr/>
                    <a:lstStyle/>
                    <a:p>
                      <a:pPr indent="0" lvl="0" marL="0" rtl="0" algn="l">
                        <a:lnSpc>
                          <a:spcPct val="115000"/>
                        </a:lnSpc>
                        <a:spcBef>
                          <a:spcPts val="0"/>
                        </a:spcBef>
                        <a:spcAft>
                          <a:spcPts val="1200"/>
                        </a:spcAft>
                        <a:buNone/>
                      </a:pPr>
                      <a:r>
                        <a:rPr lang="en" sz="1000">
                          <a:solidFill>
                            <a:schemeClr val="dk1"/>
                          </a:solidFill>
                          <a:latin typeface="Poppins SemiBold"/>
                          <a:ea typeface="Poppins SemiBold"/>
                          <a:cs typeface="Poppins SemiBold"/>
                          <a:sym typeface="Poppins SemiBold"/>
                        </a:rPr>
                        <a:t>Delighters</a:t>
                      </a:r>
                      <a:endParaRPr sz="1000">
                        <a:solidFill>
                          <a:schemeClr val="dk1"/>
                        </a:solidFill>
                      </a:endParaRPr>
                    </a:p>
                  </a:txBody>
                  <a:tcPr marT="91425" marB="91425" marR="91425" marL="91425" anchor="ctr">
                    <a:lnL cap="flat" cmpd="sng" w="9525">
                      <a:solidFill>
                        <a:srgbClr val="00D3AD"/>
                      </a:solidFill>
                      <a:prstDash val="solid"/>
                      <a:round/>
                      <a:headEnd len="sm" w="sm" type="none"/>
                      <a:tailEnd len="sm" w="sm" type="none"/>
                    </a:lnL>
                    <a:lnR cap="flat" cmpd="sng" w="9525">
                      <a:solidFill>
                        <a:srgbClr val="00D3AD"/>
                      </a:solidFill>
                      <a:prstDash val="solid"/>
                      <a:round/>
                      <a:headEnd len="sm" w="sm" type="none"/>
                      <a:tailEnd len="sm" w="sm" type="none"/>
                    </a:lnR>
                    <a:lnT cap="flat" cmpd="sng" w="9525">
                      <a:solidFill>
                        <a:srgbClr val="00D3AD"/>
                      </a:solidFill>
                      <a:prstDash val="solid"/>
                      <a:round/>
                      <a:headEnd len="sm" w="sm" type="none"/>
                      <a:tailEnd len="sm" w="sm" type="none"/>
                    </a:lnT>
                    <a:lnB cap="flat" cmpd="sng" w="9525">
                      <a:solidFill>
                        <a:srgbClr val="00D3AD"/>
                      </a:solidFill>
                      <a:prstDash val="solid"/>
                      <a:round/>
                      <a:headEnd len="sm" w="sm" type="none"/>
                      <a:tailEnd len="sm" w="sm" type="none"/>
                    </a:lnB>
                    <a:solidFill>
                      <a:srgbClr val="00D3AD"/>
                    </a:solidFill>
                  </a:tcPr>
                </a:tc>
              </a:tr>
              <a:tr h="450100">
                <a:tc>
                  <a:txBody>
                    <a:bodyPr/>
                    <a:lstStyle/>
                    <a:p>
                      <a:pPr indent="0" lvl="0" marL="0" rtl="0" algn="l">
                        <a:spcBef>
                          <a:spcPts val="0"/>
                        </a:spcBef>
                        <a:spcAft>
                          <a:spcPts val="500"/>
                        </a:spcAft>
                        <a:buNone/>
                      </a:pPr>
                      <a:r>
                        <a:rPr lang="en" sz="1000">
                          <a:solidFill>
                            <a:schemeClr val="dk1"/>
                          </a:solidFill>
                          <a:latin typeface="Lato"/>
                          <a:ea typeface="Lato"/>
                          <a:cs typeface="Lato"/>
                          <a:sym typeface="Lato"/>
                        </a:rPr>
                        <a:t>Creative book tagging capability</a:t>
                      </a:r>
                      <a:endParaRPr sz="1000">
                        <a:solidFill>
                          <a:schemeClr val="dk1"/>
                        </a:solidFill>
                        <a:latin typeface="Lato"/>
                        <a:ea typeface="Lato"/>
                        <a:cs typeface="Lato"/>
                        <a:sym typeface="Lato"/>
                      </a:endParaRPr>
                    </a:p>
                  </a:txBody>
                  <a:tcPr marT="0" marB="0" marR="91425" marL="91425" anchor="ctr">
                    <a:lnL cap="flat" cmpd="sng" w="9525">
                      <a:solidFill>
                        <a:srgbClr val="00D3AD">
                          <a:alpha val="0"/>
                        </a:srgbClr>
                      </a:solidFill>
                      <a:prstDash val="solid"/>
                      <a:round/>
                      <a:headEnd len="sm" w="sm" type="none"/>
                      <a:tailEnd len="sm" w="sm" type="none"/>
                    </a:lnL>
                    <a:lnR cap="flat" cmpd="sng" w="9525">
                      <a:solidFill>
                        <a:srgbClr val="00D3AD">
                          <a:alpha val="0"/>
                        </a:srgbClr>
                      </a:solidFill>
                      <a:prstDash val="solid"/>
                      <a:round/>
                      <a:headEnd len="sm" w="sm" type="none"/>
                      <a:tailEnd len="sm" w="sm" type="none"/>
                    </a:lnR>
                    <a:lnT cap="flat" cmpd="sng" w="9525">
                      <a:solidFill>
                        <a:srgbClr val="00D3AD"/>
                      </a:solidFill>
                      <a:prstDash val="solid"/>
                      <a:round/>
                      <a:headEnd len="sm" w="sm" type="none"/>
                      <a:tailEnd len="sm" w="sm" type="none"/>
                    </a:lnT>
                    <a:lnB cap="flat" cmpd="sng" w="9525">
                      <a:solidFill>
                        <a:schemeClr val="lt1"/>
                      </a:solidFill>
                      <a:prstDash val="solid"/>
                      <a:round/>
                      <a:headEnd len="sm" w="sm" type="none"/>
                      <a:tailEnd len="sm" w="sm" type="none"/>
                    </a:lnB>
                    <a:solidFill>
                      <a:srgbClr val="5AEDD2"/>
                    </a:solidFill>
                  </a:tcPr>
                </a:tc>
              </a:tr>
              <a:tr h="763300">
                <a:tc>
                  <a:txBody>
                    <a:bodyPr/>
                    <a:lstStyle/>
                    <a:p>
                      <a:pPr indent="0" lvl="0" marL="0" rtl="0" algn="l">
                        <a:spcBef>
                          <a:spcPts val="0"/>
                        </a:spcBef>
                        <a:spcAft>
                          <a:spcPts val="500"/>
                        </a:spcAft>
                        <a:buNone/>
                      </a:pPr>
                      <a:r>
                        <a:rPr lang="en" sz="1000">
                          <a:solidFill>
                            <a:schemeClr val="dk1"/>
                          </a:solidFill>
                          <a:latin typeface="Lato"/>
                          <a:ea typeface="Lato"/>
                          <a:cs typeface="Lato"/>
                          <a:sym typeface="Lato"/>
                        </a:rPr>
                        <a:t>“For you” list - in depth profile with preferences (genre, types of characters/plot liked and disliked)</a:t>
                      </a:r>
                      <a:endParaRPr sz="1000">
                        <a:solidFill>
                          <a:schemeClr val="dk1"/>
                        </a:solidFill>
                        <a:latin typeface="Lato"/>
                        <a:ea typeface="Lato"/>
                        <a:cs typeface="Lato"/>
                        <a:sym typeface="Lato"/>
                      </a:endParaRPr>
                    </a:p>
                  </a:txBody>
                  <a:tcPr marT="0" marB="0" marR="91425" marL="91425" anchor="ctr">
                    <a:lnL cap="flat" cmpd="sng" w="9525">
                      <a:solidFill>
                        <a:srgbClr val="00D3AD">
                          <a:alpha val="0"/>
                        </a:srgbClr>
                      </a:solidFill>
                      <a:prstDash val="solid"/>
                      <a:round/>
                      <a:headEnd len="sm" w="sm" type="none"/>
                      <a:tailEnd len="sm" w="sm" type="none"/>
                    </a:lnL>
                    <a:lnR cap="flat" cmpd="sng" w="9525">
                      <a:solidFill>
                        <a:srgbClr val="00D3AD">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5AEDD2"/>
                    </a:solidFill>
                  </a:tcPr>
                </a:tc>
              </a:tr>
              <a:tr h="450100">
                <a:tc>
                  <a:txBody>
                    <a:bodyPr/>
                    <a:lstStyle/>
                    <a:p>
                      <a:pPr indent="0" lvl="0" marL="0" rtl="0" algn="l">
                        <a:spcBef>
                          <a:spcPts val="0"/>
                        </a:spcBef>
                        <a:spcAft>
                          <a:spcPts val="500"/>
                        </a:spcAft>
                        <a:buNone/>
                      </a:pPr>
                      <a:r>
                        <a:rPr lang="en" sz="1000">
                          <a:solidFill>
                            <a:schemeClr val="dk1"/>
                          </a:solidFill>
                          <a:latin typeface="Lato"/>
                          <a:ea typeface="Lato"/>
                          <a:cs typeface="Lato"/>
                          <a:sym typeface="Lato"/>
                        </a:rPr>
                        <a:t>“On my shelf” - To be read</a:t>
                      </a:r>
                      <a:endParaRPr sz="1000">
                        <a:solidFill>
                          <a:schemeClr val="dk1"/>
                        </a:solidFill>
                        <a:latin typeface="Lato"/>
                        <a:ea typeface="Lato"/>
                        <a:cs typeface="Lato"/>
                        <a:sym typeface="Lato"/>
                      </a:endParaRPr>
                    </a:p>
                  </a:txBody>
                  <a:tcPr marT="0" marB="0" marR="91425" marL="91425" anchor="ctr">
                    <a:lnL cap="flat" cmpd="sng" w="9525">
                      <a:solidFill>
                        <a:srgbClr val="00D3AD">
                          <a:alpha val="0"/>
                        </a:srgbClr>
                      </a:solidFill>
                      <a:prstDash val="solid"/>
                      <a:round/>
                      <a:headEnd len="sm" w="sm" type="none"/>
                      <a:tailEnd len="sm" w="sm" type="none"/>
                    </a:lnL>
                    <a:lnR cap="flat" cmpd="sng" w="9525">
                      <a:solidFill>
                        <a:srgbClr val="00D3AD">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5AEDD2"/>
                    </a:solidFill>
                  </a:tcPr>
                </a:tc>
              </a:tr>
              <a:tr h="450100">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“More books like this” feature</a:t>
                      </a:r>
                      <a:endParaRPr sz="1000">
                        <a:solidFill>
                          <a:schemeClr val="dk1"/>
                        </a:solidFill>
                        <a:latin typeface="Lato"/>
                        <a:ea typeface="Lato"/>
                        <a:cs typeface="Lato"/>
                        <a:sym typeface="Lato"/>
                      </a:endParaRPr>
                    </a:p>
                  </a:txBody>
                  <a:tcPr marT="0" marB="0" marR="91425" marL="91425" anchor="ctr">
                    <a:lnL cap="flat" cmpd="sng" w="9525">
                      <a:solidFill>
                        <a:srgbClr val="00D3AD">
                          <a:alpha val="0"/>
                        </a:srgbClr>
                      </a:solidFill>
                      <a:prstDash val="solid"/>
                      <a:round/>
                      <a:headEnd len="sm" w="sm" type="none"/>
                      <a:tailEnd len="sm" w="sm" type="none"/>
                    </a:lnL>
                    <a:lnR cap="flat" cmpd="sng" w="9525">
                      <a:solidFill>
                        <a:srgbClr val="00D3AD">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5AEDD2"/>
                    </a:solidFill>
                  </a:tcPr>
                </a:tc>
              </a:tr>
              <a:tr h="450100">
                <a:tc>
                  <a:txBody>
                    <a:bodyPr/>
                    <a:lstStyle/>
                    <a:p>
                      <a:pPr indent="0" lvl="0" marL="0" rtl="0" algn="l">
                        <a:spcBef>
                          <a:spcPts val="0"/>
                        </a:spcBef>
                        <a:spcAft>
                          <a:spcPts val="500"/>
                        </a:spcAft>
                        <a:buNone/>
                      </a:pPr>
                      <a:r>
                        <a:rPr lang="en" sz="1000">
                          <a:solidFill>
                            <a:schemeClr val="dk1"/>
                          </a:solidFill>
                          <a:latin typeface="Lato"/>
                          <a:ea typeface="Lato"/>
                          <a:cs typeface="Lato"/>
                          <a:sym typeface="Lato"/>
                        </a:rPr>
                        <a:t>Follow other users function</a:t>
                      </a:r>
                      <a:endParaRPr sz="1000">
                        <a:solidFill>
                          <a:schemeClr val="dk1"/>
                        </a:solidFill>
                        <a:latin typeface="Lato"/>
                        <a:ea typeface="Lato"/>
                        <a:cs typeface="Lato"/>
                        <a:sym typeface="Lato"/>
                      </a:endParaRPr>
                    </a:p>
                  </a:txBody>
                  <a:tcPr marT="0" marB="0" marR="91425" marL="91425" anchor="ctr">
                    <a:lnL cap="flat" cmpd="sng" w="9525">
                      <a:solidFill>
                        <a:srgbClr val="00D3AD">
                          <a:alpha val="0"/>
                        </a:srgbClr>
                      </a:solidFill>
                      <a:prstDash val="solid"/>
                      <a:round/>
                      <a:headEnd len="sm" w="sm" type="none"/>
                      <a:tailEnd len="sm" w="sm" type="none"/>
                    </a:lnL>
                    <a:lnR cap="flat" cmpd="sng" w="9525">
                      <a:solidFill>
                        <a:srgbClr val="00D3AD">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5AEDD2"/>
                    </a:solidFill>
                  </a:tcPr>
                </a:tc>
              </a:tr>
              <a:tr h="450100">
                <a:tc>
                  <a:txBody>
                    <a:bodyPr/>
                    <a:lstStyle/>
                    <a:p>
                      <a:pPr indent="0" lvl="0" marL="0" rtl="0" algn="l">
                        <a:spcBef>
                          <a:spcPts val="0"/>
                        </a:spcBef>
                        <a:spcAft>
                          <a:spcPts val="500"/>
                        </a:spcAft>
                        <a:buNone/>
                      </a:pPr>
                      <a:r>
                        <a:rPr lang="en" sz="1000">
                          <a:solidFill>
                            <a:schemeClr val="dk1"/>
                          </a:solidFill>
                          <a:latin typeface="Lato"/>
                          <a:ea typeface="Lato"/>
                          <a:cs typeface="Lato"/>
                          <a:sym typeface="Lato"/>
                        </a:rPr>
                        <a:t>Reading speed tracker</a:t>
                      </a:r>
                      <a:endParaRPr sz="1000">
                        <a:solidFill>
                          <a:schemeClr val="dk1"/>
                        </a:solidFill>
                        <a:latin typeface="Lato"/>
                        <a:ea typeface="Lato"/>
                        <a:cs typeface="Lato"/>
                        <a:sym typeface="Lato"/>
                      </a:endParaRPr>
                    </a:p>
                  </a:txBody>
                  <a:tcPr marT="0" marB="0" marR="91425" marL="91425" anchor="ctr">
                    <a:lnL cap="flat" cmpd="sng" w="9525">
                      <a:solidFill>
                        <a:srgbClr val="00D3AD">
                          <a:alpha val="0"/>
                        </a:srgbClr>
                      </a:solidFill>
                      <a:prstDash val="solid"/>
                      <a:round/>
                      <a:headEnd len="sm" w="sm" type="none"/>
                      <a:tailEnd len="sm" w="sm" type="none"/>
                    </a:lnL>
                    <a:lnR cap="flat" cmpd="sng" w="9525">
                      <a:solidFill>
                        <a:srgbClr val="00D3AD">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D3AD">
                          <a:alpha val="0"/>
                        </a:srgbClr>
                      </a:solidFill>
                      <a:prstDash val="solid"/>
                      <a:round/>
                      <a:headEnd len="sm" w="sm" type="none"/>
                      <a:tailEnd len="sm" w="sm" type="none"/>
                    </a:lnB>
                    <a:solidFill>
                      <a:srgbClr val="5AEDD2"/>
                    </a:solidFill>
                  </a:tcPr>
                </a:tc>
              </a:tr>
            </a:tbl>
          </a:graphicData>
        </a:graphic>
      </p:graphicFrame>
      <p:graphicFrame>
        <p:nvGraphicFramePr>
          <p:cNvPr id="695" name="Google Shape;695;p126"/>
          <p:cNvGraphicFramePr/>
          <p:nvPr/>
        </p:nvGraphicFramePr>
        <p:xfrm>
          <a:off x="2579447" y="1334213"/>
          <a:ext cx="3000000" cy="3000000"/>
        </p:xfrm>
        <a:graphic>
          <a:graphicData uri="http://schemas.openxmlformats.org/drawingml/2006/table">
            <a:tbl>
              <a:tblPr>
                <a:noFill/>
                <a:tableStyleId>{D1B63EB3-5E7F-440A-8848-85FB4CAA4198}</a:tableStyleId>
              </a:tblPr>
              <a:tblGrid>
                <a:gridCol w="1913500"/>
              </a:tblGrid>
              <a:tr h="494950">
                <a:tc>
                  <a:txBody>
                    <a:bodyPr/>
                    <a:lstStyle/>
                    <a:p>
                      <a:pPr indent="0" lvl="0" marL="0" rtl="0" algn="l">
                        <a:lnSpc>
                          <a:spcPct val="115000"/>
                        </a:lnSpc>
                        <a:spcBef>
                          <a:spcPts val="0"/>
                        </a:spcBef>
                        <a:spcAft>
                          <a:spcPts val="1200"/>
                        </a:spcAft>
                        <a:buNone/>
                      </a:pPr>
                      <a:r>
                        <a:rPr lang="en" sz="1000">
                          <a:solidFill>
                            <a:schemeClr val="dk1"/>
                          </a:solidFill>
                          <a:latin typeface="Poppins SemiBold"/>
                          <a:ea typeface="Poppins SemiBold"/>
                          <a:cs typeface="Poppins SemiBold"/>
                          <a:sym typeface="Poppins SemiBold"/>
                        </a:rPr>
                        <a:t>Performance</a:t>
                      </a:r>
                      <a:endParaRPr sz="1000">
                        <a:solidFill>
                          <a:schemeClr val="dk1"/>
                        </a:solidFill>
                      </a:endParaRPr>
                    </a:p>
                  </a:txBody>
                  <a:tcPr marT="91425" marB="91425" marR="182875" marL="91425" anchor="ctr">
                    <a:lnL cap="flat" cmpd="sng" w="9525">
                      <a:solidFill>
                        <a:srgbClr val="18C3D9"/>
                      </a:solidFill>
                      <a:prstDash val="solid"/>
                      <a:round/>
                      <a:headEnd len="sm" w="sm" type="none"/>
                      <a:tailEnd len="sm" w="sm" type="none"/>
                    </a:lnL>
                    <a:lnR cap="flat" cmpd="sng" w="9525">
                      <a:solidFill>
                        <a:srgbClr val="18C3D9"/>
                      </a:solidFill>
                      <a:prstDash val="solid"/>
                      <a:round/>
                      <a:headEnd len="sm" w="sm" type="none"/>
                      <a:tailEnd len="sm" w="sm" type="none"/>
                    </a:lnR>
                    <a:lnT cap="flat" cmpd="sng" w="9525">
                      <a:solidFill>
                        <a:srgbClr val="18C3D9"/>
                      </a:solidFill>
                      <a:prstDash val="solid"/>
                      <a:round/>
                      <a:headEnd len="sm" w="sm" type="none"/>
                      <a:tailEnd len="sm" w="sm" type="none"/>
                    </a:lnT>
                    <a:lnB cap="flat" cmpd="sng" w="9525">
                      <a:solidFill>
                        <a:srgbClr val="18C3D9"/>
                      </a:solidFill>
                      <a:prstDash val="solid"/>
                      <a:round/>
                      <a:headEnd len="sm" w="sm" type="none"/>
                      <a:tailEnd len="sm" w="sm" type="none"/>
                    </a:lnB>
                    <a:solidFill>
                      <a:srgbClr val="18C3D9"/>
                    </a:solidFill>
                  </a:tcPr>
                </a:tc>
              </a:tr>
              <a:tr h="603575">
                <a:tc>
                  <a:txBody>
                    <a:bodyPr/>
                    <a:lstStyle/>
                    <a:p>
                      <a:pPr indent="0" lvl="0" marL="0" rtl="0" algn="l">
                        <a:spcBef>
                          <a:spcPts val="0"/>
                        </a:spcBef>
                        <a:spcAft>
                          <a:spcPts val="500"/>
                        </a:spcAft>
                        <a:buNone/>
                      </a:pPr>
                      <a:r>
                        <a:rPr lang="en" sz="1000">
                          <a:solidFill>
                            <a:schemeClr val="dk1"/>
                          </a:solidFill>
                          <a:latin typeface="Lato"/>
                          <a:ea typeface="Lato"/>
                          <a:cs typeface="Lato"/>
                          <a:sym typeface="Lato"/>
                        </a:rPr>
                        <a:t>Fix redirect bug</a:t>
                      </a:r>
                      <a:endParaRPr>
                        <a:solidFill>
                          <a:schemeClr val="dk1"/>
                        </a:solidFill>
                      </a:endParaRPr>
                    </a:p>
                  </a:txBody>
                  <a:tcPr marT="0" marB="0" marR="182875" marL="91425" anchor="ctr">
                    <a:lnL cap="flat" cmpd="sng" w="9525">
                      <a:solidFill>
                        <a:srgbClr val="18C3D9">
                          <a:alpha val="0"/>
                        </a:srgbClr>
                      </a:solidFill>
                      <a:prstDash val="solid"/>
                      <a:round/>
                      <a:headEnd len="sm" w="sm" type="none"/>
                      <a:tailEnd len="sm" w="sm" type="none"/>
                    </a:lnL>
                    <a:lnR cap="flat" cmpd="sng" w="9525">
                      <a:solidFill>
                        <a:srgbClr val="18C3D9">
                          <a:alpha val="0"/>
                        </a:srgbClr>
                      </a:solidFill>
                      <a:prstDash val="solid"/>
                      <a:round/>
                      <a:headEnd len="sm" w="sm" type="none"/>
                      <a:tailEnd len="sm" w="sm" type="none"/>
                    </a:lnR>
                    <a:lnT cap="flat" cmpd="sng" w="9525">
                      <a:solidFill>
                        <a:srgbClr val="18C3D9"/>
                      </a:solidFill>
                      <a:prstDash val="solid"/>
                      <a:round/>
                      <a:headEnd len="sm" w="sm" type="none"/>
                      <a:tailEnd len="sm" w="sm" type="none"/>
                    </a:lnT>
                    <a:lnB cap="flat" cmpd="sng" w="9525">
                      <a:solidFill>
                        <a:schemeClr val="lt1"/>
                      </a:solidFill>
                      <a:prstDash val="solid"/>
                      <a:round/>
                      <a:headEnd len="sm" w="sm" type="none"/>
                      <a:tailEnd len="sm" w="sm" type="none"/>
                    </a:lnB>
                    <a:solidFill>
                      <a:srgbClr val="72D7E4"/>
                    </a:solidFill>
                  </a:tcPr>
                </a:tc>
              </a:tr>
              <a:tr h="596825">
                <a:tc>
                  <a:txBody>
                    <a:bodyPr/>
                    <a:lstStyle/>
                    <a:p>
                      <a:pPr indent="0" lvl="0" marL="0" rtl="0" algn="l">
                        <a:spcBef>
                          <a:spcPts val="0"/>
                        </a:spcBef>
                        <a:spcAft>
                          <a:spcPts val="500"/>
                        </a:spcAft>
                        <a:buNone/>
                      </a:pPr>
                      <a:r>
                        <a:rPr lang="en" sz="1000">
                          <a:solidFill>
                            <a:schemeClr val="dk1"/>
                          </a:solidFill>
                          <a:latin typeface="Lato"/>
                          <a:ea typeface="Lato"/>
                          <a:cs typeface="Lato"/>
                          <a:sym typeface="Lato"/>
                        </a:rPr>
                        <a:t>Mobile compatibility</a:t>
                      </a:r>
                      <a:endParaRPr>
                        <a:solidFill>
                          <a:schemeClr val="dk1"/>
                        </a:solidFill>
                      </a:endParaRPr>
                    </a:p>
                  </a:txBody>
                  <a:tcPr marT="0" marB="0" marR="0" marL="91425" anchor="ctr">
                    <a:lnL cap="flat" cmpd="sng" w="9525">
                      <a:solidFill>
                        <a:srgbClr val="18C3D9">
                          <a:alpha val="0"/>
                        </a:srgbClr>
                      </a:solidFill>
                      <a:prstDash val="solid"/>
                      <a:round/>
                      <a:headEnd len="sm" w="sm" type="none"/>
                      <a:tailEnd len="sm" w="sm" type="none"/>
                    </a:lnL>
                    <a:lnR cap="flat" cmpd="sng" w="9525">
                      <a:solidFill>
                        <a:srgbClr val="18C3D9">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72D7E4"/>
                    </a:solidFill>
                  </a:tcPr>
                </a:tc>
              </a:tr>
              <a:tr h="596800">
                <a:tc>
                  <a:txBody>
                    <a:bodyPr/>
                    <a:lstStyle/>
                    <a:p>
                      <a:pPr indent="0" lvl="0" marL="0" rtl="0" algn="l">
                        <a:spcBef>
                          <a:spcPts val="0"/>
                        </a:spcBef>
                        <a:spcAft>
                          <a:spcPts val="500"/>
                        </a:spcAft>
                        <a:buNone/>
                      </a:pPr>
                      <a:r>
                        <a:rPr lang="en" sz="1000">
                          <a:solidFill>
                            <a:schemeClr val="dk1"/>
                          </a:solidFill>
                          <a:latin typeface="Lato"/>
                          <a:ea typeface="Lato"/>
                          <a:cs typeface="Lato"/>
                          <a:sym typeface="Lato"/>
                        </a:rPr>
                        <a:t>Fast page load time</a:t>
                      </a:r>
                      <a:endParaRPr>
                        <a:solidFill>
                          <a:schemeClr val="dk1"/>
                        </a:solidFill>
                      </a:endParaRPr>
                    </a:p>
                  </a:txBody>
                  <a:tcPr marT="0" marB="0" marR="91425" marL="91425" anchor="ctr">
                    <a:lnL cap="flat" cmpd="sng" w="9525">
                      <a:solidFill>
                        <a:srgbClr val="18C3D9">
                          <a:alpha val="0"/>
                        </a:srgbClr>
                      </a:solidFill>
                      <a:prstDash val="solid"/>
                      <a:round/>
                      <a:headEnd len="sm" w="sm" type="none"/>
                      <a:tailEnd len="sm" w="sm" type="none"/>
                    </a:lnL>
                    <a:lnR cap="flat" cmpd="sng" w="9525">
                      <a:solidFill>
                        <a:srgbClr val="18C3D9">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72D7E4"/>
                    </a:solidFill>
                  </a:tcPr>
                </a:tc>
              </a:tr>
              <a:tr h="596875">
                <a:tc>
                  <a:txBody>
                    <a:bodyPr/>
                    <a:lstStyle/>
                    <a:p>
                      <a:pPr indent="0" lvl="0" marL="0" rtl="0" algn="l">
                        <a:spcBef>
                          <a:spcPts val="0"/>
                        </a:spcBef>
                        <a:spcAft>
                          <a:spcPts val="500"/>
                        </a:spcAft>
                        <a:buNone/>
                      </a:pPr>
                      <a:r>
                        <a:rPr lang="en" sz="1000">
                          <a:solidFill>
                            <a:schemeClr val="dk1"/>
                          </a:solidFill>
                          <a:latin typeface="Lato"/>
                          <a:ea typeface="Lato"/>
                          <a:cs typeface="Lato"/>
                          <a:sym typeface="Lato"/>
                        </a:rPr>
                        <a:t>Ask for help feature</a:t>
                      </a:r>
                      <a:endParaRPr sz="1000">
                        <a:solidFill>
                          <a:schemeClr val="dk1"/>
                        </a:solidFill>
                        <a:latin typeface="Lato"/>
                        <a:ea typeface="Lato"/>
                        <a:cs typeface="Lato"/>
                        <a:sym typeface="Lato"/>
                      </a:endParaRPr>
                    </a:p>
                  </a:txBody>
                  <a:tcPr marT="0" marB="0" marR="182875" marL="91425" anchor="ctr">
                    <a:lnL cap="flat" cmpd="sng" w="9525">
                      <a:solidFill>
                        <a:srgbClr val="18C3D9">
                          <a:alpha val="0"/>
                        </a:srgbClr>
                      </a:solidFill>
                      <a:prstDash val="solid"/>
                      <a:round/>
                      <a:headEnd len="sm" w="sm" type="none"/>
                      <a:tailEnd len="sm" w="sm" type="none"/>
                    </a:lnL>
                    <a:lnR cap="flat" cmpd="sng" w="9525">
                      <a:solidFill>
                        <a:srgbClr val="18C3D9">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72D7E4"/>
                    </a:solidFill>
                  </a:tcPr>
                </a:tc>
              </a:tr>
              <a:tr h="596825">
                <a:tc>
                  <a:txBody>
                    <a:bodyPr/>
                    <a:lstStyle/>
                    <a:p>
                      <a:pPr indent="0" lvl="0" marL="0" rtl="0" algn="l">
                        <a:spcBef>
                          <a:spcPts val="0"/>
                        </a:spcBef>
                        <a:spcAft>
                          <a:spcPts val="500"/>
                        </a:spcAft>
                        <a:buNone/>
                      </a:pPr>
                      <a:r>
                        <a:rPr lang="en" sz="1000">
                          <a:solidFill>
                            <a:schemeClr val="dk1"/>
                          </a:solidFill>
                          <a:latin typeface="Lato"/>
                          <a:ea typeface="Lato"/>
                          <a:cs typeface="Lato"/>
                          <a:sym typeface="Lato"/>
                        </a:rPr>
                        <a:t>Simple and open frontend design - lots of white space</a:t>
                      </a:r>
                      <a:endParaRPr sz="1000">
                        <a:solidFill>
                          <a:schemeClr val="dk1"/>
                        </a:solidFill>
                        <a:latin typeface="Lato"/>
                        <a:ea typeface="Lato"/>
                        <a:cs typeface="Lato"/>
                        <a:sym typeface="Lato"/>
                      </a:endParaRPr>
                    </a:p>
                  </a:txBody>
                  <a:tcPr marT="0" marB="0" marR="182875" marL="91425" anchor="ctr">
                    <a:lnL cap="flat" cmpd="sng" w="9525">
                      <a:solidFill>
                        <a:srgbClr val="18C3D9">
                          <a:alpha val="0"/>
                        </a:srgbClr>
                      </a:solidFill>
                      <a:prstDash val="solid"/>
                      <a:round/>
                      <a:headEnd len="sm" w="sm" type="none"/>
                      <a:tailEnd len="sm" w="sm" type="none"/>
                    </a:lnL>
                    <a:lnR cap="flat" cmpd="sng" w="9525">
                      <a:solidFill>
                        <a:srgbClr val="18C3D9">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72D7E4"/>
                    </a:solidFill>
                  </a:tcPr>
                </a:tc>
              </a:tr>
            </a:tbl>
          </a:graphicData>
        </a:graphic>
      </p:graphicFrame>
      <p:graphicFrame>
        <p:nvGraphicFramePr>
          <p:cNvPr id="696" name="Google Shape;696;p126"/>
          <p:cNvGraphicFramePr/>
          <p:nvPr/>
        </p:nvGraphicFramePr>
        <p:xfrm>
          <a:off x="6524194" y="1339250"/>
          <a:ext cx="3000000" cy="3000000"/>
        </p:xfrm>
        <a:graphic>
          <a:graphicData uri="http://schemas.openxmlformats.org/drawingml/2006/table">
            <a:tbl>
              <a:tblPr>
                <a:noFill/>
                <a:tableStyleId>{D1B63EB3-5E7F-440A-8848-85FB4CAA4198}</a:tableStyleId>
              </a:tblPr>
              <a:tblGrid>
                <a:gridCol w="1913500"/>
              </a:tblGrid>
              <a:tr h="454125">
                <a:tc>
                  <a:txBody>
                    <a:bodyPr/>
                    <a:lstStyle/>
                    <a:p>
                      <a:pPr indent="0" lvl="0" marL="0" rtl="0" algn="l">
                        <a:lnSpc>
                          <a:spcPct val="115000"/>
                        </a:lnSpc>
                        <a:spcBef>
                          <a:spcPts val="0"/>
                        </a:spcBef>
                        <a:spcAft>
                          <a:spcPts val="1200"/>
                        </a:spcAft>
                        <a:buNone/>
                      </a:pPr>
                      <a:r>
                        <a:rPr lang="en" sz="1000">
                          <a:solidFill>
                            <a:schemeClr val="dk1"/>
                          </a:solidFill>
                          <a:latin typeface="Poppins SemiBold"/>
                          <a:ea typeface="Poppins SemiBold"/>
                          <a:cs typeface="Poppins SemiBold"/>
                          <a:sym typeface="Poppins SemiBold"/>
                        </a:rPr>
                        <a:t>Indifferent</a:t>
                      </a:r>
                      <a:endParaRPr sz="1000">
                        <a:solidFill>
                          <a:schemeClr val="dk1"/>
                        </a:solidFill>
                      </a:endParaRPr>
                    </a:p>
                  </a:txBody>
                  <a:tcPr marT="91425" marB="91425" marR="91425" marL="91425" anchor="ctr">
                    <a:lnL cap="flat" cmpd="sng" w="9525">
                      <a:solidFill>
                        <a:schemeClr val="accent4">
                          <a:alpha val="0"/>
                        </a:schemeClr>
                      </a:solidFill>
                      <a:prstDash val="solid"/>
                      <a:round/>
                      <a:headEnd len="sm" w="sm" type="none"/>
                      <a:tailEnd len="sm" w="sm" type="none"/>
                    </a:lnL>
                    <a:lnR cap="flat" cmpd="sng" w="9525">
                      <a:solidFill>
                        <a:schemeClr val="accent4">
                          <a:alpha val="0"/>
                        </a:scheme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4"/>
                    </a:solidFill>
                  </a:tcPr>
                </a:tc>
              </a:tr>
              <a:tr h="433150">
                <a:tc>
                  <a:txBody>
                    <a:bodyPr/>
                    <a:lstStyle/>
                    <a:p>
                      <a:pPr indent="0" lvl="0" marL="0" rtl="0" algn="l">
                        <a:spcBef>
                          <a:spcPts val="0"/>
                        </a:spcBef>
                        <a:spcAft>
                          <a:spcPts val="500"/>
                        </a:spcAft>
                        <a:buNone/>
                      </a:pPr>
                      <a:r>
                        <a:rPr lang="en" sz="1000">
                          <a:solidFill>
                            <a:schemeClr val="dk1"/>
                          </a:solidFill>
                          <a:latin typeface="Lato"/>
                          <a:ea typeface="Lato"/>
                          <a:cs typeface="Lato"/>
                          <a:sym typeface="Lato"/>
                        </a:rPr>
                        <a:t>Chat with other users</a:t>
                      </a:r>
                      <a:endParaRPr sz="1000">
                        <a:solidFill>
                          <a:schemeClr val="dk1"/>
                        </a:solidFill>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lt1"/>
                      </a:solidFill>
                      <a:prstDash val="solid"/>
                      <a:round/>
                      <a:headEnd len="sm" w="sm" type="none"/>
                      <a:tailEnd len="sm" w="sm" type="none"/>
                    </a:lnB>
                    <a:solidFill>
                      <a:srgbClr val="E5E5EB"/>
                    </a:solidFill>
                  </a:tcPr>
                </a:tc>
              </a:tr>
              <a:tr h="433100">
                <a:tc>
                  <a:txBody>
                    <a:bodyPr/>
                    <a:lstStyle/>
                    <a:p>
                      <a:pPr indent="0" lvl="0" marL="0" rtl="0" algn="l">
                        <a:spcBef>
                          <a:spcPts val="0"/>
                        </a:spcBef>
                        <a:spcAft>
                          <a:spcPts val="500"/>
                        </a:spcAft>
                        <a:buNone/>
                      </a:pPr>
                      <a:r>
                        <a:rPr lang="en" sz="1000">
                          <a:solidFill>
                            <a:schemeClr val="dk1"/>
                          </a:solidFill>
                          <a:latin typeface="Lato"/>
                          <a:ea typeface="Lato"/>
                          <a:cs typeface="Lato"/>
                          <a:sym typeface="Lato"/>
                        </a:rPr>
                        <a:t>Nav bar freeze in scroll</a:t>
                      </a:r>
                      <a:endParaRPr sz="1000">
                        <a:solidFill>
                          <a:schemeClr val="dk1"/>
                        </a:solidFill>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5E5EB"/>
                    </a:solidFill>
                  </a:tcPr>
                </a:tc>
              </a:tr>
              <a:tr h="433075">
                <a:tc>
                  <a:txBody>
                    <a:bodyPr/>
                    <a:lstStyle/>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5E5EB"/>
                    </a:solidFill>
                  </a:tcPr>
                </a:tc>
              </a:tr>
              <a:tr h="433125">
                <a:tc>
                  <a:txBody>
                    <a:bodyPr/>
                    <a:lstStyle/>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5E5EB"/>
                    </a:solidFill>
                  </a:tcPr>
                </a:tc>
              </a:tr>
              <a:tr h="433100">
                <a:tc>
                  <a:txBody>
                    <a:bodyPr/>
                    <a:lstStyle/>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5E5EB"/>
                    </a:solidFill>
                  </a:tcPr>
                </a:tc>
              </a:tr>
              <a:tr h="433100">
                <a:tc>
                  <a:txBody>
                    <a:bodyPr/>
                    <a:lstStyle/>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5E5EB"/>
                    </a:solidFill>
                  </a:tcPr>
                </a:tc>
              </a:tr>
              <a:tr h="433100">
                <a:tc>
                  <a:txBody>
                    <a:bodyPr/>
                    <a:lstStyle/>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E46EB5">
                          <a:alpha val="0"/>
                        </a:srgbClr>
                      </a:solidFill>
                      <a:prstDash val="solid"/>
                      <a:round/>
                      <a:headEnd len="sm" w="sm" type="none"/>
                      <a:tailEnd len="sm" w="sm" type="none"/>
                    </a:lnB>
                    <a:solidFill>
                      <a:srgbClr val="E5E5EB"/>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27"/>
          <p:cNvSpPr txBox="1"/>
          <p:nvPr>
            <p:ph type="title"/>
          </p:nvPr>
        </p:nvSpPr>
        <p:spPr>
          <a:xfrm>
            <a:off x="547000" y="733682"/>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Kano Model</a:t>
            </a:r>
            <a:endParaRPr/>
          </a:p>
          <a:p>
            <a:pPr indent="0" lvl="0" marL="0" rtl="0" algn="l">
              <a:spcBef>
                <a:spcPts val="0"/>
              </a:spcBef>
              <a:spcAft>
                <a:spcPts val="0"/>
              </a:spcAft>
              <a:buNone/>
            </a:pPr>
            <a:r>
              <a:t/>
            </a:r>
            <a:endParaRPr/>
          </a:p>
        </p:txBody>
      </p:sp>
      <p:graphicFrame>
        <p:nvGraphicFramePr>
          <p:cNvPr id="702" name="Google Shape;702;p127"/>
          <p:cNvGraphicFramePr/>
          <p:nvPr/>
        </p:nvGraphicFramePr>
        <p:xfrm>
          <a:off x="603504" y="1453896"/>
          <a:ext cx="3000000" cy="3000000"/>
        </p:xfrm>
        <a:graphic>
          <a:graphicData uri="http://schemas.openxmlformats.org/drawingml/2006/table">
            <a:tbl>
              <a:tblPr>
                <a:noFill/>
                <a:tableStyleId>{D1B63EB3-5E7F-440A-8848-85FB4CAA4198}</a:tableStyleId>
              </a:tblPr>
              <a:tblGrid>
                <a:gridCol w="1796375"/>
                <a:gridCol w="1796375"/>
              </a:tblGrid>
              <a:tr h="3200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Ordered list of features</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r h="891325">
                <a:tc gridSpan="2" rowSpan="3">
                  <a:txBody>
                    <a:bodyPr/>
                    <a:lstStyle/>
                    <a:p>
                      <a:pPr indent="-292100" lvl="0" marL="274320" rtl="0" algn="l">
                        <a:spcBef>
                          <a:spcPts val="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Fix redirect bug</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Fast page load time</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Book search function</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Giving review stars</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Creative book tagging capability</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Mobile compatibility</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Leave text review function</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Personal library of old reviews</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Improve sign-up questionnaire</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“For you” list - in depth profile with preferences (genre, types of characters/plot liked and disliked)</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AutoNum type="arabicPeriod"/>
                      </a:pPr>
                      <a:r>
                        <a:rPr lang="en" sz="1000">
                          <a:solidFill>
                            <a:srgbClr val="3C4856"/>
                          </a:solidFill>
                          <a:latin typeface="Lato"/>
                          <a:ea typeface="Lato"/>
                          <a:cs typeface="Lato"/>
                          <a:sym typeface="Lato"/>
                        </a:rPr>
                        <a:t>“On my shelf” - To be read</a:t>
                      </a:r>
                      <a:endParaRPr sz="1000">
                        <a:solidFill>
                          <a:srgbClr val="3C4856"/>
                        </a:solidFill>
                        <a:latin typeface="Lato"/>
                        <a:ea typeface="Lato"/>
                        <a:cs typeface="Lato"/>
                        <a:sym typeface="Lato"/>
                      </a:endParaRPr>
                    </a:p>
                    <a:p>
                      <a:pPr indent="-292100" lvl="0" marL="274320" rtl="0" algn="l">
                        <a:spcBef>
                          <a:spcPts val="500"/>
                        </a:spcBef>
                        <a:spcAft>
                          <a:spcPts val="500"/>
                        </a:spcAft>
                        <a:buClr>
                          <a:schemeClr val="accent1"/>
                        </a:buClr>
                        <a:buSzPts val="1000"/>
                        <a:buFont typeface="Lato"/>
                        <a:buAutoNum type="arabicPeriod"/>
                      </a:pPr>
                      <a:r>
                        <a:rPr lang="en" sz="1000">
                          <a:solidFill>
                            <a:srgbClr val="3C4856"/>
                          </a:solidFill>
                          <a:latin typeface="Lato"/>
                          <a:ea typeface="Lato"/>
                          <a:cs typeface="Lato"/>
                          <a:sym typeface="Lato"/>
                        </a:rPr>
                        <a:t>“More books like this” feature</a:t>
                      </a:r>
                      <a:endParaRPr sz="1000">
                        <a:solidFill>
                          <a:srgbClr val="3C4856"/>
                        </a:solidFill>
                        <a:latin typeface="Lato"/>
                        <a:ea typeface="Lato"/>
                        <a:cs typeface="Lato"/>
                        <a:sym typeface="Lato"/>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rgbClr val="FFFFFF">
                          <a:alpha val="0"/>
                        </a:srgbClr>
                      </a:solidFill>
                      <a:prstDash val="solid"/>
                      <a:round/>
                      <a:headEnd len="sm" w="sm" type="none"/>
                      <a:tailEnd len="sm" w="sm" type="none"/>
                    </a:lnB>
                  </a:tcPr>
                </a:tc>
                <a:tc rowSpan="3" hMerge="1"/>
              </a:tr>
              <a:tr h="918850">
                <a:tc gridSpan="2" vMerge="1"/>
                <a:tc hMerge="1" vMerge="1"/>
              </a:tr>
              <a:tr h="918850">
                <a:tc gridSpan="2" vMerge="1"/>
                <a:tc hMerge="1" vMerge="1"/>
              </a:tr>
            </a:tbl>
          </a:graphicData>
        </a:graphic>
      </p:graphicFrame>
      <p:graphicFrame>
        <p:nvGraphicFramePr>
          <p:cNvPr id="703" name="Google Shape;703;p127"/>
          <p:cNvGraphicFramePr/>
          <p:nvPr/>
        </p:nvGraphicFramePr>
        <p:xfrm>
          <a:off x="4602804" y="1453896"/>
          <a:ext cx="3000000" cy="3000000"/>
        </p:xfrm>
        <a:graphic>
          <a:graphicData uri="http://schemas.openxmlformats.org/drawingml/2006/table">
            <a:tbl>
              <a:tblPr>
                <a:noFill/>
                <a:tableStyleId>{D1B63EB3-5E7F-440A-8848-85FB4CAA4198}</a:tableStyleId>
              </a:tblPr>
              <a:tblGrid>
                <a:gridCol w="1796375"/>
                <a:gridCol w="1796375"/>
              </a:tblGrid>
              <a:tr h="277825">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Ordered list of features, cont.</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r h="773850">
                <a:tc gridSpan="2" rowSpan="3">
                  <a:txBody>
                    <a:bodyPr/>
                    <a:lstStyle/>
                    <a:p>
                      <a:pPr indent="0" lvl="0" marL="0" rtl="0" algn="l">
                        <a:lnSpc>
                          <a:spcPct val="100000"/>
                        </a:lnSpc>
                        <a:spcBef>
                          <a:spcPts val="0"/>
                        </a:spcBef>
                        <a:spcAft>
                          <a:spcPts val="0"/>
                        </a:spcAft>
                        <a:buNone/>
                      </a:pPr>
                      <a:r>
                        <a:rPr lang="en" sz="1000">
                          <a:solidFill>
                            <a:schemeClr val="accent1"/>
                          </a:solidFill>
                          <a:latin typeface="Lato"/>
                          <a:ea typeface="Lato"/>
                          <a:cs typeface="Lato"/>
                          <a:sym typeface="Lato"/>
                        </a:rPr>
                        <a:t>13.</a:t>
                      </a:r>
                      <a:r>
                        <a:rPr lang="en" sz="1000">
                          <a:solidFill>
                            <a:srgbClr val="3C4856"/>
                          </a:solidFill>
                          <a:latin typeface="Lato"/>
                          <a:ea typeface="Lato"/>
                          <a:cs typeface="Lato"/>
                          <a:sym typeface="Lato"/>
                        </a:rPr>
                        <a:t>         Personal timeline of books read</a:t>
                      </a:r>
                      <a:endParaRPr sz="1000">
                        <a:solidFill>
                          <a:srgbClr val="3C4856"/>
                        </a:solidFill>
                        <a:latin typeface="Lato"/>
                        <a:ea typeface="Lato"/>
                        <a:cs typeface="Lato"/>
                        <a:sym typeface="Lato"/>
                      </a:endParaRPr>
                    </a:p>
                    <a:p>
                      <a:pPr indent="0" lvl="0" marL="0" rtl="0" algn="l">
                        <a:spcBef>
                          <a:spcPts val="600"/>
                        </a:spcBef>
                        <a:spcAft>
                          <a:spcPts val="0"/>
                        </a:spcAft>
                        <a:buNone/>
                      </a:pPr>
                      <a:r>
                        <a:rPr lang="en" sz="1000">
                          <a:solidFill>
                            <a:schemeClr val="accent1"/>
                          </a:solidFill>
                          <a:latin typeface="Lato"/>
                          <a:ea typeface="Lato"/>
                          <a:cs typeface="Lato"/>
                          <a:sym typeface="Lato"/>
                        </a:rPr>
                        <a:t>14.</a:t>
                      </a:r>
                      <a:r>
                        <a:rPr lang="en" sz="1000">
                          <a:solidFill>
                            <a:srgbClr val="3C4856"/>
                          </a:solidFill>
                          <a:latin typeface="Lato"/>
                          <a:ea typeface="Lato"/>
                          <a:cs typeface="Lato"/>
                          <a:sym typeface="Lato"/>
                        </a:rPr>
                        <a:t>         </a:t>
                      </a:r>
                      <a:r>
                        <a:rPr lang="en" sz="1000">
                          <a:solidFill>
                            <a:srgbClr val="3C4856"/>
                          </a:solidFill>
                          <a:latin typeface="Lato"/>
                          <a:ea typeface="Lato"/>
                          <a:cs typeface="Lato"/>
                          <a:sym typeface="Lato"/>
                        </a:rPr>
                        <a:t>Ask for help feature</a:t>
                      </a:r>
                      <a:endParaRPr sz="1000">
                        <a:solidFill>
                          <a:srgbClr val="3C4856"/>
                        </a:solidFill>
                        <a:latin typeface="Lato"/>
                        <a:ea typeface="Lato"/>
                        <a:cs typeface="Lato"/>
                        <a:sym typeface="Lato"/>
                      </a:endParaRPr>
                    </a:p>
                    <a:p>
                      <a:pPr indent="0" lvl="0" marL="0" rtl="0" algn="l">
                        <a:spcBef>
                          <a:spcPts val="600"/>
                        </a:spcBef>
                        <a:spcAft>
                          <a:spcPts val="0"/>
                        </a:spcAft>
                        <a:buNone/>
                      </a:pPr>
                      <a:r>
                        <a:rPr lang="en" sz="1000">
                          <a:solidFill>
                            <a:schemeClr val="accent1"/>
                          </a:solidFill>
                          <a:latin typeface="Lato"/>
                          <a:ea typeface="Lato"/>
                          <a:cs typeface="Lato"/>
                          <a:sym typeface="Lato"/>
                        </a:rPr>
                        <a:t>15.</a:t>
                      </a:r>
                      <a:r>
                        <a:rPr lang="en" sz="1000">
                          <a:solidFill>
                            <a:srgbClr val="3C4856"/>
                          </a:solidFill>
                          <a:latin typeface="Lato"/>
                          <a:ea typeface="Lato"/>
                          <a:cs typeface="Lato"/>
                          <a:sym typeface="Lato"/>
                        </a:rPr>
                        <a:t>         Reading speed tracker</a:t>
                      </a:r>
                      <a:endParaRPr sz="1000">
                        <a:solidFill>
                          <a:srgbClr val="3C4856"/>
                        </a:solidFill>
                        <a:latin typeface="Lato"/>
                        <a:ea typeface="Lato"/>
                        <a:cs typeface="Lato"/>
                        <a:sym typeface="Lato"/>
                      </a:endParaRPr>
                    </a:p>
                    <a:p>
                      <a:pPr indent="0" lvl="0" marL="0" rtl="0" algn="l">
                        <a:spcBef>
                          <a:spcPts val="600"/>
                        </a:spcBef>
                        <a:spcAft>
                          <a:spcPts val="0"/>
                        </a:spcAft>
                        <a:buNone/>
                      </a:pPr>
                      <a:r>
                        <a:rPr lang="en" sz="1000">
                          <a:solidFill>
                            <a:schemeClr val="accent1"/>
                          </a:solidFill>
                          <a:latin typeface="Lato"/>
                          <a:ea typeface="Lato"/>
                          <a:cs typeface="Lato"/>
                          <a:sym typeface="Lato"/>
                        </a:rPr>
                        <a:t>16.</a:t>
                      </a:r>
                      <a:r>
                        <a:rPr lang="en" sz="1000">
                          <a:solidFill>
                            <a:srgbClr val="3C4856"/>
                          </a:solidFill>
                          <a:latin typeface="Lato"/>
                          <a:ea typeface="Lato"/>
                          <a:cs typeface="Lato"/>
                          <a:sym typeface="Lato"/>
                        </a:rPr>
                        <a:t>         </a:t>
                      </a:r>
                      <a:r>
                        <a:rPr lang="en" sz="1000">
                          <a:solidFill>
                            <a:srgbClr val="3C4856"/>
                          </a:solidFill>
                          <a:latin typeface="Lato"/>
                          <a:ea typeface="Lato"/>
                          <a:cs typeface="Lato"/>
                          <a:sym typeface="Lato"/>
                        </a:rPr>
                        <a:t>Simple and open frontend design - lots of white space</a:t>
                      </a:r>
                      <a:endParaRPr sz="1000">
                        <a:solidFill>
                          <a:srgbClr val="3C4856"/>
                        </a:solidFill>
                        <a:latin typeface="Lato"/>
                        <a:ea typeface="Lato"/>
                        <a:cs typeface="Lato"/>
                        <a:sym typeface="Lato"/>
                      </a:endParaRPr>
                    </a:p>
                    <a:p>
                      <a:pPr indent="0" lvl="0" marL="0" rtl="0" algn="l">
                        <a:spcBef>
                          <a:spcPts val="600"/>
                        </a:spcBef>
                        <a:spcAft>
                          <a:spcPts val="0"/>
                        </a:spcAft>
                        <a:buNone/>
                      </a:pPr>
                      <a:r>
                        <a:rPr lang="en" sz="1000">
                          <a:solidFill>
                            <a:schemeClr val="accent1"/>
                          </a:solidFill>
                          <a:latin typeface="Lato"/>
                          <a:ea typeface="Lato"/>
                          <a:cs typeface="Lato"/>
                          <a:sym typeface="Lato"/>
                        </a:rPr>
                        <a:t>17.</a:t>
                      </a:r>
                      <a:r>
                        <a:rPr lang="en" sz="1000">
                          <a:solidFill>
                            <a:srgbClr val="3C4856"/>
                          </a:solidFill>
                          <a:latin typeface="Lato"/>
                          <a:ea typeface="Lato"/>
                          <a:cs typeface="Lato"/>
                          <a:sym typeface="Lato"/>
                        </a:rPr>
                        <a:t>         Improve login function</a:t>
                      </a:r>
                      <a:endParaRPr sz="1000">
                        <a:solidFill>
                          <a:srgbClr val="3C4856"/>
                        </a:solidFill>
                        <a:latin typeface="Lato"/>
                        <a:ea typeface="Lato"/>
                        <a:cs typeface="Lato"/>
                        <a:sym typeface="Lato"/>
                      </a:endParaRPr>
                    </a:p>
                    <a:p>
                      <a:pPr indent="0" lvl="0" marL="0" rtl="0" algn="l">
                        <a:spcBef>
                          <a:spcPts val="600"/>
                        </a:spcBef>
                        <a:spcAft>
                          <a:spcPts val="0"/>
                        </a:spcAft>
                        <a:buNone/>
                      </a:pPr>
                      <a:r>
                        <a:rPr lang="en" sz="1000">
                          <a:solidFill>
                            <a:schemeClr val="accent1"/>
                          </a:solidFill>
                          <a:latin typeface="Lato"/>
                          <a:ea typeface="Lato"/>
                          <a:cs typeface="Lato"/>
                          <a:sym typeface="Lato"/>
                        </a:rPr>
                        <a:t>18.</a:t>
                      </a:r>
                      <a:r>
                        <a:rPr lang="en" sz="1000">
                          <a:solidFill>
                            <a:srgbClr val="3C4856"/>
                          </a:solidFill>
                          <a:latin typeface="Lato"/>
                          <a:ea typeface="Lato"/>
                          <a:cs typeface="Lato"/>
                          <a:sym typeface="Lato"/>
                        </a:rPr>
                        <a:t>         Follow other users function</a:t>
                      </a:r>
                      <a:endParaRPr sz="1000">
                        <a:solidFill>
                          <a:srgbClr val="3C4856"/>
                        </a:solidFill>
                        <a:latin typeface="Lato"/>
                        <a:ea typeface="Lato"/>
                        <a:cs typeface="Lato"/>
                        <a:sym typeface="Lato"/>
                      </a:endParaRPr>
                    </a:p>
                    <a:p>
                      <a:pPr indent="0" lvl="0" marL="0" rtl="0" algn="l">
                        <a:spcBef>
                          <a:spcPts val="600"/>
                        </a:spcBef>
                        <a:spcAft>
                          <a:spcPts val="0"/>
                        </a:spcAft>
                        <a:buNone/>
                      </a:pPr>
                      <a:r>
                        <a:rPr lang="en" sz="1000">
                          <a:solidFill>
                            <a:schemeClr val="accent1"/>
                          </a:solidFill>
                          <a:latin typeface="Lato"/>
                          <a:ea typeface="Lato"/>
                          <a:cs typeface="Lato"/>
                          <a:sym typeface="Lato"/>
                        </a:rPr>
                        <a:t>19.         </a:t>
                      </a:r>
                      <a:r>
                        <a:rPr lang="en" sz="1000">
                          <a:solidFill>
                            <a:srgbClr val="3C4856"/>
                          </a:solidFill>
                          <a:latin typeface="Lato"/>
                          <a:ea typeface="Lato"/>
                          <a:cs typeface="Lato"/>
                          <a:sym typeface="Lato"/>
                        </a:rPr>
                        <a:t>Nav bar freeze in scroll</a:t>
                      </a:r>
                      <a:endParaRPr sz="1000">
                        <a:solidFill>
                          <a:srgbClr val="3C4856"/>
                        </a:solidFill>
                        <a:latin typeface="Lato"/>
                        <a:ea typeface="Lato"/>
                        <a:cs typeface="Lato"/>
                        <a:sym typeface="Lato"/>
                      </a:endParaRPr>
                    </a:p>
                    <a:p>
                      <a:pPr indent="0" lvl="0" marL="0" rtl="0" algn="l">
                        <a:spcBef>
                          <a:spcPts val="600"/>
                        </a:spcBef>
                        <a:spcAft>
                          <a:spcPts val="600"/>
                        </a:spcAft>
                        <a:buNone/>
                      </a:pPr>
                      <a:r>
                        <a:rPr lang="en" sz="1000">
                          <a:solidFill>
                            <a:schemeClr val="accent1"/>
                          </a:solidFill>
                          <a:latin typeface="Lato"/>
                          <a:ea typeface="Lato"/>
                          <a:cs typeface="Lato"/>
                          <a:sym typeface="Lato"/>
                        </a:rPr>
                        <a:t>20.</a:t>
                      </a:r>
                      <a:r>
                        <a:rPr lang="en" sz="1000">
                          <a:solidFill>
                            <a:srgbClr val="3C4856"/>
                          </a:solidFill>
                          <a:latin typeface="Lato"/>
                          <a:ea typeface="Lato"/>
                          <a:cs typeface="Lato"/>
                          <a:sym typeface="Lato"/>
                        </a:rPr>
                        <a:t>         Chat with other users</a:t>
                      </a:r>
                      <a:endParaRPr sz="1000">
                        <a:solidFill>
                          <a:srgbClr val="3C4856"/>
                        </a:solidFill>
                        <a:latin typeface="Lato"/>
                        <a:ea typeface="Lato"/>
                        <a:cs typeface="Lato"/>
                        <a:sym typeface="Lato"/>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rowSpan="3" hMerge="1"/>
              </a:tr>
              <a:tr h="797750">
                <a:tc gridSpan="2" vMerge="1"/>
                <a:tc hMerge="1" vMerge="1"/>
              </a:tr>
              <a:tr h="797750">
                <a:tc gridSpan="2" vMerge="1"/>
                <a:tc hMerge="1" vMerge="1"/>
              </a:tr>
              <a:tr h="797750">
                <a:tc gridSpan="2">
                  <a:txBody>
                    <a:bodyPr/>
                    <a:lstStyle/>
                    <a:p>
                      <a:pPr indent="0" lvl="0" marL="0" rtl="0" algn="l">
                        <a:lnSpc>
                          <a:spcPct val="100000"/>
                        </a:lnSpc>
                        <a:spcBef>
                          <a:spcPts val="0"/>
                        </a:spcBef>
                        <a:spcAft>
                          <a:spcPts val="500"/>
                        </a:spcAft>
                        <a:buNone/>
                      </a:pPr>
                      <a:r>
                        <a:t/>
                      </a:r>
                      <a:endParaRPr sz="1000">
                        <a:solidFill>
                          <a:schemeClr val="accent1"/>
                        </a:solidFill>
                        <a:latin typeface="Lato"/>
                        <a:ea typeface="Lato"/>
                        <a:cs typeface="Lato"/>
                        <a:sym typeface="Lato"/>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rgbClr val="FFFFFF">
                          <a:alpha val="0"/>
                        </a:srgbClr>
                      </a:solidFill>
                      <a:prstDash val="solid"/>
                      <a:round/>
                      <a:headEnd len="sm" w="sm" type="none"/>
                      <a:tailEnd len="sm" w="sm" type="none"/>
                    </a:lnB>
                  </a:tcPr>
                </a:tc>
                <a:tc hMerge="1"/>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grpSp>
        <p:nvGrpSpPr>
          <p:cNvPr id="708" name="Google Shape;708;p128"/>
          <p:cNvGrpSpPr/>
          <p:nvPr/>
        </p:nvGrpSpPr>
        <p:grpSpPr>
          <a:xfrm>
            <a:off x="2019825" y="2351650"/>
            <a:ext cx="5355300" cy="1249700"/>
            <a:chOff x="2019825" y="2198550"/>
            <a:chExt cx="5355300" cy="1249700"/>
          </a:xfrm>
        </p:grpSpPr>
        <p:sp>
          <p:nvSpPr>
            <p:cNvPr id="709" name="Google Shape;709;p128"/>
            <p:cNvSpPr txBox="1"/>
            <p:nvPr/>
          </p:nvSpPr>
          <p:spPr>
            <a:xfrm>
              <a:off x="2113078" y="2198550"/>
              <a:ext cx="1357500" cy="350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solidFill>
                    <a:srgbClr val="0F1838"/>
                  </a:solidFill>
                  <a:latin typeface="Poppins SemiBold"/>
                  <a:ea typeface="Poppins SemiBold"/>
                  <a:cs typeface="Poppins SemiBold"/>
                  <a:sym typeface="Poppins SemiBold"/>
                </a:rPr>
                <a:t>Reach</a:t>
              </a:r>
              <a:endParaRPr sz="1200">
                <a:solidFill>
                  <a:srgbClr val="0F1838"/>
                </a:solidFill>
                <a:latin typeface="Poppins SemiBold"/>
                <a:ea typeface="Poppins SemiBold"/>
                <a:cs typeface="Poppins SemiBold"/>
                <a:sym typeface="Poppins SemiBold"/>
              </a:endParaRPr>
            </a:p>
          </p:txBody>
        </p:sp>
        <p:sp>
          <p:nvSpPr>
            <p:cNvPr id="710" name="Google Shape;710;p128"/>
            <p:cNvSpPr txBox="1"/>
            <p:nvPr/>
          </p:nvSpPr>
          <p:spPr>
            <a:xfrm>
              <a:off x="5924350" y="2198550"/>
              <a:ext cx="1357500" cy="350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solidFill>
                    <a:srgbClr val="0F1838"/>
                  </a:solidFill>
                  <a:latin typeface="Poppins SemiBold"/>
                  <a:ea typeface="Poppins SemiBold"/>
                  <a:cs typeface="Poppins SemiBold"/>
                  <a:sym typeface="Poppins SemiBold"/>
                </a:rPr>
                <a:t>Confidence</a:t>
              </a:r>
              <a:endParaRPr sz="1200">
                <a:solidFill>
                  <a:srgbClr val="0F1838"/>
                </a:solidFill>
                <a:latin typeface="Poppins SemiBold"/>
                <a:ea typeface="Poppins SemiBold"/>
                <a:cs typeface="Poppins SemiBold"/>
                <a:sym typeface="Poppins SemiBold"/>
              </a:endParaRPr>
            </a:p>
          </p:txBody>
        </p:sp>
        <p:sp>
          <p:nvSpPr>
            <p:cNvPr id="711" name="Google Shape;711;p128"/>
            <p:cNvSpPr txBox="1"/>
            <p:nvPr/>
          </p:nvSpPr>
          <p:spPr>
            <a:xfrm>
              <a:off x="4018714" y="2198550"/>
              <a:ext cx="1357500" cy="350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solidFill>
                    <a:srgbClr val="0F1838"/>
                  </a:solidFill>
                  <a:latin typeface="Poppins SemiBold"/>
                  <a:ea typeface="Poppins SemiBold"/>
                  <a:cs typeface="Poppins SemiBold"/>
                  <a:sym typeface="Poppins SemiBold"/>
                </a:rPr>
                <a:t>Impact</a:t>
              </a:r>
              <a:endParaRPr sz="1200">
                <a:solidFill>
                  <a:srgbClr val="0F1838"/>
                </a:solidFill>
                <a:latin typeface="Poppins SemiBold"/>
                <a:ea typeface="Poppins SemiBold"/>
                <a:cs typeface="Poppins SemiBold"/>
                <a:sym typeface="Poppins SemiBold"/>
              </a:endParaRPr>
            </a:p>
          </p:txBody>
        </p:sp>
        <p:sp>
          <p:nvSpPr>
            <p:cNvPr id="712" name="Google Shape;712;p128"/>
            <p:cNvSpPr txBox="1"/>
            <p:nvPr/>
          </p:nvSpPr>
          <p:spPr>
            <a:xfrm>
              <a:off x="4018728" y="3097550"/>
              <a:ext cx="1357500" cy="350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solidFill>
                    <a:srgbClr val="0F1838"/>
                  </a:solidFill>
                  <a:latin typeface="Poppins SemiBold"/>
                  <a:ea typeface="Poppins SemiBold"/>
                  <a:cs typeface="Poppins SemiBold"/>
                  <a:sym typeface="Poppins SemiBold"/>
                </a:rPr>
                <a:t>Effort</a:t>
              </a:r>
              <a:endParaRPr sz="1200">
                <a:solidFill>
                  <a:srgbClr val="0F1838"/>
                </a:solidFill>
                <a:latin typeface="Poppins SemiBold"/>
                <a:ea typeface="Poppins SemiBold"/>
                <a:cs typeface="Poppins SemiBold"/>
                <a:sym typeface="Poppins SemiBold"/>
              </a:endParaRPr>
            </a:p>
          </p:txBody>
        </p:sp>
        <p:cxnSp>
          <p:nvCxnSpPr>
            <p:cNvPr id="713" name="Google Shape;713;p128"/>
            <p:cNvCxnSpPr/>
            <p:nvPr/>
          </p:nvCxnSpPr>
          <p:spPr>
            <a:xfrm>
              <a:off x="2019825" y="2857500"/>
              <a:ext cx="5355300" cy="0"/>
            </a:xfrm>
            <a:prstGeom prst="straightConnector1">
              <a:avLst/>
            </a:prstGeom>
            <a:noFill/>
            <a:ln cap="flat" cmpd="sng" w="19050">
              <a:solidFill>
                <a:schemeClr val="accent4"/>
              </a:solidFill>
              <a:prstDash val="solid"/>
              <a:round/>
              <a:headEnd len="med" w="med" type="none"/>
              <a:tailEnd len="med" w="med" type="none"/>
            </a:ln>
          </p:spPr>
        </p:cxnSp>
        <p:sp>
          <p:nvSpPr>
            <p:cNvPr id="714" name="Google Shape;714;p128"/>
            <p:cNvSpPr/>
            <p:nvPr/>
          </p:nvSpPr>
          <p:spPr>
            <a:xfrm>
              <a:off x="3602400" y="2270650"/>
              <a:ext cx="210900" cy="210900"/>
            </a:xfrm>
            <a:prstGeom prst="mathMultiply">
              <a:avLst>
                <a:gd fmla="val 9945"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28"/>
            <p:cNvSpPr/>
            <p:nvPr/>
          </p:nvSpPr>
          <p:spPr>
            <a:xfrm>
              <a:off x="5544838" y="2270650"/>
              <a:ext cx="210900" cy="210900"/>
            </a:xfrm>
            <a:prstGeom prst="mathMultiply">
              <a:avLst>
                <a:gd fmla="val 9945"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6" name="Google Shape;716;p128"/>
          <p:cNvSpPr txBox="1"/>
          <p:nvPr>
            <p:ph type="title"/>
          </p:nvPr>
        </p:nvSpPr>
        <p:spPr>
          <a:xfrm>
            <a:off x="547000" y="733682"/>
            <a:ext cx="5931600" cy="42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F1838"/>
                </a:solidFill>
              </a:rPr>
              <a:t>RICE Scoring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29"/>
          <p:cNvSpPr/>
          <p:nvPr/>
        </p:nvSpPr>
        <p:spPr>
          <a:xfrm>
            <a:off x="7575" y="0"/>
            <a:ext cx="22398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29"/>
          <p:cNvSpPr txBox="1"/>
          <p:nvPr>
            <p:ph type="title"/>
          </p:nvPr>
        </p:nvSpPr>
        <p:spPr>
          <a:xfrm>
            <a:off x="2600943" y="538425"/>
            <a:ext cx="58188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RICE Scoring</a:t>
            </a:r>
            <a:endParaRPr/>
          </a:p>
        </p:txBody>
      </p:sp>
      <p:graphicFrame>
        <p:nvGraphicFramePr>
          <p:cNvPr id="723" name="Google Shape;723;p129"/>
          <p:cNvGraphicFramePr/>
          <p:nvPr/>
        </p:nvGraphicFramePr>
        <p:xfrm>
          <a:off x="203050" y="386414"/>
          <a:ext cx="3000000" cy="3000000"/>
        </p:xfrm>
        <a:graphic>
          <a:graphicData uri="http://schemas.openxmlformats.org/drawingml/2006/table">
            <a:tbl>
              <a:tblPr>
                <a:noFill/>
                <a:tableStyleId>{D1B63EB3-5E7F-440A-8848-85FB4CAA4198}</a:tableStyleId>
              </a:tblPr>
              <a:tblGrid>
                <a:gridCol w="565750"/>
                <a:gridCol w="581625"/>
                <a:gridCol w="739825"/>
              </a:tblGrid>
              <a:tr h="495100">
                <a:tc gridSpan="3">
                  <a:txBody>
                    <a:bodyPr/>
                    <a:lstStyle/>
                    <a:p>
                      <a:pPr indent="0" lvl="0" marL="0" rtl="0" algn="l">
                        <a:spcBef>
                          <a:spcPts val="0"/>
                        </a:spcBef>
                        <a:spcAft>
                          <a:spcPts val="0"/>
                        </a:spcAft>
                        <a:buNone/>
                      </a:pPr>
                      <a:r>
                        <a:t/>
                      </a:r>
                      <a:endParaRPr sz="1500">
                        <a:solidFill>
                          <a:schemeClr val="lt1"/>
                        </a:solidFill>
                        <a:latin typeface="Poppins SemiBold"/>
                        <a:ea typeface="Poppins SemiBold"/>
                        <a:cs typeface="Poppins SemiBold"/>
                        <a:sym typeface="Poppins SemiBold"/>
                      </a:endParaRPr>
                    </a:p>
                  </a:txBody>
                  <a:tcPr marT="91425" marB="91425" marR="182875" marL="1828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hMerge="1"/>
                <a:tc hMerge="1"/>
              </a:tr>
              <a:tr h="495100">
                <a:tc gridSpan="3">
                  <a:txBody>
                    <a:bodyPr/>
                    <a:lstStyle/>
                    <a:p>
                      <a:pPr indent="0" lvl="0" marL="0" rtl="0" algn="l">
                        <a:spcBef>
                          <a:spcPts val="0"/>
                        </a:spcBef>
                        <a:spcAft>
                          <a:spcPts val="0"/>
                        </a:spcAft>
                        <a:buNone/>
                      </a:pPr>
                      <a:r>
                        <a:rPr lang="en" sz="900">
                          <a:solidFill>
                            <a:schemeClr val="lt1"/>
                          </a:solidFill>
                          <a:latin typeface="Poppins SemiBold"/>
                          <a:ea typeface="Poppins SemiBold"/>
                          <a:cs typeface="Poppins SemiBold"/>
                          <a:sym typeface="Poppins SemiBold"/>
                        </a:rPr>
                        <a:t>Prioritization Guidelines</a:t>
                      </a:r>
                      <a:endParaRPr sz="900">
                        <a:solidFill>
                          <a:schemeClr val="lt1"/>
                        </a:solidFill>
                        <a:latin typeface="Poppins SemiBold"/>
                        <a:ea typeface="Poppins SemiBold"/>
                        <a:cs typeface="Poppins SemiBold"/>
                        <a:sym typeface="Poppins SemiBold"/>
                      </a:endParaRPr>
                    </a:p>
                  </a:txBody>
                  <a:tcPr marT="91425" marB="91425" marR="182875" marL="1828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hMerge="1"/>
                <a:tc hMerge="1"/>
              </a:tr>
              <a:tr h="508100">
                <a:tc gridSpan="3" rowSpan="3">
                  <a:txBody>
                    <a:bodyPr/>
                    <a:lstStyle/>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Outline each element: your reach, impact, confidence, and effort</a:t>
                      </a:r>
                      <a:endParaRPr sz="900">
                        <a:solidFill>
                          <a:schemeClr val="lt1"/>
                        </a:solidFill>
                        <a:latin typeface="Lato"/>
                        <a:ea typeface="Lato"/>
                        <a:cs typeface="Lato"/>
                        <a:sym typeface="Lato"/>
                      </a:endParaRPr>
                    </a:p>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Calculate the score by multiplying Reach, Impact, and Confidence, then dividing by Effort</a:t>
                      </a:r>
                      <a:endParaRPr sz="900">
                        <a:solidFill>
                          <a:schemeClr val="lt1"/>
                        </a:solidFill>
                        <a:latin typeface="Lato"/>
                        <a:ea typeface="Lato"/>
                        <a:cs typeface="Lato"/>
                        <a:sym typeface="Lato"/>
                      </a:endParaRPr>
                    </a:p>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Sort by highest score to lowest score so you know what to build first</a:t>
                      </a:r>
                      <a:endParaRPr sz="900">
                        <a:solidFill>
                          <a:schemeClr val="lt1"/>
                        </a:solidFill>
                        <a:latin typeface="Lato"/>
                        <a:ea typeface="Lato"/>
                        <a:cs typeface="Lato"/>
                        <a:sym typeface="Lato"/>
                      </a:endParaRPr>
                    </a:p>
                  </a:txBody>
                  <a:tcPr marT="91425" marB="91425" marR="182875" marL="18287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rowSpan="3" hMerge="1"/>
                <a:tc rowSpan="3" hMerge="1"/>
              </a:tr>
              <a:tr h="508100">
                <a:tc gridSpan="3" vMerge="1"/>
                <a:tc hMerge="1" vMerge="1"/>
                <a:tc hMerge="1" vMerge="1"/>
              </a:tr>
              <a:tr h="119400">
                <a:tc gridSpan="3" vMerge="1"/>
                <a:tc hMerge="1" vMerge="1"/>
                <a:tc hMerge="1" vMerge="1"/>
              </a:tr>
            </a:tbl>
          </a:graphicData>
        </a:graphic>
      </p:graphicFrame>
      <p:graphicFrame>
        <p:nvGraphicFramePr>
          <p:cNvPr id="724" name="Google Shape;724;p129"/>
          <p:cNvGraphicFramePr/>
          <p:nvPr/>
        </p:nvGraphicFramePr>
        <p:xfrm>
          <a:off x="2600938" y="1386086"/>
          <a:ext cx="3000000" cy="3000000"/>
        </p:xfrm>
        <a:graphic>
          <a:graphicData uri="http://schemas.openxmlformats.org/drawingml/2006/table">
            <a:tbl>
              <a:tblPr>
                <a:noFill/>
                <a:tableStyleId>{D1B63EB3-5E7F-440A-8848-85FB4CAA4198}</a:tableStyleId>
              </a:tblPr>
              <a:tblGrid>
                <a:gridCol w="1098700"/>
                <a:gridCol w="4012500"/>
                <a:gridCol w="831150"/>
              </a:tblGrid>
              <a:tr h="611475">
                <a:tc>
                  <a:txBody>
                    <a:bodyPr/>
                    <a:lstStyle/>
                    <a:p>
                      <a:pPr indent="0" lvl="0" marL="0" rtl="0" algn="l">
                        <a:spcBef>
                          <a:spcPts val="0"/>
                        </a:spcBef>
                        <a:spcAft>
                          <a:spcPts val="0"/>
                        </a:spcAft>
                        <a:buNone/>
                      </a:pPr>
                      <a:r>
                        <a:rPr lang="en" sz="1100">
                          <a:solidFill>
                            <a:srgbClr val="3C4856"/>
                          </a:solidFill>
                          <a:latin typeface="Poppins SemiBold"/>
                          <a:ea typeface="Poppins SemiBold"/>
                          <a:cs typeface="Poppins SemiBold"/>
                          <a:sym typeface="Poppins SemiBold"/>
                        </a:rPr>
                        <a:t>Reach</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Measure this in the number of people in a certain period of time. So you can ask yourself, “how many customers will this impact per month?</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3C4856"/>
                          </a:solidFill>
                          <a:latin typeface="Lato"/>
                          <a:ea typeface="Lato"/>
                          <a:cs typeface="Lato"/>
                          <a:sym typeface="Lato"/>
                        </a:rPr>
                        <a:t>300</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624100">
                <a:tc>
                  <a:txBody>
                    <a:bodyPr/>
                    <a:lstStyle/>
                    <a:p>
                      <a:pPr indent="0" lvl="0" marL="0" rtl="0" algn="l">
                        <a:spcBef>
                          <a:spcPts val="0"/>
                        </a:spcBef>
                        <a:spcAft>
                          <a:spcPts val="0"/>
                        </a:spcAft>
                        <a:buNone/>
                      </a:pPr>
                      <a:r>
                        <a:rPr lang="en" sz="1100">
                          <a:solidFill>
                            <a:srgbClr val="3C4856"/>
                          </a:solidFill>
                          <a:latin typeface="Poppins SemiBold"/>
                          <a:ea typeface="Poppins SemiBold"/>
                          <a:cs typeface="Poppins SemiBold"/>
                          <a:sym typeface="Poppins SemiBold"/>
                        </a:rPr>
                        <a:t>Impact</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1000">
                          <a:solidFill>
                            <a:srgbClr val="3C4856"/>
                          </a:solidFill>
                          <a:latin typeface="Lato"/>
                          <a:ea typeface="Lato"/>
                          <a:cs typeface="Lato"/>
                          <a:sym typeface="Lato"/>
                        </a:rPr>
                        <a:t>3 = massive impact. 2 = high impact. 1 = medium impact. 0.5 = low impact. 0.25 = minimal impact.</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3C4856"/>
                          </a:solidFill>
                          <a:latin typeface="Lato"/>
                          <a:ea typeface="Lato"/>
                          <a:cs typeface="Lato"/>
                          <a:sym typeface="Lato"/>
                        </a:rPr>
                        <a:t>1</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71725">
                <a:tc>
                  <a:txBody>
                    <a:bodyPr/>
                    <a:lstStyle/>
                    <a:p>
                      <a:pPr indent="0" lvl="0" marL="0" rtl="0" algn="l">
                        <a:spcBef>
                          <a:spcPts val="0"/>
                        </a:spcBef>
                        <a:spcAft>
                          <a:spcPts val="0"/>
                        </a:spcAft>
                        <a:buNone/>
                      </a:pPr>
                      <a:r>
                        <a:rPr lang="en" sz="1100">
                          <a:solidFill>
                            <a:srgbClr val="3C4856"/>
                          </a:solidFill>
                          <a:latin typeface="Poppins SemiBold"/>
                          <a:ea typeface="Poppins SemiBold"/>
                          <a:cs typeface="Poppins SemiBold"/>
                          <a:sym typeface="Poppins SemiBold"/>
                        </a:rPr>
                        <a:t>Confidence</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1000">
                          <a:solidFill>
                            <a:srgbClr val="3C4856"/>
                          </a:solidFill>
                          <a:latin typeface="Lato"/>
                          <a:ea typeface="Lato"/>
                          <a:cs typeface="Lato"/>
                          <a:sym typeface="Lato"/>
                        </a:rPr>
                        <a:t>Level of confidence about your above estimates, based on the data and validation you have. X&gt; 80% high confidence score, and X&lt; 50% unqualified.</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3C4856"/>
                          </a:solidFill>
                          <a:latin typeface="Lato"/>
                          <a:ea typeface="Lato"/>
                          <a:cs typeface="Lato"/>
                          <a:sym typeface="Lato"/>
                        </a:rPr>
                        <a:t>20%</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52675">
                <a:tc>
                  <a:txBody>
                    <a:bodyPr/>
                    <a:lstStyle/>
                    <a:p>
                      <a:pPr indent="0" lvl="0" marL="0" rtl="0" algn="l">
                        <a:spcBef>
                          <a:spcPts val="0"/>
                        </a:spcBef>
                        <a:spcAft>
                          <a:spcPts val="0"/>
                        </a:spcAft>
                        <a:buNone/>
                      </a:pPr>
                      <a:r>
                        <a:rPr lang="en" sz="1100">
                          <a:solidFill>
                            <a:srgbClr val="3C4856"/>
                          </a:solidFill>
                          <a:latin typeface="Poppins SemiBold"/>
                          <a:ea typeface="Poppins SemiBold"/>
                          <a:cs typeface="Poppins SemiBold"/>
                          <a:sym typeface="Poppins SemiBold"/>
                        </a:rPr>
                        <a:t>Effort</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1000">
                          <a:solidFill>
                            <a:srgbClr val="3C4856"/>
                          </a:solidFill>
                          <a:latin typeface="Lato"/>
                          <a:ea typeface="Lato"/>
                          <a:cs typeface="Lato"/>
                          <a:sym typeface="Lato"/>
                        </a:rPr>
                        <a:t>Estimate how much work it’ll take each team member working on the project. If in doubt, ask them directly!</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3C4856"/>
                          </a:solidFill>
                          <a:latin typeface="Lato"/>
                          <a:ea typeface="Lato"/>
                          <a:cs typeface="Lato"/>
                          <a:sym typeface="Lato"/>
                        </a:rPr>
                        <a:t>10</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538375">
                <a:tc>
                  <a:txBody>
                    <a:bodyPr/>
                    <a:lstStyle/>
                    <a:p>
                      <a:pPr indent="0" lvl="0" marL="0" rtl="0" algn="l">
                        <a:spcBef>
                          <a:spcPts val="0"/>
                        </a:spcBef>
                        <a:spcAft>
                          <a:spcPts val="0"/>
                        </a:spcAft>
                        <a:buNone/>
                      </a:pPr>
                      <a:r>
                        <a:rPr lang="en" sz="1100">
                          <a:solidFill>
                            <a:srgbClr val="3C4856"/>
                          </a:solidFill>
                          <a:latin typeface="Poppins SemiBold"/>
                          <a:ea typeface="Poppins SemiBold"/>
                          <a:cs typeface="Poppins SemiBold"/>
                          <a:sym typeface="Poppins SemiBold"/>
                        </a:rPr>
                        <a:t>Final score</a:t>
                      </a:r>
                      <a:endParaRPr sz="11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b="1" lang="en" sz="1000">
                          <a:solidFill>
                            <a:srgbClr val="3C4856"/>
                          </a:solidFill>
                          <a:latin typeface="Lato"/>
                          <a:ea typeface="Lato"/>
                          <a:cs typeface="Lato"/>
                          <a:sym typeface="Lato"/>
                        </a:rPr>
                        <a:t>(Reach x Impact x Confidence) / Effort</a:t>
                      </a:r>
                      <a:endParaRPr b="1"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200">
                          <a:solidFill>
                            <a:srgbClr val="3C4856"/>
                          </a:solidFill>
                          <a:latin typeface="Lato"/>
                          <a:ea typeface="Lato"/>
                          <a:cs typeface="Lato"/>
                          <a:sym typeface="Lato"/>
                        </a:rPr>
                        <a:t>6</a:t>
                      </a:r>
                      <a:endParaRPr b="1" sz="12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accent5"/>
                    </a:solidFill>
                  </a:tcPr>
                </a:tc>
              </a:tr>
            </a:tbl>
          </a:graphicData>
        </a:graphic>
      </p:graphicFrame>
      <p:sp>
        <p:nvSpPr>
          <p:cNvPr id="725" name="Google Shape;725;p129"/>
          <p:cNvSpPr txBox="1"/>
          <p:nvPr/>
        </p:nvSpPr>
        <p:spPr>
          <a:xfrm>
            <a:off x="2600950" y="891825"/>
            <a:ext cx="449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latin typeface="Lato"/>
                <a:ea typeface="Lato"/>
                <a:cs typeface="Lato"/>
                <a:sym typeface="Lato"/>
              </a:rPr>
              <a:t>Total impact per time worked. The higher the score, the better!</a:t>
            </a:r>
            <a:endParaRPr sz="900">
              <a:solidFill>
                <a:schemeClr val="accent4"/>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30"/>
          <p:cNvSpPr txBox="1"/>
          <p:nvPr>
            <p:ph type="title"/>
          </p:nvPr>
        </p:nvSpPr>
        <p:spPr>
          <a:xfrm>
            <a:off x="606900" y="843225"/>
            <a:ext cx="7929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RICE Scoring</a:t>
            </a:r>
            <a:endParaRPr/>
          </a:p>
        </p:txBody>
      </p:sp>
      <p:graphicFrame>
        <p:nvGraphicFramePr>
          <p:cNvPr id="731" name="Google Shape;731;p130"/>
          <p:cNvGraphicFramePr/>
          <p:nvPr/>
        </p:nvGraphicFramePr>
        <p:xfrm>
          <a:off x="607175" y="1356925"/>
          <a:ext cx="3000000" cy="3000000"/>
        </p:xfrm>
        <a:graphic>
          <a:graphicData uri="http://schemas.openxmlformats.org/drawingml/2006/table">
            <a:tbl>
              <a:tblPr>
                <a:noFill/>
                <a:tableStyleId>{643C6208-B217-4639-A89E-43E03745745E}</a:tableStyleId>
              </a:tblPr>
              <a:tblGrid>
                <a:gridCol w="1679650"/>
                <a:gridCol w="1251750"/>
                <a:gridCol w="989875"/>
                <a:gridCol w="1119575"/>
                <a:gridCol w="838300"/>
                <a:gridCol w="1202000"/>
              </a:tblGrid>
              <a:tr h="468175">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Feature</a:t>
                      </a:r>
                      <a:endParaRPr sz="1000">
                        <a:solidFill>
                          <a:schemeClr val="lt1"/>
                        </a:solidFill>
                        <a:latin typeface="Poppins SemiBold"/>
                        <a:ea typeface="Poppins SemiBold"/>
                        <a:cs typeface="Poppins SemiBold"/>
                        <a:sym typeface="Poppins SemiBold"/>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85859F"/>
                    </a:solidFill>
                  </a:tcPr>
                </a:tc>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Reach/week</a:t>
                      </a:r>
                      <a:endParaRPr i="1" sz="8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Impact</a:t>
                      </a:r>
                      <a:endParaRPr sz="10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Confidence</a:t>
                      </a:r>
                      <a:endParaRPr sz="10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Effort</a:t>
                      </a:r>
                      <a:endParaRPr sz="10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RICE score (R*I*C/E)</a:t>
                      </a:r>
                      <a:endParaRPr sz="10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r>
              <a:tr h="299400">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#1</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E5E5EB"/>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3887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#2</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307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#3</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4837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#4</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68800">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#5</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688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#6</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#7</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31"/>
          <p:cNvSpPr txBox="1"/>
          <p:nvPr>
            <p:ph type="title"/>
          </p:nvPr>
        </p:nvSpPr>
        <p:spPr>
          <a:xfrm>
            <a:off x="606900" y="843225"/>
            <a:ext cx="7929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Example: RICE Scoring</a:t>
            </a:r>
            <a:endParaRPr/>
          </a:p>
        </p:txBody>
      </p:sp>
      <p:graphicFrame>
        <p:nvGraphicFramePr>
          <p:cNvPr id="737" name="Google Shape;737;p131"/>
          <p:cNvGraphicFramePr/>
          <p:nvPr/>
        </p:nvGraphicFramePr>
        <p:xfrm>
          <a:off x="607175" y="1356925"/>
          <a:ext cx="3000000" cy="3000000"/>
        </p:xfrm>
        <a:graphic>
          <a:graphicData uri="http://schemas.openxmlformats.org/drawingml/2006/table">
            <a:tbl>
              <a:tblPr>
                <a:noFill/>
                <a:tableStyleId>{643C6208-B217-4639-A89E-43E03745745E}</a:tableStyleId>
              </a:tblPr>
              <a:tblGrid>
                <a:gridCol w="1679650"/>
                <a:gridCol w="1251750"/>
                <a:gridCol w="989875"/>
                <a:gridCol w="1119575"/>
                <a:gridCol w="880500"/>
                <a:gridCol w="1697900"/>
              </a:tblGrid>
              <a:tr h="251450">
                <a:tc>
                  <a:txBody>
                    <a:bodyPr/>
                    <a:lstStyle/>
                    <a:p>
                      <a:pPr indent="0" lvl="0" marL="0" rtl="0" algn="l">
                        <a:spcBef>
                          <a:spcPts val="0"/>
                        </a:spcBef>
                        <a:spcAft>
                          <a:spcPts val="0"/>
                        </a:spcAft>
                        <a:buNone/>
                      </a:pPr>
                      <a:r>
                        <a:t/>
                      </a:r>
                      <a:endParaRPr/>
                    </a:p>
                  </a:txBody>
                  <a:tcPr marT="19050" marB="19050" marR="28575" marL="285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gridSpan="3">
                  <a:txBody>
                    <a:bodyPr/>
                    <a:lstStyle/>
                    <a:p>
                      <a:pPr indent="0" lvl="0" marL="0" rtl="0" algn="l">
                        <a:spcBef>
                          <a:spcPts val="0"/>
                        </a:spcBef>
                        <a:spcAft>
                          <a:spcPts val="0"/>
                        </a:spcAft>
                        <a:buNone/>
                      </a:pPr>
                      <a:r>
                        <a:t/>
                      </a:r>
                      <a:endParaRPr/>
                    </a:p>
                  </a:txBody>
                  <a:tcPr marT="19050" marB="19050" marR="28575" marL="285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hMerge="1"/>
                <a:tc hMerge="1"/>
                <a:tc>
                  <a:txBody>
                    <a:bodyPr/>
                    <a:lstStyle/>
                    <a:p>
                      <a:pPr indent="0" lvl="0" marL="0" rtl="0" algn="l">
                        <a:spcBef>
                          <a:spcPts val="0"/>
                        </a:spcBef>
                        <a:spcAft>
                          <a:spcPts val="0"/>
                        </a:spcAft>
                        <a:buNone/>
                      </a:pPr>
                      <a:r>
                        <a:t/>
                      </a:r>
                      <a:endParaRPr/>
                    </a:p>
                  </a:txBody>
                  <a:tcPr marT="19050" marB="19050" marR="28575" marL="285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r>
              <a:tr h="371475">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Feature</a:t>
                      </a:r>
                      <a:endParaRPr sz="1000">
                        <a:solidFill>
                          <a:schemeClr val="lt1"/>
                        </a:solidFill>
                        <a:latin typeface="Poppins SemiBold"/>
                        <a:ea typeface="Poppins SemiBold"/>
                        <a:cs typeface="Poppins SemiBold"/>
                        <a:sym typeface="Poppins SemiBold"/>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85859F"/>
                    </a:solidFill>
                  </a:tcPr>
                </a:tc>
                <a:tc>
                  <a:txBody>
                    <a:bodyPr/>
                    <a:lstStyle/>
                    <a:p>
                      <a:pPr indent="0" lvl="0" marL="0" rtl="0" algn="r">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Reach/week</a:t>
                      </a:r>
                      <a:endParaRPr i="1" sz="8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c>
                  <a:txBody>
                    <a:bodyPr/>
                    <a:lstStyle/>
                    <a:p>
                      <a:pPr indent="0" lvl="0" marL="0" rtl="0" algn="r">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Impact</a:t>
                      </a:r>
                      <a:endParaRPr sz="10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c>
                  <a:txBody>
                    <a:bodyPr/>
                    <a:lstStyle/>
                    <a:p>
                      <a:pPr indent="0" lvl="0" marL="0" rtl="0" algn="r">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Confidence</a:t>
                      </a:r>
                      <a:endParaRPr sz="10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c>
                  <a:txBody>
                    <a:bodyPr/>
                    <a:lstStyle/>
                    <a:p>
                      <a:pPr indent="0" lvl="0" marL="0" rtl="0" algn="r">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Effort</a:t>
                      </a:r>
                      <a:endParaRPr sz="10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c>
                  <a:txBody>
                    <a:bodyPr/>
                    <a:lstStyle/>
                    <a:p>
                      <a:pPr indent="0" lvl="0" marL="0" rtl="0" algn="r">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RICE score (R*I*C/E)</a:t>
                      </a:r>
                      <a:endParaRPr sz="10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r>
              <a:tr h="3143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Login function</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5000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3</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75%</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4</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2812.5</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Search feature</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4500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3</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90%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5</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2430.0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Review feature</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2000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2</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90%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3</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1200.0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Sign up function</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E5E5EB"/>
                    </a:solidFill>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300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3</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90%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3</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270.0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“More books like this” feature</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3000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1</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60%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8</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225.0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Ask for help feature</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500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1</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50%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7</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35.7</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Chat with other users</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100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0.5</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30%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6</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2.5</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bl>
          </a:graphicData>
        </a:graphic>
      </p:graphicFrame>
      <p:sp>
        <p:nvSpPr>
          <p:cNvPr id="738" name="Google Shape;738;p131"/>
          <p:cNvSpPr txBox="1"/>
          <p:nvPr>
            <p:ph idx="4294967295" type="title"/>
          </p:nvPr>
        </p:nvSpPr>
        <p:spPr>
          <a:xfrm>
            <a:off x="4571300" y="421568"/>
            <a:ext cx="3972000" cy="299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100">
                <a:solidFill>
                  <a:schemeClr val="accent4"/>
                </a:solidFill>
              </a:rPr>
              <a:t>Book Review Website: Beta Launch</a:t>
            </a:r>
            <a:endParaRPr sz="1100">
              <a:solidFill>
                <a:schemeClr val="accent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32"/>
          <p:cNvSpPr/>
          <p:nvPr/>
        </p:nvSpPr>
        <p:spPr>
          <a:xfrm>
            <a:off x="7575" y="0"/>
            <a:ext cx="22398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2"/>
          <p:cNvSpPr txBox="1"/>
          <p:nvPr>
            <p:ph type="title"/>
          </p:nvPr>
        </p:nvSpPr>
        <p:spPr>
          <a:xfrm>
            <a:off x="2600943" y="538425"/>
            <a:ext cx="58188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Feasibility, </a:t>
            </a:r>
            <a:r>
              <a:rPr lang="en"/>
              <a:t>Desirability</a:t>
            </a:r>
            <a:r>
              <a:rPr lang="en"/>
              <a:t>, and Viability</a:t>
            </a:r>
            <a:endParaRPr/>
          </a:p>
        </p:txBody>
      </p:sp>
      <p:graphicFrame>
        <p:nvGraphicFramePr>
          <p:cNvPr id="745" name="Google Shape;745;p132"/>
          <p:cNvGraphicFramePr/>
          <p:nvPr/>
        </p:nvGraphicFramePr>
        <p:xfrm>
          <a:off x="203050" y="386414"/>
          <a:ext cx="3000000" cy="3000000"/>
        </p:xfrm>
        <a:graphic>
          <a:graphicData uri="http://schemas.openxmlformats.org/drawingml/2006/table">
            <a:tbl>
              <a:tblPr>
                <a:noFill/>
                <a:tableStyleId>{D1B63EB3-5E7F-440A-8848-85FB4CAA4198}</a:tableStyleId>
              </a:tblPr>
              <a:tblGrid>
                <a:gridCol w="565750"/>
                <a:gridCol w="581625"/>
                <a:gridCol w="739825"/>
              </a:tblGrid>
              <a:tr h="495100">
                <a:tc gridSpan="3">
                  <a:txBody>
                    <a:bodyPr/>
                    <a:lstStyle/>
                    <a:p>
                      <a:pPr indent="0" lvl="0" marL="0" rtl="0" algn="l">
                        <a:spcBef>
                          <a:spcPts val="0"/>
                        </a:spcBef>
                        <a:spcAft>
                          <a:spcPts val="0"/>
                        </a:spcAft>
                        <a:buNone/>
                      </a:pPr>
                      <a:r>
                        <a:t/>
                      </a:r>
                      <a:endParaRPr sz="1500">
                        <a:solidFill>
                          <a:schemeClr val="lt1"/>
                        </a:solidFill>
                        <a:latin typeface="Poppins SemiBold"/>
                        <a:ea typeface="Poppins SemiBold"/>
                        <a:cs typeface="Poppins SemiBold"/>
                        <a:sym typeface="Poppins SemiBold"/>
                      </a:endParaRPr>
                    </a:p>
                  </a:txBody>
                  <a:tcPr marT="91425" marB="91425" marR="182875" marL="1828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hMerge="1"/>
                <a:tc hMerge="1"/>
              </a:tr>
              <a:tr h="495100">
                <a:tc gridSpan="3">
                  <a:txBody>
                    <a:bodyPr/>
                    <a:lstStyle/>
                    <a:p>
                      <a:pPr indent="0" lvl="0" marL="0" rtl="0" algn="l">
                        <a:spcBef>
                          <a:spcPts val="0"/>
                        </a:spcBef>
                        <a:spcAft>
                          <a:spcPts val="0"/>
                        </a:spcAft>
                        <a:buNone/>
                      </a:pPr>
                      <a:r>
                        <a:rPr lang="en" sz="900">
                          <a:solidFill>
                            <a:schemeClr val="lt1"/>
                          </a:solidFill>
                          <a:latin typeface="Poppins SemiBold"/>
                          <a:ea typeface="Poppins SemiBold"/>
                          <a:cs typeface="Poppins SemiBold"/>
                          <a:sym typeface="Poppins SemiBold"/>
                        </a:rPr>
                        <a:t>Prioritization Guidelines</a:t>
                      </a:r>
                      <a:endParaRPr sz="900">
                        <a:solidFill>
                          <a:schemeClr val="lt1"/>
                        </a:solidFill>
                        <a:latin typeface="Poppins SemiBold"/>
                        <a:ea typeface="Poppins SemiBold"/>
                        <a:cs typeface="Poppins SemiBold"/>
                        <a:sym typeface="Poppins SemiBold"/>
                      </a:endParaRPr>
                    </a:p>
                  </a:txBody>
                  <a:tcPr marT="91425" marB="91425" marR="182875" marL="1828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hMerge="1"/>
                <a:tc hMerge="1"/>
              </a:tr>
              <a:tr h="508100">
                <a:tc gridSpan="3" rowSpan="3">
                  <a:txBody>
                    <a:bodyPr/>
                    <a:lstStyle/>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Align with technical team</a:t>
                      </a:r>
                      <a:endParaRPr sz="900">
                        <a:solidFill>
                          <a:schemeClr val="lt1"/>
                        </a:solidFill>
                        <a:latin typeface="Lato"/>
                        <a:ea typeface="Lato"/>
                        <a:cs typeface="Lato"/>
                        <a:sym typeface="Lato"/>
                      </a:endParaRPr>
                    </a:p>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Get customer validation</a:t>
                      </a:r>
                      <a:endParaRPr sz="900">
                        <a:solidFill>
                          <a:schemeClr val="lt1"/>
                        </a:solidFill>
                        <a:latin typeface="Lato"/>
                        <a:ea typeface="Lato"/>
                        <a:cs typeface="Lato"/>
                        <a:sym typeface="Lato"/>
                      </a:endParaRPr>
                    </a:p>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Check business and market viability</a:t>
                      </a:r>
                      <a:endParaRPr sz="900">
                        <a:solidFill>
                          <a:schemeClr val="lt1"/>
                        </a:solidFill>
                        <a:latin typeface="Lato"/>
                        <a:ea typeface="Lato"/>
                        <a:cs typeface="Lato"/>
                        <a:sym typeface="Lato"/>
                      </a:endParaRPr>
                    </a:p>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Sort by highest score to lowest score so you know what to build first</a:t>
                      </a:r>
                      <a:endParaRPr sz="900">
                        <a:solidFill>
                          <a:schemeClr val="lt1"/>
                        </a:solidFill>
                        <a:latin typeface="Lato"/>
                        <a:ea typeface="Lato"/>
                        <a:cs typeface="Lato"/>
                        <a:sym typeface="Lato"/>
                      </a:endParaRPr>
                    </a:p>
                  </a:txBody>
                  <a:tcPr marT="91425" marB="91425" marR="182875" marL="18287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rowSpan="3" hMerge="1"/>
                <a:tc rowSpan="3" hMerge="1"/>
              </a:tr>
              <a:tr h="508100">
                <a:tc gridSpan="3" vMerge="1"/>
                <a:tc hMerge="1" vMerge="1"/>
                <a:tc hMerge="1" vMerge="1"/>
              </a:tr>
              <a:tr h="119400">
                <a:tc gridSpan="3" vMerge="1"/>
                <a:tc hMerge="1" vMerge="1"/>
                <a:tc hMerge="1" vMerge="1"/>
              </a:tr>
            </a:tbl>
          </a:graphicData>
        </a:graphic>
      </p:graphicFrame>
      <p:graphicFrame>
        <p:nvGraphicFramePr>
          <p:cNvPr id="746" name="Google Shape;746;p132"/>
          <p:cNvGraphicFramePr/>
          <p:nvPr/>
        </p:nvGraphicFramePr>
        <p:xfrm>
          <a:off x="2600938" y="1454711"/>
          <a:ext cx="3000000" cy="3000000"/>
        </p:xfrm>
        <a:graphic>
          <a:graphicData uri="http://schemas.openxmlformats.org/drawingml/2006/table">
            <a:tbl>
              <a:tblPr>
                <a:noFill/>
                <a:tableStyleId>{D1B63EB3-5E7F-440A-8848-85FB4CAA4198}</a:tableStyleId>
              </a:tblPr>
              <a:tblGrid>
                <a:gridCol w="1341050"/>
                <a:gridCol w="4601300"/>
              </a:tblGrid>
              <a:tr h="1057525">
                <a:tc>
                  <a:txBody>
                    <a:bodyPr/>
                    <a:lstStyle/>
                    <a:p>
                      <a:pPr indent="0" lvl="0" marL="0" rtl="0" algn="l">
                        <a:spcBef>
                          <a:spcPts val="0"/>
                        </a:spcBef>
                        <a:spcAft>
                          <a:spcPts val="0"/>
                        </a:spcAft>
                        <a:buNone/>
                      </a:pPr>
                      <a:r>
                        <a:rPr lang="en" sz="1100">
                          <a:solidFill>
                            <a:srgbClr val="3C4856"/>
                          </a:solidFill>
                          <a:latin typeface="Poppins SemiBold"/>
                          <a:ea typeface="Poppins SemiBold"/>
                          <a:cs typeface="Poppins SemiBold"/>
                          <a:sym typeface="Poppins SemiBold"/>
                        </a:rPr>
                        <a:t>Feasibility</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highlight>
                            <a:srgbClr val="FCFCFC"/>
                          </a:highlight>
                          <a:latin typeface="Lato"/>
                          <a:ea typeface="Lato"/>
                          <a:cs typeface="Lato"/>
                          <a:sym typeface="Lato"/>
                        </a:rPr>
                        <a:t>H</a:t>
                      </a:r>
                      <a:r>
                        <a:rPr lang="en" sz="1000">
                          <a:solidFill>
                            <a:srgbClr val="3C4856"/>
                          </a:solidFill>
                          <a:highlight>
                            <a:srgbClr val="FCFCFC"/>
                          </a:highlight>
                          <a:latin typeface="Lato"/>
                          <a:ea typeface="Lato"/>
                          <a:cs typeface="Lato"/>
                          <a:sym typeface="Lato"/>
                        </a:rPr>
                        <a:t>ow technically possible or practical is the feature given the set of resources and tools that you currently have? Avoiding impossible or highly improbable features by aligning your feature with your back-end engineers, UI designers, and front-end developers.</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960100">
                <a:tc>
                  <a:txBody>
                    <a:bodyPr/>
                    <a:lstStyle/>
                    <a:p>
                      <a:pPr indent="0" lvl="0" marL="0" rtl="0" algn="l">
                        <a:spcBef>
                          <a:spcPts val="0"/>
                        </a:spcBef>
                        <a:spcAft>
                          <a:spcPts val="0"/>
                        </a:spcAft>
                        <a:buNone/>
                      </a:pPr>
                      <a:r>
                        <a:rPr lang="en" sz="1100">
                          <a:solidFill>
                            <a:srgbClr val="3C4856"/>
                          </a:solidFill>
                          <a:latin typeface="Poppins SemiBold"/>
                          <a:ea typeface="Poppins SemiBold"/>
                          <a:cs typeface="Poppins SemiBold"/>
                          <a:sym typeface="Poppins SemiBold"/>
                        </a:rPr>
                        <a:t>Desirability</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highlight>
                            <a:srgbClr val="FCFCFC"/>
                          </a:highlight>
                          <a:latin typeface="Lato"/>
                          <a:ea typeface="Lato"/>
                          <a:cs typeface="Lato"/>
                          <a:sym typeface="Lato"/>
                        </a:rPr>
                        <a:t>Is the feature wanted by users? Discuss the feature with researchers, UX designers, marketers, and support, and go through any already existing user tests and validation. </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1083925">
                <a:tc>
                  <a:txBody>
                    <a:bodyPr/>
                    <a:lstStyle/>
                    <a:p>
                      <a:pPr indent="0" lvl="0" marL="0" rtl="0" algn="l">
                        <a:spcBef>
                          <a:spcPts val="0"/>
                        </a:spcBef>
                        <a:spcAft>
                          <a:spcPts val="0"/>
                        </a:spcAft>
                        <a:buNone/>
                      </a:pPr>
                      <a:r>
                        <a:rPr lang="en" sz="1100">
                          <a:solidFill>
                            <a:srgbClr val="3C4856"/>
                          </a:solidFill>
                          <a:latin typeface="Poppins SemiBold"/>
                          <a:ea typeface="Poppins SemiBold"/>
                          <a:cs typeface="Poppins SemiBold"/>
                          <a:sym typeface="Poppins SemiBold"/>
                        </a:rPr>
                        <a:t>Viability</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highlight>
                            <a:srgbClr val="FCFCFC"/>
                          </a:highlight>
                          <a:latin typeface="Lato"/>
                          <a:ea typeface="Lato"/>
                          <a:cs typeface="Lato"/>
                          <a:sym typeface="Lato"/>
                        </a:rPr>
                        <a:t>Alignment with overall business strategy and market reality. Talk to executives and other PMs to understand</a:t>
                      </a:r>
                      <a:r>
                        <a:rPr lang="en" sz="1000">
                          <a:solidFill>
                            <a:srgbClr val="3C4856"/>
                          </a:solidFill>
                          <a:highlight>
                            <a:srgbClr val="FCFCFC"/>
                          </a:highlight>
                          <a:latin typeface="Lato"/>
                          <a:ea typeface="Lato"/>
                          <a:cs typeface="Lato"/>
                          <a:sym typeface="Lato"/>
                        </a:rPr>
                        <a:t> how this feature works in the bigger ecosystem of your company and the market.</a:t>
                      </a:r>
                      <a:endParaRPr sz="6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
        <p:nvSpPr>
          <p:cNvPr id="747" name="Google Shape;747;p132"/>
          <p:cNvSpPr txBox="1"/>
          <p:nvPr/>
        </p:nvSpPr>
        <p:spPr>
          <a:xfrm>
            <a:off x="2600950" y="891825"/>
            <a:ext cx="449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highlight>
                  <a:srgbClr val="FCFCFC"/>
                </a:highlight>
                <a:latin typeface="Lato"/>
                <a:ea typeface="Lato"/>
                <a:cs typeface="Lato"/>
                <a:sym typeface="Lato"/>
              </a:rPr>
              <a:t>Talk with your team, customers, and stakeholders</a:t>
            </a:r>
            <a:endParaRPr sz="900">
              <a:solidFill>
                <a:schemeClr val="accent4"/>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33"/>
          <p:cNvSpPr txBox="1"/>
          <p:nvPr>
            <p:ph type="title"/>
          </p:nvPr>
        </p:nvSpPr>
        <p:spPr>
          <a:xfrm>
            <a:off x="606900" y="843225"/>
            <a:ext cx="7929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Feasibility, Desirability, and Viability (on a scale of X)</a:t>
            </a:r>
            <a:endParaRPr sz="1600"/>
          </a:p>
          <a:p>
            <a:pPr indent="0" lvl="0" marL="0" rtl="0" algn="l">
              <a:spcBef>
                <a:spcPts val="0"/>
              </a:spcBef>
              <a:spcAft>
                <a:spcPts val="0"/>
              </a:spcAft>
              <a:buNone/>
            </a:pPr>
            <a:r>
              <a:t/>
            </a:r>
            <a:endParaRPr sz="1600"/>
          </a:p>
        </p:txBody>
      </p:sp>
      <p:graphicFrame>
        <p:nvGraphicFramePr>
          <p:cNvPr id="753" name="Google Shape;753;p133"/>
          <p:cNvGraphicFramePr/>
          <p:nvPr/>
        </p:nvGraphicFramePr>
        <p:xfrm>
          <a:off x="607175" y="1356925"/>
          <a:ext cx="3000000" cy="3000000"/>
        </p:xfrm>
        <a:graphic>
          <a:graphicData uri="http://schemas.openxmlformats.org/drawingml/2006/table">
            <a:tbl>
              <a:tblPr>
                <a:noFill/>
                <a:tableStyleId>{643C6208-B217-4639-A89E-43E03745745E}</a:tableStyleId>
              </a:tblPr>
              <a:tblGrid>
                <a:gridCol w="1679650"/>
                <a:gridCol w="975525"/>
                <a:gridCol w="1012225"/>
                <a:gridCol w="1019275"/>
                <a:gridCol w="1059125"/>
              </a:tblGrid>
              <a:tr h="251450">
                <a:tc>
                  <a:txBody>
                    <a:bodyPr/>
                    <a:lstStyle/>
                    <a:p>
                      <a:pPr indent="0" lvl="0" marL="0" rtl="0" algn="l">
                        <a:spcBef>
                          <a:spcPts val="0"/>
                        </a:spcBef>
                        <a:spcAft>
                          <a:spcPts val="0"/>
                        </a:spcAft>
                        <a:buNone/>
                      </a:pPr>
                      <a:r>
                        <a:t/>
                      </a:r>
                      <a:endParaRPr/>
                    </a:p>
                  </a:txBody>
                  <a:tcPr marT="19050" marB="19050" marR="28575" marL="285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gridSpan="3">
                  <a:txBody>
                    <a:bodyPr/>
                    <a:lstStyle/>
                    <a:p>
                      <a:pPr indent="0" lvl="0" marL="0" rtl="0" algn="l">
                        <a:spcBef>
                          <a:spcPts val="0"/>
                        </a:spcBef>
                        <a:spcAft>
                          <a:spcPts val="0"/>
                        </a:spcAft>
                        <a:buNone/>
                      </a:pPr>
                      <a:r>
                        <a:t/>
                      </a:r>
                      <a:endParaRPr/>
                    </a:p>
                  </a:txBody>
                  <a:tcPr marT="19050" marB="19050" marR="28575" marL="285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hMerge="1"/>
                <a:tc hMerge="1"/>
              </a:tr>
              <a:tr h="371475">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Feature</a:t>
                      </a:r>
                      <a:endParaRPr sz="1000">
                        <a:solidFill>
                          <a:schemeClr val="lt1"/>
                        </a:solidFill>
                        <a:latin typeface="Poppins SemiBold"/>
                        <a:ea typeface="Poppins SemiBold"/>
                        <a:cs typeface="Poppins SemiBold"/>
                        <a:sym typeface="Poppins SemiBold"/>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85859F"/>
                    </a:solidFill>
                  </a:tcPr>
                </a:tc>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Feasibility</a:t>
                      </a:r>
                      <a:endParaRPr i="1" sz="8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Desirability</a:t>
                      </a:r>
                      <a:endParaRPr sz="10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Viability</a:t>
                      </a:r>
                      <a:endParaRPr sz="10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Total (sum)</a:t>
                      </a:r>
                      <a:endParaRPr sz="10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r>
              <a:tr h="266700">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#1</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E5E5EB"/>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29527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#2</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2762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#3</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04800">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#4</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#5</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#6</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#7</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34"/>
          <p:cNvSpPr txBox="1"/>
          <p:nvPr>
            <p:ph type="title"/>
          </p:nvPr>
        </p:nvSpPr>
        <p:spPr>
          <a:xfrm>
            <a:off x="606900" y="843225"/>
            <a:ext cx="7929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Example: </a:t>
            </a:r>
            <a:r>
              <a:rPr lang="en" sz="1600"/>
              <a:t>Feasibility, Desirability, and Viability (on a scale of 10)</a:t>
            </a:r>
            <a:endParaRPr sz="1600"/>
          </a:p>
          <a:p>
            <a:pPr indent="0" lvl="0" marL="0" rtl="0" algn="l">
              <a:spcBef>
                <a:spcPts val="0"/>
              </a:spcBef>
              <a:spcAft>
                <a:spcPts val="0"/>
              </a:spcAft>
              <a:buNone/>
            </a:pPr>
            <a:r>
              <a:t/>
            </a:r>
            <a:endParaRPr sz="1600"/>
          </a:p>
        </p:txBody>
      </p:sp>
      <p:graphicFrame>
        <p:nvGraphicFramePr>
          <p:cNvPr id="759" name="Google Shape;759;p134"/>
          <p:cNvGraphicFramePr/>
          <p:nvPr/>
        </p:nvGraphicFramePr>
        <p:xfrm>
          <a:off x="607175" y="1356925"/>
          <a:ext cx="3000000" cy="3000000"/>
        </p:xfrm>
        <a:graphic>
          <a:graphicData uri="http://schemas.openxmlformats.org/drawingml/2006/table">
            <a:tbl>
              <a:tblPr>
                <a:noFill/>
                <a:tableStyleId>{643C6208-B217-4639-A89E-43E03745745E}</a:tableStyleId>
              </a:tblPr>
              <a:tblGrid>
                <a:gridCol w="1679650"/>
                <a:gridCol w="975525"/>
                <a:gridCol w="1012225"/>
                <a:gridCol w="1019275"/>
                <a:gridCol w="1059125"/>
              </a:tblGrid>
              <a:tr h="251450">
                <a:tc>
                  <a:txBody>
                    <a:bodyPr/>
                    <a:lstStyle/>
                    <a:p>
                      <a:pPr indent="0" lvl="0" marL="0" rtl="0" algn="l">
                        <a:spcBef>
                          <a:spcPts val="0"/>
                        </a:spcBef>
                        <a:spcAft>
                          <a:spcPts val="0"/>
                        </a:spcAft>
                        <a:buNone/>
                      </a:pPr>
                      <a:r>
                        <a:t/>
                      </a:r>
                      <a:endParaRPr/>
                    </a:p>
                  </a:txBody>
                  <a:tcPr marT="19050" marB="19050" marR="28575" marL="285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gridSpan="3">
                  <a:txBody>
                    <a:bodyPr/>
                    <a:lstStyle/>
                    <a:p>
                      <a:pPr indent="0" lvl="0" marL="0" rtl="0" algn="l">
                        <a:spcBef>
                          <a:spcPts val="0"/>
                        </a:spcBef>
                        <a:spcAft>
                          <a:spcPts val="0"/>
                        </a:spcAft>
                        <a:buNone/>
                      </a:pPr>
                      <a:r>
                        <a:t/>
                      </a:r>
                      <a:endParaRPr/>
                    </a:p>
                  </a:txBody>
                  <a:tcPr marT="19050" marB="19050" marR="28575" marL="285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hMerge="1"/>
                <a:tc hMerge="1"/>
              </a:tr>
              <a:tr h="371475">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Feature</a:t>
                      </a:r>
                      <a:endParaRPr sz="1000">
                        <a:solidFill>
                          <a:schemeClr val="lt1"/>
                        </a:solidFill>
                        <a:latin typeface="Poppins SemiBold"/>
                        <a:ea typeface="Poppins SemiBold"/>
                        <a:cs typeface="Poppins SemiBold"/>
                        <a:sym typeface="Poppins SemiBold"/>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85859F"/>
                    </a:solidFill>
                  </a:tcPr>
                </a:tc>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Feasibility</a:t>
                      </a:r>
                      <a:endParaRPr i="1" sz="8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Desirability</a:t>
                      </a:r>
                      <a:endParaRPr sz="10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Viability</a:t>
                      </a:r>
                      <a:endParaRPr sz="10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Total (sum)</a:t>
                      </a:r>
                      <a:endParaRPr sz="10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r>
              <a:tr h="266700">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Sign up function</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E5E5EB"/>
                    </a:solidFill>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10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10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10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30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29527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Login function</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10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10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10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30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Search feature</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8</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10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10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28</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Review feature</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7</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9</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10</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26</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“More books like this” feature</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6</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8</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8</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22</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Ask for help feature</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8</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7</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6</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21</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Chat with other users</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6</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4</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7</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3C4856"/>
                          </a:solidFill>
                          <a:latin typeface="Lato"/>
                          <a:ea typeface="Lato"/>
                          <a:cs typeface="Lato"/>
                          <a:sym typeface="Lato"/>
                        </a:rPr>
                        <a:t>17</a:t>
                      </a:r>
                      <a:endParaRPr sz="1000">
                        <a:solidFill>
                          <a:srgbClr val="3C4856"/>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bl>
          </a:graphicData>
        </a:graphic>
      </p:graphicFrame>
      <p:sp>
        <p:nvSpPr>
          <p:cNvPr id="760" name="Google Shape;760;p134"/>
          <p:cNvSpPr txBox="1"/>
          <p:nvPr>
            <p:ph idx="4294967295" type="title"/>
          </p:nvPr>
        </p:nvSpPr>
        <p:spPr>
          <a:xfrm>
            <a:off x="4571300" y="421568"/>
            <a:ext cx="3972000" cy="299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100">
                <a:solidFill>
                  <a:schemeClr val="accent4"/>
                </a:solidFill>
              </a:rPr>
              <a:t>Book Review Website: Beta Launch</a:t>
            </a:r>
            <a:endParaRPr sz="1100">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117"/>
          <p:cNvSpPr txBox="1"/>
          <p:nvPr/>
        </p:nvSpPr>
        <p:spPr>
          <a:xfrm>
            <a:off x="607200" y="1369700"/>
            <a:ext cx="6250800" cy="2118000"/>
          </a:xfrm>
          <a:prstGeom prst="rect">
            <a:avLst/>
          </a:prstGeom>
          <a:noFill/>
          <a:ln>
            <a:noFill/>
          </a:ln>
        </p:spPr>
        <p:txBody>
          <a:bodyPr anchorCtr="0" anchor="t" bIns="91425" lIns="91425" spcFirstLastPara="1" rIns="91425" wrap="square" tIns="91425">
            <a:noAutofit/>
          </a:bodyPr>
          <a:lstStyle/>
          <a:p>
            <a:pPr indent="-304800" lvl="0" marL="342900" rtl="0" algn="l">
              <a:lnSpc>
                <a:spcPct val="115000"/>
              </a:lnSpc>
              <a:spcBef>
                <a:spcPts val="0"/>
              </a:spcBef>
              <a:spcAft>
                <a:spcPts val="0"/>
              </a:spcAft>
              <a:buClr>
                <a:schemeClr val="accent1"/>
              </a:buClr>
              <a:buSzPts val="1200"/>
              <a:buFont typeface="Lato"/>
              <a:buAutoNum type="arabicPeriod"/>
            </a:pPr>
            <a:r>
              <a:rPr lang="en" sz="1200">
                <a:solidFill>
                  <a:schemeClr val="lt2"/>
                </a:solidFill>
                <a:latin typeface="Lato"/>
                <a:ea typeface="Lato"/>
                <a:cs typeface="Lato"/>
                <a:sym typeface="Lato"/>
              </a:rPr>
              <a:t>Read through to understand </a:t>
            </a:r>
            <a:r>
              <a:rPr lang="en" sz="1200" u="sng">
                <a:solidFill>
                  <a:schemeClr val="hlink"/>
                </a:solidFill>
                <a:latin typeface="Lato"/>
                <a:ea typeface="Lato"/>
                <a:cs typeface="Lato"/>
                <a:sym typeface="Lato"/>
                <a:hlinkClick r:id="rId3"/>
              </a:rPr>
              <a:t>how to use prioritization methods.</a:t>
            </a:r>
            <a:endParaRPr sz="1200">
              <a:solidFill>
                <a:schemeClr val="lt2"/>
              </a:solidFill>
              <a:latin typeface="Lato"/>
              <a:ea typeface="Lato"/>
              <a:cs typeface="Lato"/>
              <a:sym typeface="Lato"/>
            </a:endParaRPr>
          </a:p>
          <a:p>
            <a:pPr indent="-304800" lvl="0" marL="342900" rtl="0" algn="l">
              <a:lnSpc>
                <a:spcPct val="115000"/>
              </a:lnSpc>
              <a:spcBef>
                <a:spcPts val="500"/>
              </a:spcBef>
              <a:spcAft>
                <a:spcPts val="0"/>
              </a:spcAft>
              <a:buClr>
                <a:schemeClr val="accent1"/>
              </a:buClr>
              <a:buSzPts val="1200"/>
              <a:buFont typeface="Lato"/>
              <a:buAutoNum type="arabicPeriod"/>
            </a:pPr>
            <a:r>
              <a:rPr lang="en" sz="1200">
                <a:solidFill>
                  <a:schemeClr val="lt2"/>
                </a:solidFill>
                <a:latin typeface="Lato"/>
                <a:ea typeface="Lato"/>
                <a:cs typeface="Lato"/>
                <a:sym typeface="Lato"/>
              </a:rPr>
              <a:t>Prefer video content? Check out </a:t>
            </a:r>
            <a:r>
              <a:rPr lang="en" sz="1200" u="sng">
                <a:solidFill>
                  <a:schemeClr val="dk2"/>
                </a:solidFill>
                <a:latin typeface="Lato"/>
                <a:ea typeface="Lato"/>
                <a:cs typeface="Lato"/>
                <a:sym typeface="Lato"/>
                <a:hlinkClick r:id="rId4">
                  <a:extLst>
                    <a:ext uri="{A12FA001-AC4F-418D-AE19-62706E023703}">
                      <ahyp:hlinkClr val="tx"/>
                    </a:ext>
                  </a:extLst>
                </a:hlinkClick>
              </a:rPr>
              <a:t>How to Prioritize by Google’s Product Manager</a:t>
            </a:r>
            <a:r>
              <a:rPr lang="en" sz="1200">
                <a:solidFill>
                  <a:schemeClr val="lt2"/>
                </a:solidFill>
                <a:latin typeface="Lato"/>
                <a:ea typeface="Lato"/>
                <a:cs typeface="Lato"/>
                <a:sym typeface="Lato"/>
              </a:rPr>
              <a:t>.</a:t>
            </a:r>
            <a:endParaRPr sz="1200">
              <a:solidFill>
                <a:schemeClr val="lt2"/>
              </a:solidFill>
              <a:latin typeface="Lato"/>
              <a:ea typeface="Lato"/>
              <a:cs typeface="Lato"/>
              <a:sym typeface="Lato"/>
            </a:endParaRPr>
          </a:p>
          <a:p>
            <a:pPr indent="-304800" lvl="0" marL="342900" rtl="0" algn="l">
              <a:lnSpc>
                <a:spcPct val="115000"/>
              </a:lnSpc>
              <a:spcBef>
                <a:spcPts val="500"/>
              </a:spcBef>
              <a:spcAft>
                <a:spcPts val="0"/>
              </a:spcAft>
              <a:buClr>
                <a:schemeClr val="accent1"/>
              </a:buClr>
              <a:buSzPts val="1200"/>
              <a:buFont typeface="Lato"/>
              <a:buAutoNum type="arabicPeriod"/>
            </a:pPr>
            <a:r>
              <a:rPr lang="en" sz="1200">
                <a:solidFill>
                  <a:schemeClr val="lt2"/>
                </a:solidFill>
                <a:latin typeface="Lato"/>
                <a:ea typeface="Lato"/>
                <a:cs typeface="Lato"/>
                <a:sym typeface="Lato"/>
              </a:rPr>
              <a:t>Take a look at our feature prioritization examples throughout this deck.</a:t>
            </a:r>
            <a:endParaRPr sz="1200">
              <a:solidFill>
                <a:schemeClr val="lt2"/>
              </a:solidFill>
              <a:latin typeface="Lato"/>
              <a:ea typeface="Lato"/>
              <a:cs typeface="Lato"/>
              <a:sym typeface="Lato"/>
            </a:endParaRPr>
          </a:p>
          <a:p>
            <a:pPr indent="-304800" lvl="0" marL="342900" rtl="0" algn="l">
              <a:lnSpc>
                <a:spcPct val="115000"/>
              </a:lnSpc>
              <a:spcBef>
                <a:spcPts val="500"/>
              </a:spcBef>
              <a:spcAft>
                <a:spcPts val="0"/>
              </a:spcAft>
              <a:buClr>
                <a:schemeClr val="accent1"/>
              </a:buClr>
              <a:buSzPts val="1200"/>
              <a:buFont typeface="Lato"/>
              <a:buAutoNum type="arabicPeriod"/>
            </a:pPr>
            <a:r>
              <a:rPr lang="en" sz="1200">
                <a:solidFill>
                  <a:schemeClr val="lt2"/>
                </a:solidFill>
                <a:latin typeface="Lato"/>
                <a:ea typeface="Lato"/>
                <a:cs typeface="Lato"/>
                <a:sym typeface="Lato"/>
              </a:rPr>
              <a:t>Prioritize the features of one of your own projects with a copy of this template.</a:t>
            </a:r>
            <a:endParaRPr sz="1200">
              <a:solidFill>
                <a:schemeClr val="lt2"/>
              </a:solidFill>
              <a:latin typeface="Lato"/>
              <a:ea typeface="Lato"/>
              <a:cs typeface="Lato"/>
              <a:sym typeface="Lato"/>
            </a:endParaRPr>
          </a:p>
          <a:p>
            <a:pPr indent="-304800" lvl="0" marL="342900" rtl="0" algn="l">
              <a:lnSpc>
                <a:spcPct val="115000"/>
              </a:lnSpc>
              <a:spcBef>
                <a:spcPts val="500"/>
              </a:spcBef>
              <a:spcAft>
                <a:spcPts val="500"/>
              </a:spcAft>
              <a:buClr>
                <a:schemeClr val="accent1"/>
              </a:buClr>
              <a:buSzPts val="1200"/>
              <a:buFont typeface="Lato"/>
              <a:buAutoNum type="arabicPeriod"/>
            </a:pPr>
            <a:r>
              <a:rPr lang="en" sz="1200">
                <a:solidFill>
                  <a:schemeClr val="lt2"/>
                </a:solidFill>
                <a:latin typeface="Lato"/>
                <a:ea typeface="Lato"/>
                <a:cs typeface="Lato"/>
                <a:sym typeface="Lato"/>
              </a:rPr>
              <a:t>Share with your team!</a:t>
            </a:r>
            <a:endParaRPr sz="1200">
              <a:solidFill>
                <a:srgbClr val="0F243E"/>
              </a:solidFill>
              <a:latin typeface="Lato"/>
              <a:ea typeface="Lato"/>
              <a:cs typeface="Lato"/>
              <a:sym typeface="Lato"/>
            </a:endParaRPr>
          </a:p>
        </p:txBody>
      </p:sp>
      <p:sp>
        <p:nvSpPr>
          <p:cNvPr id="591" name="Google Shape;591;p117"/>
          <p:cNvSpPr txBox="1"/>
          <p:nvPr/>
        </p:nvSpPr>
        <p:spPr>
          <a:xfrm>
            <a:off x="606900" y="795925"/>
            <a:ext cx="7929600" cy="42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b="1" lang="en" sz="2000">
                <a:solidFill>
                  <a:srgbClr val="07182C"/>
                </a:solidFill>
                <a:latin typeface="Poppins"/>
                <a:ea typeface="Poppins"/>
                <a:cs typeface="Poppins"/>
                <a:sym typeface="Poppins"/>
              </a:rPr>
              <a:t>Start Here!</a:t>
            </a:r>
            <a:endParaRPr b="1" sz="2000">
              <a:solidFill>
                <a:srgbClr val="07182C"/>
              </a:solidFill>
              <a:latin typeface="Poppins"/>
              <a:ea typeface="Poppins"/>
              <a:cs typeface="Poppins"/>
              <a:sym typeface="Poppins"/>
            </a:endParaRPr>
          </a:p>
        </p:txBody>
      </p:sp>
      <p:sp>
        <p:nvSpPr>
          <p:cNvPr id="592" name="Google Shape;592;p117"/>
          <p:cNvSpPr txBox="1"/>
          <p:nvPr/>
        </p:nvSpPr>
        <p:spPr>
          <a:xfrm>
            <a:off x="680425" y="4117575"/>
            <a:ext cx="4844400" cy="596100"/>
          </a:xfrm>
          <a:prstGeom prst="rect">
            <a:avLst/>
          </a:prstGeom>
          <a:solidFill>
            <a:srgbClr val="BAF7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a:t>
            </a:r>
            <a:r>
              <a:rPr lang="en" sz="900">
                <a:solidFill>
                  <a:srgbClr val="103869"/>
                </a:solidFill>
                <a:latin typeface="Lato"/>
                <a:ea typeface="Lato"/>
                <a:cs typeface="Lato"/>
                <a:sym typeface="Lato"/>
              </a:rPr>
              <a:t> Get all our </a:t>
            </a:r>
            <a:r>
              <a:rPr lang="en" sz="900" u="sng">
                <a:solidFill>
                  <a:srgbClr val="103869"/>
                </a:solidFill>
                <a:latin typeface="Lato"/>
                <a:ea typeface="Lato"/>
                <a:cs typeface="Lato"/>
                <a:sym typeface="Lato"/>
                <a:hlinkClick r:id="rId5">
                  <a:extLst>
                    <a:ext uri="{A12FA001-AC4F-418D-AE19-62706E023703}">
                      <ahyp:hlinkClr val="tx"/>
                    </a:ext>
                  </a:extLst>
                </a:hlinkClick>
              </a:rPr>
              <a:t>Product Management Templates</a:t>
            </a:r>
            <a:r>
              <a:rPr lang="en" sz="900">
                <a:solidFill>
                  <a:srgbClr val="103869"/>
                </a:solidFill>
                <a:latin typeface="Lato"/>
                <a:ea typeface="Lato"/>
                <a:cs typeface="Lato"/>
                <a:sym typeface="Lato"/>
              </a:rPr>
              <a:t>. If you have any questions, share them on our </a:t>
            </a:r>
            <a:r>
              <a:rPr lang="en" sz="900" u="sng">
                <a:solidFill>
                  <a:srgbClr val="103869"/>
                </a:solidFill>
                <a:latin typeface="Lato"/>
                <a:ea typeface="Lato"/>
                <a:cs typeface="Lato"/>
                <a:sym typeface="Lato"/>
                <a:hlinkClick r:id="rId6">
                  <a:extLst>
                    <a:ext uri="{A12FA001-AC4F-418D-AE19-62706E023703}">
                      <ahyp:hlinkClr val="tx"/>
                    </a:ext>
                  </a:extLst>
                </a:hlinkClick>
              </a:rPr>
              <a:t>Product Community forum</a:t>
            </a:r>
            <a:r>
              <a:rPr lang="en" sz="900">
                <a:solidFill>
                  <a:srgbClr val="103869"/>
                </a:solidFill>
                <a:latin typeface="Lato"/>
                <a:ea typeface="Lato"/>
                <a:cs typeface="Lato"/>
                <a:sym typeface="Lato"/>
              </a:rPr>
              <a:t>. </a:t>
            </a:r>
            <a:endParaRPr sz="900">
              <a:solidFill>
                <a:srgbClr val="103869"/>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35"/>
          <p:cNvSpPr/>
          <p:nvPr/>
        </p:nvSpPr>
        <p:spPr>
          <a:xfrm>
            <a:off x="7575" y="0"/>
            <a:ext cx="22398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5"/>
          <p:cNvSpPr txBox="1"/>
          <p:nvPr>
            <p:ph type="title"/>
          </p:nvPr>
        </p:nvSpPr>
        <p:spPr>
          <a:xfrm>
            <a:off x="2600943" y="538425"/>
            <a:ext cx="58188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Value/Effort Scale</a:t>
            </a:r>
            <a:endParaRPr/>
          </a:p>
        </p:txBody>
      </p:sp>
      <p:graphicFrame>
        <p:nvGraphicFramePr>
          <p:cNvPr id="767" name="Google Shape;767;p135"/>
          <p:cNvGraphicFramePr/>
          <p:nvPr/>
        </p:nvGraphicFramePr>
        <p:xfrm>
          <a:off x="203050" y="386414"/>
          <a:ext cx="3000000" cy="3000000"/>
        </p:xfrm>
        <a:graphic>
          <a:graphicData uri="http://schemas.openxmlformats.org/drawingml/2006/table">
            <a:tbl>
              <a:tblPr>
                <a:noFill/>
                <a:tableStyleId>{D1B63EB3-5E7F-440A-8848-85FB4CAA4198}</a:tableStyleId>
              </a:tblPr>
              <a:tblGrid>
                <a:gridCol w="565750"/>
                <a:gridCol w="581625"/>
                <a:gridCol w="739825"/>
              </a:tblGrid>
              <a:tr h="495100">
                <a:tc gridSpan="3">
                  <a:txBody>
                    <a:bodyPr/>
                    <a:lstStyle/>
                    <a:p>
                      <a:pPr indent="0" lvl="0" marL="0" rtl="0" algn="l">
                        <a:spcBef>
                          <a:spcPts val="0"/>
                        </a:spcBef>
                        <a:spcAft>
                          <a:spcPts val="0"/>
                        </a:spcAft>
                        <a:buNone/>
                      </a:pPr>
                      <a:r>
                        <a:t/>
                      </a:r>
                      <a:endParaRPr sz="1500">
                        <a:solidFill>
                          <a:schemeClr val="lt1"/>
                        </a:solidFill>
                        <a:latin typeface="Poppins SemiBold"/>
                        <a:ea typeface="Poppins SemiBold"/>
                        <a:cs typeface="Poppins SemiBold"/>
                        <a:sym typeface="Poppins SemiBold"/>
                      </a:endParaRPr>
                    </a:p>
                  </a:txBody>
                  <a:tcPr marT="91425" marB="91425" marR="182875" marL="1828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hMerge="1"/>
                <a:tc hMerge="1"/>
              </a:tr>
              <a:tr h="495100">
                <a:tc gridSpan="3">
                  <a:txBody>
                    <a:bodyPr/>
                    <a:lstStyle/>
                    <a:p>
                      <a:pPr indent="0" lvl="0" marL="0" rtl="0" algn="l">
                        <a:spcBef>
                          <a:spcPts val="0"/>
                        </a:spcBef>
                        <a:spcAft>
                          <a:spcPts val="0"/>
                        </a:spcAft>
                        <a:buNone/>
                      </a:pPr>
                      <a:r>
                        <a:rPr lang="en" sz="900">
                          <a:solidFill>
                            <a:schemeClr val="lt1"/>
                          </a:solidFill>
                          <a:latin typeface="Poppins SemiBold"/>
                          <a:ea typeface="Poppins SemiBold"/>
                          <a:cs typeface="Poppins SemiBold"/>
                          <a:sym typeface="Poppins SemiBold"/>
                        </a:rPr>
                        <a:t>Prioritization Guidelines</a:t>
                      </a:r>
                      <a:endParaRPr sz="900">
                        <a:solidFill>
                          <a:schemeClr val="lt1"/>
                        </a:solidFill>
                        <a:latin typeface="Poppins SemiBold"/>
                        <a:ea typeface="Poppins SemiBold"/>
                        <a:cs typeface="Poppins SemiBold"/>
                        <a:sym typeface="Poppins SemiBold"/>
                      </a:endParaRPr>
                    </a:p>
                  </a:txBody>
                  <a:tcPr marT="91425" marB="91425" marR="182875" marL="1828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hMerge="1"/>
                <a:tc hMerge="1"/>
              </a:tr>
              <a:tr h="508100">
                <a:tc gridSpan="3" rowSpan="3">
                  <a:txBody>
                    <a:bodyPr/>
                    <a:lstStyle/>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Rate each feature by         a) effort to build the feature and b) potential impact on business value</a:t>
                      </a:r>
                      <a:endParaRPr sz="900">
                        <a:solidFill>
                          <a:schemeClr val="lt1"/>
                        </a:solidFill>
                        <a:latin typeface="Lato"/>
                        <a:ea typeface="Lato"/>
                        <a:cs typeface="Lato"/>
                        <a:sym typeface="Lato"/>
                      </a:endParaRPr>
                    </a:p>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Create a 2x2 grid</a:t>
                      </a:r>
                      <a:endParaRPr sz="900">
                        <a:solidFill>
                          <a:schemeClr val="lt1"/>
                        </a:solidFill>
                        <a:latin typeface="Lato"/>
                        <a:ea typeface="Lato"/>
                        <a:cs typeface="Lato"/>
                        <a:sym typeface="Lato"/>
                      </a:endParaRPr>
                    </a:p>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Map out features on grid</a:t>
                      </a:r>
                      <a:endParaRPr sz="900">
                        <a:solidFill>
                          <a:schemeClr val="lt1"/>
                        </a:solidFill>
                        <a:latin typeface="Lato"/>
                        <a:ea typeface="Lato"/>
                        <a:cs typeface="Lato"/>
                        <a:sym typeface="Lato"/>
                      </a:endParaRPr>
                    </a:p>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The objective is to identify features that will have the </a:t>
                      </a:r>
                      <a:r>
                        <a:rPr b="1" lang="en" sz="900">
                          <a:solidFill>
                            <a:schemeClr val="accent1"/>
                          </a:solidFill>
                          <a:latin typeface="Lato"/>
                          <a:ea typeface="Lato"/>
                          <a:cs typeface="Lato"/>
                          <a:sym typeface="Lato"/>
                        </a:rPr>
                        <a:t>highest impact</a:t>
                      </a:r>
                      <a:r>
                        <a:rPr lang="en" sz="900">
                          <a:solidFill>
                            <a:schemeClr val="accent1"/>
                          </a:solidFill>
                          <a:latin typeface="Lato"/>
                          <a:ea typeface="Lato"/>
                          <a:cs typeface="Lato"/>
                          <a:sym typeface="Lato"/>
                        </a:rPr>
                        <a:t> </a:t>
                      </a:r>
                      <a:r>
                        <a:rPr lang="en" sz="900">
                          <a:solidFill>
                            <a:schemeClr val="lt1"/>
                          </a:solidFill>
                          <a:latin typeface="Lato"/>
                          <a:ea typeface="Lato"/>
                          <a:cs typeface="Lato"/>
                          <a:sym typeface="Lato"/>
                        </a:rPr>
                        <a:t>with the </a:t>
                      </a:r>
                      <a:r>
                        <a:rPr b="1" lang="en" sz="900">
                          <a:solidFill>
                            <a:schemeClr val="accent1"/>
                          </a:solidFill>
                          <a:latin typeface="Lato"/>
                          <a:ea typeface="Lato"/>
                          <a:cs typeface="Lato"/>
                          <a:sym typeface="Lato"/>
                        </a:rPr>
                        <a:t>lowest effort. </a:t>
                      </a:r>
                      <a:r>
                        <a:rPr lang="en" sz="900">
                          <a:solidFill>
                            <a:schemeClr val="lt1"/>
                          </a:solidFill>
                          <a:latin typeface="Lato"/>
                          <a:ea typeface="Lato"/>
                          <a:cs typeface="Lato"/>
                          <a:sym typeface="Lato"/>
                        </a:rPr>
                        <a:t>Build these first. Next, build </a:t>
                      </a:r>
                      <a:r>
                        <a:rPr b="1" lang="en" sz="900">
                          <a:solidFill>
                            <a:schemeClr val="accent1"/>
                          </a:solidFill>
                          <a:latin typeface="Lato"/>
                          <a:ea typeface="Lato"/>
                          <a:cs typeface="Lato"/>
                          <a:sym typeface="Lato"/>
                        </a:rPr>
                        <a:t>high impact, high effort features.</a:t>
                      </a:r>
                      <a:endParaRPr b="1" sz="900">
                        <a:solidFill>
                          <a:schemeClr val="accent1"/>
                        </a:solidFill>
                        <a:latin typeface="Lato"/>
                        <a:ea typeface="Lato"/>
                        <a:cs typeface="Lato"/>
                        <a:sym typeface="Lato"/>
                      </a:endParaRPr>
                    </a:p>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Deprioritize </a:t>
                      </a:r>
                      <a:r>
                        <a:rPr b="1" lang="en" sz="900">
                          <a:solidFill>
                            <a:schemeClr val="accent4"/>
                          </a:solidFill>
                          <a:latin typeface="Lato"/>
                          <a:ea typeface="Lato"/>
                          <a:cs typeface="Lato"/>
                          <a:sym typeface="Lato"/>
                        </a:rPr>
                        <a:t>low impact, low effort features,</a:t>
                      </a:r>
                      <a:r>
                        <a:rPr lang="en" sz="900">
                          <a:solidFill>
                            <a:schemeClr val="lt1"/>
                          </a:solidFill>
                          <a:latin typeface="Lato"/>
                          <a:ea typeface="Lato"/>
                          <a:cs typeface="Lato"/>
                          <a:sym typeface="Lato"/>
                        </a:rPr>
                        <a:t> and do NOT build  </a:t>
                      </a:r>
                      <a:r>
                        <a:rPr b="1" lang="en" sz="900">
                          <a:solidFill>
                            <a:schemeClr val="accent3"/>
                          </a:solidFill>
                          <a:latin typeface="Lato"/>
                          <a:ea typeface="Lato"/>
                          <a:cs typeface="Lato"/>
                          <a:sym typeface="Lato"/>
                        </a:rPr>
                        <a:t>low impact, high effort features!</a:t>
                      </a:r>
                      <a:endParaRPr b="1" sz="900">
                        <a:solidFill>
                          <a:schemeClr val="accent3"/>
                        </a:solidFill>
                        <a:latin typeface="Lato"/>
                        <a:ea typeface="Lato"/>
                        <a:cs typeface="Lato"/>
                        <a:sym typeface="Lato"/>
                      </a:endParaRPr>
                    </a:p>
                  </a:txBody>
                  <a:tcPr marT="91425" marB="91425" marR="182875" marL="18287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rowSpan="3" hMerge="1"/>
                <a:tc rowSpan="3" hMerge="1"/>
              </a:tr>
              <a:tr h="508100">
                <a:tc gridSpan="3" vMerge="1"/>
                <a:tc hMerge="1" vMerge="1"/>
                <a:tc hMerge="1" vMerge="1"/>
              </a:tr>
              <a:tr h="119400">
                <a:tc gridSpan="3" vMerge="1"/>
                <a:tc hMerge="1" vMerge="1"/>
                <a:tc hMerge="1" vMerge="1"/>
              </a:tr>
            </a:tbl>
          </a:graphicData>
        </a:graphic>
      </p:graphicFrame>
      <p:sp>
        <p:nvSpPr>
          <p:cNvPr id="768" name="Google Shape;768;p135"/>
          <p:cNvSpPr txBox="1"/>
          <p:nvPr/>
        </p:nvSpPr>
        <p:spPr>
          <a:xfrm>
            <a:off x="2600950" y="891825"/>
            <a:ext cx="449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latin typeface="Lato"/>
                <a:ea typeface="Lato"/>
                <a:cs typeface="Lato"/>
                <a:sym typeface="Lato"/>
              </a:rPr>
              <a:t>Identify high impact, low effort tasks</a:t>
            </a:r>
            <a:endParaRPr sz="900">
              <a:solidFill>
                <a:schemeClr val="accent4"/>
              </a:solidFill>
              <a:latin typeface="Lato"/>
              <a:ea typeface="Lato"/>
              <a:cs typeface="Lato"/>
              <a:sym typeface="Lato"/>
            </a:endParaRPr>
          </a:p>
        </p:txBody>
      </p:sp>
      <p:grpSp>
        <p:nvGrpSpPr>
          <p:cNvPr id="769" name="Google Shape;769;p135"/>
          <p:cNvGrpSpPr/>
          <p:nvPr/>
        </p:nvGrpSpPr>
        <p:grpSpPr>
          <a:xfrm>
            <a:off x="3331350" y="1664025"/>
            <a:ext cx="3515663" cy="3016450"/>
            <a:chOff x="1521038" y="1791800"/>
            <a:chExt cx="3515663" cy="3016450"/>
          </a:xfrm>
        </p:grpSpPr>
        <p:grpSp>
          <p:nvGrpSpPr>
            <p:cNvPr id="770" name="Google Shape;770;p135"/>
            <p:cNvGrpSpPr/>
            <p:nvPr/>
          </p:nvGrpSpPr>
          <p:grpSpPr>
            <a:xfrm>
              <a:off x="1961850" y="1865788"/>
              <a:ext cx="2671500" cy="2671500"/>
              <a:chOff x="5312725" y="1861575"/>
              <a:chExt cx="2671500" cy="2671500"/>
            </a:xfrm>
          </p:grpSpPr>
          <p:grpSp>
            <p:nvGrpSpPr>
              <p:cNvPr id="771" name="Google Shape;771;p135"/>
              <p:cNvGrpSpPr/>
              <p:nvPr/>
            </p:nvGrpSpPr>
            <p:grpSpPr>
              <a:xfrm>
                <a:off x="5365668" y="2035628"/>
                <a:ext cx="2481820" cy="2430126"/>
                <a:chOff x="1395634" y="1148021"/>
                <a:chExt cx="3588000" cy="3240600"/>
              </a:xfrm>
            </p:grpSpPr>
            <p:cxnSp>
              <p:nvCxnSpPr>
                <p:cNvPr id="772" name="Google Shape;772;p135"/>
                <p:cNvCxnSpPr/>
                <p:nvPr/>
              </p:nvCxnSpPr>
              <p:spPr>
                <a:xfrm>
                  <a:off x="3189569" y="1148021"/>
                  <a:ext cx="0" cy="3240600"/>
                </a:xfrm>
                <a:prstGeom prst="straightConnector1">
                  <a:avLst/>
                </a:prstGeom>
                <a:noFill/>
                <a:ln cap="flat" cmpd="sng" w="9525">
                  <a:solidFill>
                    <a:srgbClr val="E5E5EB"/>
                  </a:solidFill>
                  <a:prstDash val="dash"/>
                  <a:round/>
                  <a:headEnd len="med" w="med" type="none"/>
                  <a:tailEnd len="med" w="med" type="none"/>
                </a:ln>
              </p:spPr>
            </p:cxnSp>
            <p:cxnSp>
              <p:nvCxnSpPr>
                <p:cNvPr id="773" name="Google Shape;773;p135"/>
                <p:cNvCxnSpPr/>
                <p:nvPr/>
              </p:nvCxnSpPr>
              <p:spPr>
                <a:xfrm flipH="1">
                  <a:off x="1395634" y="2714993"/>
                  <a:ext cx="3588000" cy="22800"/>
                </a:xfrm>
                <a:prstGeom prst="straightConnector1">
                  <a:avLst/>
                </a:prstGeom>
                <a:noFill/>
                <a:ln cap="flat" cmpd="sng" w="9525">
                  <a:solidFill>
                    <a:srgbClr val="E5E5EB"/>
                  </a:solidFill>
                  <a:prstDash val="dash"/>
                  <a:round/>
                  <a:headEnd len="med" w="med" type="none"/>
                  <a:tailEnd len="med" w="med" type="none"/>
                </a:ln>
              </p:spPr>
            </p:cxnSp>
          </p:grpSp>
          <p:grpSp>
            <p:nvGrpSpPr>
              <p:cNvPr id="774" name="Google Shape;774;p135"/>
              <p:cNvGrpSpPr/>
              <p:nvPr/>
            </p:nvGrpSpPr>
            <p:grpSpPr>
              <a:xfrm>
                <a:off x="5312725" y="1861575"/>
                <a:ext cx="2671500" cy="2671500"/>
                <a:chOff x="5312725" y="1861575"/>
                <a:chExt cx="2671500" cy="2671500"/>
              </a:xfrm>
            </p:grpSpPr>
            <p:cxnSp>
              <p:nvCxnSpPr>
                <p:cNvPr id="775" name="Google Shape;775;p135"/>
                <p:cNvCxnSpPr/>
                <p:nvPr/>
              </p:nvCxnSpPr>
              <p:spPr>
                <a:xfrm>
                  <a:off x="5312725" y="1861575"/>
                  <a:ext cx="0" cy="2671500"/>
                </a:xfrm>
                <a:prstGeom prst="straightConnector1">
                  <a:avLst/>
                </a:prstGeom>
                <a:noFill/>
                <a:ln cap="flat" cmpd="sng" w="9525">
                  <a:solidFill>
                    <a:srgbClr val="E5E5EB"/>
                  </a:solidFill>
                  <a:prstDash val="solid"/>
                  <a:round/>
                  <a:headEnd len="med" w="med" type="stealth"/>
                  <a:tailEnd len="med" w="med" type="none"/>
                </a:ln>
              </p:spPr>
            </p:cxnSp>
            <p:cxnSp>
              <p:nvCxnSpPr>
                <p:cNvPr id="776" name="Google Shape;776;p135"/>
                <p:cNvCxnSpPr/>
                <p:nvPr/>
              </p:nvCxnSpPr>
              <p:spPr>
                <a:xfrm>
                  <a:off x="6648475" y="3197313"/>
                  <a:ext cx="0" cy="2671500"/>
                </a:xfrm>
                <a:prstGeom prst="straightConnector1">
                  <a:avLst/>
                </a:prstGeom>
                <a:noFill/>
                <a:ln cap="flat" cmpd="sng" w="9525">
                  <a:solidFill>
                    <a:srgbClr val="E5E5EB"/>
                  </a:solidFill>
                  <a:prstDash val="solid"/>
                  <a:round/>
                  <a:headEnd len="med" w="med" type="stealth"/>
                  <a:tailEnd len="med" w="med" type="none"/>
                </a:ln>
              </p:spPr>
            </p:cxnSp>
          </p:grpSp>
        </p:grpSp>
        <p:grpSp>
          <p:nvGrpSpPr>
            <p:cNvPr id="777" name="Google Shape;777;p135"/>
            <p:cNvGrpSpPr/>
            <p:nvPr/>
          </p:nvGrpSpPr>
          <p:grpSpPr>
            <a:xfrm>
              <a:off x="1521038" y="1791800"/>
              <a:ext cx="3515663" cy="3016450"/>
              <a:chOff x="1521038" y="1791800"/>
              <a:chExt cx="3515663" cy="3016450"/>
            </a:xfrm>
          </p:grpSpPr>
          <p:sp>
            <p:nvSpPr>
              <p:cNvPr id="778" name="Google Shape;778;p135"/>
              <p:cNvSpPr txBox="1"/>
              <p:nvPr/>
            </p:nvSpPr>
            <p:spPr>
              <a:xfrm>
                <a:off x="1521038" y="1791800"/>
                <a:ext cx="493500" cy="210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900">
                    <a:solidFill>
                      <a:srgbClr val="85859F"/>
                    </a:solidFill>
                    <a:latin typeface="Lato"/>
                    <a:ea typeface="Lato"/>
                    <a:cs typeface="Lato"/>
                    <a:sym typeface="Lato"/>
                  </a:rPr>
                  <a:t>High</a:t>
                </a:r>
                <a:endParaRPr b="1" sz="900">
                  <a:solidFill>
                    <a:srgbClr val="85859F"/>
                  </a:solidFill>
                  <a:latin typeface="Lato"/>
                  <a:ea typeface="Lato"/>
                  <a:cs typeface="Lato"/>
                  <a:sym typeface="Lato"/>
                </a:endParaRPr>
              </a:p>
            </p:txBody>
          </p:sp>
          <p:sp>
            <p:nvSpPr>
              <p:cNvPr id="779" name="Google Shape;779;p135"/>
              <p:cNvSpPr txBox="1"/>
              <p:nvPr/>
            </p:nvSpPr>
            <p:spPr>
              <a:xfrm>
                <a:off x="2627850" y="4570650"/>
                <a:ext cx="1339500" cy="23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3C4856"/>
                    </a:solidFill>
                    <a:latin typeface="Lato"/>
                    <a:ea typeface="Lato"/>
                    <a:cs typeface="Lato"/>
                    <a:sym typeface="Lato"/>
                  </a:rPr>
                  <a:t>Complexity/effort</a:t>
                </a:r>
                <a:endParaRPr b="1" sz="900">
                  <a:solidFill>
                    <a:srgbClr val="3C4856"/>
                  </a:solidFill>
                  <a:latin typeface="Lato"/>
                  <a:ea typeface="Lato"/>
                  <a:cs typeface="Lato"/>
                  <a:sym typeface="Lato"/>
                </a:endParaRPr>
              </a:p>
            </p:txBody>
          </p:sp>
          <p:sp>
            <p:nvSpPr>
              <p:cNvPr id="780" name="Google Shape;780;p135"/>
              <p:cNvSpPr txBox="1"/>
              <p:nvPr/>
            </p:nvSpPr>
            <p:spPr>
              <a:xfrm>
                <a:off x="1521038" y="4597350"/>
                <a:ext cx="493500" cy="210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900">
                    <a:solidFill>
                      <a:srgbClr val="85859F"/>
                    </a:solidFill>
                    <a:latin typeface="Lato"/>
                    <a:ea typeface="Lato"/>
                    <a:cs typeface="Lato"/>
                    <a:sym typeface="Lato"/>
                  </a:rPr>
                  <a:t>Low</a:t>
                </a:r>
                <a:endParaRPr b="1" sz="900">
                  <a:solidFill>
                    <a:srgbClr val="85859F"/>
                  </a:solidFill>
                  <a:latin typeface="Lato"/>
                  <a:ea typeface="Lato"/>
                  <a:cs typeface="Lato"/>
                  <a:sym typeface="Lato"/>
                </a:endParaRPr>
              </a:p>
            </p:txBody>
          </p:sp>
          <p:sp>
            <p:nvSpPr>
              <p:cNvPr id="781" name="Google Shape;781;p135"/>
              <p:cNvSpPr txBox="1"/>
              <p:nvPr/>
            </p:nvSpPr>
            <p:spPr>
              <a:xfrm rot="-5400000">
                <a:off x="1143738" y="3082750"/>
                <a:ext cx="1339500" cy="23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3C4856"/>
                    </a:solidFill>
                    <a:latin typeface="Lato"/>
                    <a:ea typeface="Lato"/>
                    <a:cs typeface="Lato"/>
                    <a:sym typeface="Lato"/>
                  </a:rPr>
                  <a:t>Business value</a:t>
                </a:r>
                <a:endParaRPr b="1" sz="900">
                  <a:solidFill>
                    <a:srgbClr val="3C4856"/>
                  </a:solidFill>
                  <a:latin typeface="Lato"/>
                  <a:ea typeface="Lato"/>
                  <a:cs typeface="Lato"/>
                  <a:sym typeface="Lato"/>
                </a:endParaRPr>
              </a:p>
            </p:txBody>
          </p:sp>
          <p:sp>
            <p:nvSpPr>
              <p:cNvPr id="782" name="Google Shape;782;p135"/>
              <p:cNvSpPr txBox="1"/>
              <p:nvPr/>
            </p:nvSpPr>
            <p:spPr>
              <a:xfrm>
                <a:off x="4543200" y="4597350"/>
                <a:ext cx="493500" cy="21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85859F"/>
                    </a:solidFill>
                    <a:latin typeface="Lato"/>
                    <a:ea typeface="Lato"/>
                    <a:cs typeface="Lato"/>
                    <a:sym typeface="Lato"/>
                  </a:rPr>
                  <a:t>High</a:t>
                </a:r>
                <a:endParaRPr b="1" sz="900">
                  <a:solidFill>
                    <a:srgbClr val="85859F"/>
                  </a:solidFill>
                  <a:latin typeface="Lato"/>
                  <a:ea typeface="Lato"/>
                  <a:cs typeface="Lato"/>
                  <a:sym typeface="Lato"/>
                </a:endParaRPr>
              </a:p>
            </p:txBody>
          </p:sp>
        </p:grpSp>
      </p:grpSp>
      <p:sp>
        <p:nvSpPr>
          <p:cNvPr id="783" name="Google Shape;783;p135"/>
          <p:cNvSpPr/>
          <p:nvPr/>
        </p:nvSpPr>
        <p:spPr>
          <a:xfrm>
            <a:off x="4198625" y="2243875"/>
            <a:ext cx="400200" cy="400200"/>
          </a:xfrm>
          <a:prstGeom prst="ellipse">
            <a:avLst/>
          </a:prstGeom>
          <a:solidFill>
            <a:srgbClr val="00D3A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CFCFC"/>
                </a:solidFill>
                <a:latin typeface="Poppins SemiBold"/>
                <a:ea typeface="Poppins SemiBold"/>
                <a:cs typeface="Poppins SemiBold"/>
                <a:sym typeface="Poppins SemiBold"/>
              </a:rPr>
              <a:t>1</a:t>
            </a:r>
            <a:endParaRPr sz="1300">
              <a:solidFill>
                <a:srgbClr val="FCFCFC"/>
              </a:solidFill>
              <a:latin typeface="Poppins SemiBold"/>
              <a:ea typeface="Poppins SemiBold"/>
              <a:cs typeface="Poppins SemiBold"/>
              <a:sym typeface="Poppins SemiBold"/>
            </a:endParaRPr>
          </a:p>
        </p:txBody>
      </p:sp>
      <p:sp>
        <p:nvSpPr>
          <p:cNvPr id="784" name="Google Shape;784;p135"/>
          <p:cNvSpPr/>
          <p:nvPr/>
        </p:nvSpPr>
        <p:spPr>
          <a:xfrm>
            <a:off x="5521063" y="2243875"/>
            <a:ext cx="400200" cy="400200"/>
          </a:xfrm>
          <a:prstGeom prst="ellipse">
            <a:avLst/>
          </a:prstGeom>
          <a:solidFill>
            <a:srgbClr val="00D3A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CFCFC"/>
                </a:solidFill>
                <a:latin typeface="Poppins SemiBold"/>
                <a:ea typeface="Poppins SemiBold"/>
                <a:cs typeface="Poppins SemiBold"/>
                <a:sym typeface="Poppins SemiBold"/>
              </a:rPr>
              <a:t>2</a:t>
            </a:r>
            <a:endParaRPr sz="1300">
              <a:solidFill>
                <a:srgbClr val="FCFCFC"/>
              </a:solidFill>
              <a:latin typeface="Poppins SemiBold"/>
              <a:ea typeface="Poppins SemiBold"/>
              <a:cs typeface="Poppins SemiBold"/>
              <a:sym typeface="Poppins SemiBold"/>
            </a:endParaRPr>
          </a:p>
        </p:txBody>
      </p:sp>
      <p:sp>
        <p:nvSpPr>
          <p:cNvPr id="785" name="Google Shape;785;p135"/>
          <p:cNvSpPr/>
          <p:nvPr/>
        </p:nvSpPr>
        <p:spPr>
          <a:xfrm>
            <a:off x="5521063" y="3537775"/>
            <a:ext cx="400200" cy="400200"/>
          </a:xfrm>
          <a:prstGeom prst="ellipse">
            <a:avLst/>
          </a:prstGeom>
          <a:solidFill>
            <a:srgbClr val="E46EB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CFCFC"/>
                </a:solidFill>
                <a:latin typeface="Poppins SemiBold"/>
                <a:ea typeface="Poppins SemiBold"/>
                <a:cs typeface="Poppins SemiBold"/>
                <a:sym typeface="Poppins SemiBold"/>
              </a:rPr>
              <a:t>X</a:t>
            </a:r>
            <a:endParaRPr sz="1300">
              <a:solidFill>
                <a:srgbClr val="FCFCFC"/>
              </a:solidFill>
              <a:latin typeface="Poppins SemiBold"/>
              <a:ea typeface="Poppins SemiBold"/>
              <a:cs typeface="Poppins SemiBold"/>
              <a:sym typeface="Poppins SemiBold"/>
            </a:endParaRPr>
          </a:p>
        </p:txBody>
      </p:sp>
      <p:sp>
        <p:nvSpPr>
          <p:cNvPr id="786" name="Google Shape;786;p135"/>
          <p:cNvSpPr/>
          <p:nvPr/>
        </p:nvSpPr>
        <p:spPr>
          <a:xfrm>
            <a:off x="4198625" y="3537775"/>
            <a:ext cx="400200" cy="400200"/>
          </a:xfrm>
          <a:prstGeom prst="ellipse">
            <a:avLst/>
          </a:prstGeom>
          <a:solidFill>
            <a:srgbClr val="85859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CFCFC"/>
                </a:solidFill>
                <a:latin typeface="Poppins SemiBold"/>
                <a:ea typeface="Poppins SemiBold"/>
                <a:cs typeface="Poppins SemiBold"/>
                <a:sym typeface="Poppins SemiBold"/>
              </a:rPr>
              <a:t>?</a:t>
            </a:r>
            <a:endParaRPr sz="1300">
              <a:solidFill>
                <a:srgbClr val="FCFCFC"/>
              </a:solidFill>
              <a:latin typeface="Poppins SemiBold"/>
              <a:ea typeface="Poppins SemiBold"/>
              <a:cs typeface="Poppins SemiBold"/>
              <a:sym typeface="Poppins SemiBold"/>
            </a:endParaRPr>
          </a:p>
        </p:txBody>
      </p:sp>
      <p:sp>
        <p:nvSpPr>
          <p:cNvPr id="787" name="Google Shape;787;p135"/>
          <p:cNvSpPr/>
          <p:nvPr/>
        </p:nvSpPr>
        <p:spPr>
          <a:xfrm>
            <a:off x="5195033" y="2243877"/>
            <a:ext cx="214200" cy="214200"/>
          </a:xfrm>
          <a:prstGeom prst="ellipse">
            <a:avLst/>
          </a:prstGeom>
          <a:solidFill>
            <a:srgbClr val="E5E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35"/>
          <p:cNvSpPr/>
          <p:nvPr/>
        </p:nvSpPr>
        <p:spPr>
          <a:xfrm>
            <a:off x="5964127" y="3443402"/>
            <a:ext cx="240600" cy="240600"/>
          </a:xfrm>
          <a:prstGeom prst="ellipse">
            <a:avLst/>
          </a:prstGeom>
          <a:solidFill>
            <a:srgbClr val="E5E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35"/>
          <p:cNvSpPr/>
          <p:nvPr/>
        </p:nvSpPr>
        <p:spPr>
          <a:xfrm>
            <a:off x="3920088" y="3323569"/>
            <a:ext cx="214200" cy="214200"/>
          </a:xfrm>
          <a:prstGeom prst="ellipse">
            <a:avLst/>
          </a:prstGeom>
          <a:solidFill>
            <a:srgbClr val="E5E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35"/>
          <p:cNvSpPr/>
          <p:nvPr/>
        </p:nvSpPr>
        <p:spPr>
          <a:xfrm>
            <a:off x="4675282" y="3820737"/>
            <a:ext cx="214200" cy="214200"/>
          </a:xfrm>
          <a:prstGeom prst="ellipse">
            <a:avLst/>
          </a:prstGeom>
          <a:solidFill>
            <a:srgbClr val="E5E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35"/>
          <p:cNvSpPr/>
          <p:nvPr/>
        </p:nvSpPr>
        <p:spPr>
          <a:xfrm>
            <a:off x="5977335" y="1884725"/>
            <a:ext cx="214200" cy="214200"/>
          </a:xfrm>
          <a:prstGeom prst="ellipse">
            <a:avLst/>
          </a:prstGeom>
          <a:solidFill>
            <a:srgbClr val="E5E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35"/>
          <p:cNvSpPr/>
          <p:nvPr/>
        </p:nvSpPr>
        <p:spPr>
          <a:xfrm>
            <a:off x="4675280" y="2464661"/>
            <a:ext cx="214200" cy="214200"/>
          </a:xfrm>
          <a:prstGeom prst="ellipse">
            <a:avLst/>
          </a:prstGeom>
          <a:solidFill>
            <a:srgbClr val="E5E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36"/>
          <p:cNvSpPr txBox="1"/>
          <p:nvPr>
            <p:ph type="title"/>
          </p:nvPr>
        </p:nvSpPr>
        <p:spPr>
          <a:xfrm>
            <a:off x="606900" y="843225"/>
            <a:ext cx="7929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Value/Effort Scale</a:t>
            </a:r>
            <a:endParaRPr/>
          </a:p>
        </p:txBody>
      </p:sp>
      <p:graphicFrame>
        <p:nvGraphicFramePr>
          <p:cNvPr id="798" name="Google Shape;798;p136"/>
          <p:cNvGraphicFramePr/>
          <p:nvPr/>
        </p:nvGraphicFramePr>
        <p:xfrm>
          <a:off x="607175" y="1356925"/>
          <a:ext cx="3000000" cy="3000000"/>
        </p:xfrm>
        <a:graphic>
          <a:graphicData uri="http://schemas.openxmlformats.org/drawingml/2006/table">
            <a:tbl>
              <a:tblPr>
                <a:noFill/>
                <a:tableStyleId>{643C6208-B217-4639-A89E-43E03745745E}</a:tableStyleId>
              </a:tblPr>
              <a:tblGrid>
                <a:gridCol w="1679650"/>
                <a:gridCol w="1251750"/>
                <a:gridCol w="1270200"/>
              </a:tblGrid>
              <a:tr h="468175">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Feature</a:t>
                      </a:r>
                      <a:endParaRPr sz="1000">
                        <a:solidFill>
                          <a:schemeClr val="lt1"/>
                        </a:solidFill>
                        <a:latin typeface="Poppins SemiBold"/>
                        <a:ea typeface="Poppins SemiBold"/>
                        <a:cs typeface="Poppins SemiBold"/>
                        <a:sym typeface="Poppins SemiBold"/>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85859F"/>
                    </a:solidFill>
                  </a:tcPr>
                </a:tc>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Effort to build</a:t>
                      </a:r>
                      <a:endParaRPr i="1" sz="8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Business value</a:t>
                      </a:r>
                      <a:endParaRPr sz="10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r>
              <a:tr h="299400">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#1</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E5E5EB"/>
                    </a:solidFill>
                  </a:tcPr>
                </a:tc>
                <a:tc>
                  <a:txBody>
                    <a:bodyPr/>
                    <a:lstStyle/>
                    <a:p>
                      <a:pPr indent="0" lvl="0" marL="91440" marR="91440" rtl="0" algn="ctr">
                        <a:spcBef>
                          <a:spcPts val="0"/>
                        </a:spcBef>
                        <a:spcAft>
                          <a:spcPts val="0"/>
                        </a:spcAft>
                        <a:buNone/>
                      </a:pPr>
                      <a:r>
                        <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91440" marR="91440" rtl="0" algn="ctr">
                        <a:spcBef>
                          <a:spcPts val="0"/>
                        </a:spcBef>
                        <a:spcAft>
                          <a:spcPts val="0"/>
                        </a:spcAft>
                        <a:buNone/>
                      </a:pPr>
                      <a:r>
                        <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3887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#2</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91440" marR="91440" rtl="0" algn="ctr">
                        <a:spcBef>
                          <a:spcPts val="0"/>
                        </a:spcBef>
                        <a:spcAft>
                          <a:spcPts val="0"/>
                        </a:spcAft>
                        <a:buNone/>
                      </a:pPr>
                      <a:r>
                        <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91440" marR="91440" rtl="0" algn="ctr">
                        <a:spcBef>
                          <a:spcPts val="0"/>
                        </a:spcBef>
                        <a:spcAft>
                          <a:spcPts val="0"/>
                        </a:spcAft>
                        <a:buNone/>
                      </a:pPr>
                      <a:r>
                        <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307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#3</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91440" marR="91440" rtl="0" algn="ctr">
                        <a:spcBef>
                          <a:spcPts val="0"/>
                        </a:spcBef>
                        <a:spcAft>
                          <a:spcPts val="0"/>
                        </a:spcAft>
                        <a:buNone/>
                      </a:pPr>
                      <a:r>
                        <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91440" marR="91440" rtl="0" algn="ctr">
                        <a:spcBef>
                          <a:spcPts val="0"/>
                        </a:spcBef>
                        <a:spcAft>
                          <a:spcPts val="0"/>
                        </a:spcAft>
                        <a:buNone/>
                      </a:pPr>
                      <a:r>
                        <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4837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#4</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91440" marR="91440" rtl="0" algn="ctr">
                        <a:spcBef>
                          <a:spcPts val="0"/>
                        </a:spcBef>
                        <a:spcAft>
                          <a:spcPts val="0"/>
                        </a:spcAft>
                        <a:buNone/>
                      </a:pPr>
                      <a:r>
                        <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91440" marR="91440" rtl="0" algn="ctr">
                        <a:spcBef>
                          <a:spcPts val="0"/>
                        </a:spcBef>
                        <a:spcAft>
                          <a:spcPts val="0"/>
                        </a:spcAft>
                        <a:buNone/>
                      </a:pPr>
                      <a:r>
                        <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68800">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#5</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91440" marR="91440" rtl="0" algn="ctr">
                        <a:spcBef>
                          <a:spcPts val="0"/>
                        </a:spcBef>
                        <a:spcAft>
                          <a:spcPts val="0"/>
                        </a:spcAft>
                        <a:buNone/>
                      </a:pPr>
                      <a:r>
                        <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91440" marR="91440" rtl="0" algn="ctr">
                        <a:spcBef>
                          <a:spcPts val="0"/>
                        </a:spcBef>
                        <a:spcAft>
                          <a:spcPts val="0"/>
                        </a:spcAft>
                        <a:buNone/>
                      </a:pPr>
                      <a:r>
                        <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688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#6</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91440" marR="91440" rtl="0" algn="ctr">
                        <a:spcBef>
                          <a:spcPts val="0"/>
                        </a:spcBef>
                        <a:spcAft>
                          <a:spcPts val="0"/>
                        </a:spcAft>
                        <a:buNone/>
                      </a:pPr>
                      <a:r>
                        <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91440" marR="91440" rtl="0" algn="ctr">
                        <a:spcBef>
                          <a:spcPts val="0"/>
                        </a:spcBef>
                        <a:spcAft>
                          <a:spcPts val="0"/>
                        </a:spcAft>
                        <a:buNone/>
                      </a:pPr>
                      <a:r>
                        <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Feature #7</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91440" marR="91440" rtl="0" algn="ctr">
                        <a:spcBef>
                          <a:spcPts val="0"/>
                        </a:spcBef>
                        <a:spcAft>
                          <a:spcPts val="0"/>
                        </a:spcAft>
                        <a:buNone/>
                      </a:pPr>
                      <a:r>
                        <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91440" marR="91440" rtl="0" algn="ctr">
                        <a:spcBef>
                          <a:spcPts val="0"/>
                        </a:spcBef>
                        <a:spcAft>
                          <a:spcPts val="0"/>
                        </a:spcAft>
                        <a:buNone/>
                      </a:pPr>
                      <a:r>
                        <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37"/>
          <p:cNvSpPr/>
          <p:nvPr/>
        </p:nvSpPr>
        <p:spPr>
          <a:xfrm>
            <a:off x="4600535" y="1895595"/>
            <a:ext cx="405300" cy="405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oppins SemiBold"/>
                <a:ea typeface="Poppins SemiBold"/>
                <a:cs typeface="Poppins SemiBold"/>
                <a:sym typeface="Poppins SemiBold"/>
              </a:rPr>
              <a:t>1</a:t>
            </a:r>
            <a:endParaRPr>
              <a:solidFill>
                <a:schemeClr val="lt1"/>
              </a:solidFill>
              <a:latin typeface="Poppins SemiBold"/>
              <a:ea typeface="Poppins SemiBold"/>
              <a:cs typeface="Poppins SemiBold"/>
              <a:sym typeface="Poppins SemiBold"/>
            </a:endParaRPr>
          </a:p>
        </p:txBody>
      </p:sp>
      <p:sp>
        <p:nvSpPr>
          <p:cNvPr id="804" name="Google Shape;804;p137"/>
          <p:cNvSpPr/>
          <p:nvPr/>
        </p:nvSpPr>
        <p:spPr>
          <a:xfrm>
            <a:off x="7171425" y="1895578"/>
            <a:ext cx="405300" cy="405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oppins SemiBold"/>
                <a:ea typeface="Poppins SemiBold"/>
                <a:cs typeface="Poppins SemiBold"/>
                <a:sym typeface="Poppins SemiBold"/>
              </a:rPr>
              <a:t>2</a:t>
            </a:r>
            <a:endParaRPr>
              <a:solidFill>
                <a:schemeClr val="lt1"/>
              </a:solidFill>
              <a:latin typeface="Poppins SemiBold"/>
              <a:ea typeface="Poppins SemiBold"/>
              <a:cs typeface="Poppins SemiBold"/>
              <a:sym typeface="Poppins SemiBold"/>
            </a:endParaRPr>
          </a:p>
        </p:txBody>
      </p:sp>
      <p:sp>
        <p:nvSpPr>
          <p:cNvPr id="805" name="Google Shape;805;p137"/>
          <p:cNvSpPr/>
          <p:nvPr/>
        </p:nvSpPr>
        <p:spPr>
          <a:xfrm>
            <a:off x="7171416" y="3365663"/>
            <a:ext cx="405300" cy="405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oppins SemiBold"/>
                <a:ea typeface="Poppins SemiBold"/>
                <a:cs typeface="Poppins SemiBold"/>
                <a:sym typeface="Poppins SemiBold"/>
              </a:rPr>
              <a:t>X</a:t>
            </a:r>
            <a:endParaRPr>
              <a:solidFill>
                <a:schemeClr val="lt1"/>
              </a:solidFill>
              <a:latin typeface="Poppins SemiBold"/>
              <a:ea typeface="Poppins SemiBold"/>
              <a:cs typeface="Poppins SemiBold"/>
              <a:sym typeface="Poppins SemiBold"/>
            </a:endParaRPr>
          </a:p>
        </p:txBody>
      </p:sp>
      <p:sp>
        <p:nvSpPr>
          <p:cNvPr id="806" name="Google Shape;806;p137"/>
          <p:cNvSpPr txBox="1"/>
          <p:nvPr/>
        </p:nvSpPr>
        <p:spPr>
          <a:xfrm rot="-5400000">
            <a:off x="3104900" y="2666725"/>
            <a:ext cx="585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85859F"/>
                </a:solidFill>
                <a:latin typeface="Lato"/>
                <a:ea typeface="Lato"/>
                <a:cs typeface="Lato"/>
                <a:sym typeface="Lato"/>
              </a:rPr>
              <a:t>Value</a:t>
            </a:r>
            <a:endParaRPr b="1" sz="900">
              <a:solidFill>
                <a:srgbClr val="85859F"/>
              </a:solidFill>
              <a:latin typeface="Lato"/>
              <a:ea typeface="Lato"/>
              <a:cs typeface="Lato"/>
              <a:sym typeface="Lato"/>
            </a:endParaRPr>
          </a:p>
        </p:txBody>
      </p:sp>
      <p:sp>
        <p:nvSpPr>
          <p:cNvPr id="807" name="Google Shape;807;p137"/>
          <p:cNvSpPr txBox="1"/>
          <p:nvPr/>
        </p:nvSpPr>
        <p:spPr>
          <a:xfrm>
            <a:off x="5753275" y="4377750"/>
            <a:ext cx="717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85859F"/>
                </a:solidFill>
                <a:latin typeface="Lato"/>
                <a:ea typeface="Lato"/>
                <a:cs typeface="Lato"/>
                <a:sym typeface="Lato"/>
              </a:rPr>
              <a:t>Effort</a:t>
            </a:r>
            <a:endParaRPr b="1" sz="900">
              <a:solidFill>
                <a:srgbClr val="85859F"/>
              </a:solidFill>
              <a:latin typeface="Lato"/>
              <a:ea typeface="Lato"/>
              <a:cs typeface="Lato"/>
              <a:sym typeface="Lato"/>
            </a:endParaRPr>
          </a:p>
        </p:txBody>
      </p:sp>
      <p:sp>
        <p:nvSpPr>
          <p:cNvPr id="808" name="Google Shape;808;p137"/>
          <p:cNvSpPr txBox="1"/>
          <p:nvPr/>
        </p:nvSpPr>
        <p:spPr>
          <a:xfrm>
            <a:off x="576125" y="1363400"/>
            <a:ext cx="2006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C4856"/>
                </a:solidFill>
                <a:latin typeface="Lato"/>
                <a:ea typeface="Lato"/>
                <a:cs typeface="Lato"/>
                <a:sym typeface="Lato"/>
              </a:rPr>
              <a:t>Map out your each feature idea on a sticky note and draw your matrix on a board.</a:t>
            </a:r>
            <a:endParaRPr sz="1000">
              <a:solidFill>
                <a:srgbClr val="3C4856"/>
              </a:solidFill>
              <a:latin typeface="Lato"/>
              <a:ea typeface="Lato"/>
              <a:cs typeface="Lato"/>
              <a:sym typeface="Lato"/>
            </a:endParaRPr>
          </a:p>
        </p:txBody>
      </p:sp>
      <p:sp>
        <p:nvSpPr>
          <p:cNvPr id="809" name="Google Shape;809;p137"/>
          <p:cNvSpPr txBox="1"/>
          <p:nvPr>
            <p:ph type="title"/>
          </p:nvPr>
        </p:nvSpPr>
        <p:spPr>
          <a:xfrm>
            <a:off x="547000" y="733682"/>
            <a:ext cx="5931600" cy="42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F1838"/>
                </a:solidFill>
              </a:rPr>
              <a:t>Value/Effort Scale</a:t>
            </a:r>
            <a:endParaRPr sz="1600"/>
          </a:p>
        </p:txBody>
      </p:sp>
      <p:sp>
        <p:nvSpPr>
          <p:cNvPr id="810" name="Google Shape;810;p137"/>
          <p:cNvSpPr txBox="1"/>
          <p:nvPr/>
        </p:nvSpPr>
        <p:spPr>
          <a:xfrm>
            <a:off x="643200" y="2098650"/>
            <a:ext cx="2006400" cy="909600"/>
          </a:xfrm>
          <a:prstGeom prst="rect">
            <a:avLst/>
          </a:prstGeom>
          <a:solidFill>
            <a:srgbClr val="BAF7EC"/>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00">
                <a:solidFill>
                  <a:schemeClr val="dk2"/>
                </a:solidFill>
                <a:latin typeface="Poppins SemiBold"/>
                <a:ea typeface="Poppins SemiBold"/>
                <a:cs typeface="Poppins SemiBold"/>
                <a:sym typeface="Poppins SemiBold"/>
              </a:rPr>
              <a:t>TIP</a:t>
            </a:r>
            <a:endParaRPr sz="800">
              <a:solidFill>
                <a:schemeClr val="dk2"/>
              </a:solidFill>
              <a:latin typeface="Poppins SemiBold"/>
              <a:ea typeface="Poppins SemiBold"/>
              <a:cs typeface="Poppins SemiBold"/>
              <a:sym typeface="Poppins SemiBold"/>
            </a:endParaRPr>
          </a:p>
          <a:p>
            <a:pPr indent="0" lvl="0" marL="0" rtl="0" algn="l">
              <a:lnSpc>
                <a:spcPct val="115000"/>
              </a:lnSpc>
              <a:spcBef>
                <a:spcPts val="0"/>
              </a:spcBef>
              <a:spcAft>
                <a:spcPts val="0"/>
              </a:spcAft>
              <a:buNone/>
            </a:pPr>
            <a:r>
              <a:rPr lang="en" sz="800">
                <a:solidFill>
                  <a:schemeClr val="dk2"/>
                </a:solidFill>
                <a:latin typeface="Lato"/>
                <a:ea typeface="Lato"/>
                <a:cs typeface="Lato"/>
                <a:sym typeface="Lato"/>
              </a:rPr>
              <a:t>If you’re in-person with your team or using a virtual whiteboard, you can range and map out your sticky notes live with your team!</a:t>
            </a:r>
            <a:endParaRPr sz="900">
              <a:solidFill>
                <a:schemeClr val="dk2"/>
              </a:solidFill>
              <a:latin typeface="Lato"/>
              <a:ea typeface="Lato"/>
              <a:cs typeface="Lato"/>
              <a:sym typeface="Lato"/>
            </a:endParaRPr>
          </a:p>
        </p:txBody>
      </p:sp>
      <p:sp>
        <p:nvSpPr>
          <p:cNvPr id="811" name="Google Shape;811;p137"/>
          <p:cNvSpPr txBox="1"/>
          <p:nvPr/>
        </p:nvSpPr>
        <p:spPr>
          <a:xfrm>
            <a:off x="632425" y="3097000"/>
            <a:ext cx="855600" cy="42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2"/>
                </a:solidFill>
                <a:latin typeface="Lato"/>
                <a:ea typeface="Lato"/>
                <a:cs typeface="Lato"/>
                <a:sym typeface="Lato"/>
              </a:rPr>
              <a:t>Feature #1 </a:t>
            </a:r>
            <a:endParaRPr sz="900">
              <a:solidFill>
                <a:schemeClr val="dk2"/>
              </a:solidFill>
              <a:latin typeface="Lato"/>
              <a:ea typeface="Lato"/>
              <a:cs typeface="Lato"/>
              <a:sym typeface="Lato"/>
            </a:endParaRPr>
          </a:p>
        </p:txBody>
      </p:sp>
      <p:sp>
        <p:nvSpPr>
          <p:cNvPr id="812" name="Google Shape;812;p137"/>
          <p:cNvSpPr/>
          <p:nvPr/>
        </p:nvSpPr>
        <p:spPr>
          <a:xfrm>
            <a:off x="4603075" y="3368225"/>
            <a:ext cx="400200" cy="400200"/>
          </a:xfrm>
          <a:prstGeom prst="ellipse">
            <a:avLst/>
          </a:prstGeom>
          <a:solidFill>
            <a:srgbClr val="85859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CFCFC"/>
                </a:solidFill>
                <a:latin typeface="Poppins SemiBold"/>
                <a:ea typeface="Poppins SemiBold"/>
                <a:cs typeface="Poppins SemiBold"/>
                <a:sym typeface="Poppins SemiBold"/>
              </a:rPr>
              <a:t>?</a:t>
            </a:r>
            <a:endParaRPr sz="1300">
              <a:solidFill>
                <a:srgbClr val="FCFCFC"/>
              </a:solidFill>
              <a:latin typeface="Poppins SemiBold"/>
              <a:ea typeface="Poppins SemiBold"/>
              <a:cs typeface="Poppins SemiBold"/>
              <a:sym typeface="Poppins SemiBold"/>
            </a:endParaRPr>
          </a:p>
        </p:txBody>
      </p:sp>
      <p:sp>
        <p:nvSpPr>
          <p:cNvPr id="813" name="Google Shape;813;p137"/>
          <p:cNvSpPr txBox="1"/>
          <p:nvPr/>
        </p:nvSpPr>
        <p:spPr>
          <a:xfrm>
            <a:off x="1579333" y="3097000"/>
            <a:ext cx="855600" cy="42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2"/>
                </a:solidFill>
                <a:latin typeface="Lato"/>
                <a:ea typeface="Lato"/>
                <a:cs typeface="Lato"/>
                <a:sym typeface="Lato"/>
              </a:rPr>
              <a:t>Feature #2 </a:t>
            </a:r>
            <a:endParaRPr sz="900">
              <a:solidFill>
                <a:schemeClr val="dk2"/>
              </a:solidFill>
              <a:latin typeface="Lato"/>
              <a:ea typeface="Lato"/>
              <a:cs typeface="Lato"/>
              <a:sym typeface="Lato"/>
            </a:endParaRPr>
          </a:p>
        </p:txBody>
      </p:sp>
      <p:sp>
        <p:nvSpPr>
          <p:cNvPr id="814" name="Google Shape;814;p137"/>
          <p:cNvSpPr txBox="1"/>
          <p:nvPr/>
        </p:nvSpPr>
        <p:spPr>
          <a:xfrm>
            <a:off x="632425" y="3615350"/>
            <a:ext cx="855600" cy="42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2"/>
                </a:solidFill>
                <a:latin typeface="Lato"/>
                <a:ea typeface="Lato"/>
                <a:cs typeface="Lato"/>
                <a:sym typeface="Lato"/>
              </a:rPr>
              <a:t>Feature #3 </a:t>
            </a:r>
            <a:endParaRPr sz="900">
              <a:solidFill>
                <a:schemeClr val="dk2"/>
              </a:solidFill>
              <a:latin typeface="Lato"/>
              <a:ea typeface="Lato"/>
              <a:cs typeface="Lato"/>
              <a:sym typeface="Lato"/>
            </a:endParaRPr>
          </a:p>
        </p:txBody>
      </p:sp>
      <p:sp>
        <p:nvSpPr>
          <p:cNvPr id="815" name="Google Shape;815;p137"/>
          <p:cNvSpPr txBox="1"/>
          <p:nvPr/>
        </p:nvSpPr>
        <p:spPr>
          <a:xfrm>
            <a:off x="1579333" y="3615350"/>
            <a:ext cx="855600" cy="42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2"/>
                </a:solidFill>
                <a:latin typeface="Lato"/>
                <a:ea typeface="Lato"/>
                <a:cs typeface="Lato"/>
                <a:sym typeface="Lato"/>
              </a:rPr>
              <a:t>Feature #4 </a:t>
            </a:r>
            <a:endParaRPr sz="900">
              <a:solidFill>
                <a:schemeClr val="dk2"/>
              </a:solidFill>
              <a:latin typeface="Lato"/>
              <a:ea typeface="Lato"/>
              <a:cs typeface="Lato"/>
              <a:sym typeface="Lato"/>
            </a:endParaRPr>
          </a:p>
        </p:txBody>
      </p:sp>
      <p:sp>
        <p:nvSpPr>
          <p:cNvPr id="816" name="Google Shape;816;p137"/>
          <p:cNvSpPr txBox="1"/>
          <p:nvPr/>
        </p:nvSpPr>
        <p:spPr>
          <a:xfrm>
            <a:off x="632425" y="4133700"/>
            <a:ext cx="855600" cy="42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2"/>
                </a:solidFill>
                <a:latin typeface="Lato"/>
                <a:ea typeface="Lato"/>
                <a:cs typeface="Lato"/>
                <a:sym typeface="Lato"/>
              </a:rPr>
              <a:t>Feature #5 </a:t>
            </a:r>
            <a:endParaRPr sz="900">
              <a:solidFill>
                <a:schemeClr val="dk2"/>
              </a:solidFill>
              <a:latin typeface="Lato"/>
              <a:ea typeface="Lato"/>
              <a:cs typeface="Lato"/>
              <a:sym typeface="Lato"/>
            </a:endParaRPr>
          </a:p>
        </p:txBody>
      </p:sp>
      <p:sp>
        <p:nvSpPr>
          <p:cNvPr id="817" name="Google Shape;817;p137"/>
          <p:cNvSpPr txBox="1"/>
          <p:nvPr/>
        </p:nvSpPr>
        <p:spPr>
          <a:xfrm>
            <a:off x="1579333" y="4133700"/>
            <a:ext cx="855600" cy="429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2"/>
                </a:solidFill>
                <a:latin typeface="Lato"/>
                <a:ea typeface="Lato"/>
                <a:cs typeface="Lato"/>
                <a:sym typeface="Lato"/>
              </a:rPr>
              <a:t>Feature #6 </a:t>
            </a:r>
            <a:endParaRPr sz="900">
              <a:solidFill>
                <a:schemeClr val="dk2"/>
              </a:solidFill>
              <a:latin typeface="Lato"/>
              <a:ea typeface="Lato"/>
              <a:cs typeface="Lato"/>
              <a:sym typeface="Lato"/>
            </a:endParaRPr>
          </a:p>
        </p:txBody>
      </p:sp>
      <p:grpSp>
        <p:nvGrpSpPr>
          <p:cNvPr id="818" name="Google Shape;818;p137"/>
          <p:cNvGrpSpPr/>
          <p:nvPr/>
        </p:nvGrpSpPr>
        <p:grpSpPr>
          <a:xfrm>
            <a:off x="3681104" y="1356701"/>
            <a:ext cx="4862099" cy="3024128"/>
            <a:chOff x="1395634" y="1148021"/>
            <a:chExt cx="3588000" cy="3240600"/>
          </a:xfrm>
        </p:grpSpPr>
        <p:cxnSp>
          <p:nvCxnSpPr>
            <p:cNvPr id="819" name="Google Shape;819;p137"/>
            <p:cNvCxnSpPr/>
            <p:nvPr/>
          </p:nvCxnSpPr>
          <p:spPr>
            <a:xfrm>
              <a:off x="3189569" y="1148021"/>
              <a:ext cx="0" cy="3240600"/>
            </a:xfrm>
            <a:prstGeom prst="straightConnector1">
              <a:avLst/>
            </a:prstGeom>
            <a:noFill/>
            <a:ln cap="flat" cmpd="sng" w="9525">
              <a:solidFill>
                <a:srgbClr val="E5E5EB"/>
              </a:solidFill>
              <a:prstDash val="dash"/>
              <a:round/>
              <a:headEnd len="med" w="med" type="none"/>
              <a:tailEnd len="med" w="med" type="none"/>
            </a:ln>
          </p:spPr>
        </p:cxnSp>
        <p:cxnSp>
          <p:nvCxnSpPr>
            <p:cNvPr id="820" name="Google Shape;820;p137"/>
            <p:cNvCxnSpPr/>
            <p:nvPr/>
          </p:nvCxnSpPr>
          <p:spPr>
            <a:xfrm flipH="1">
              <a:off x="1395634" y="2714993"/>
              <a:ext cx="3588000" cy="22800"/>
            </a:xfrm>
            <a:prstGeom prst="straightConnector1">
              <a:avLst/>
            </a:prstGeom>
            <a:noFill/>
            <a:ln cap="flat" cmpd="sng" w="9525">
              <a:solidFill>
                <a:srgbClr val="E5E5EB"/>
              </a:solidFill>
              <a:prstDash val="dash"/>
              <a:round/>
              <a:headEnd len="med" w="med" type="none"/>
              <a:tailEnd len="med" w="med" type="none"/>
            </a:ln>
          </p:spPr>
        </p:cxnSp>
      </p:grpSp>
      <p:grpSp>
        <p:nvGrpSpPr>
          <p:cNvPr id="821" name="Google Shape;821;p137"/>
          <p:cNvGrpSpPr/>
          <p:nvPr/>
        </p:nvGrpSpPr>
        <p:grpSpPr>
          <a:xfrm>
            <a:off x="3681110" y="1356659"/>
            <a:ext cx="4862130" cy="3024138"/>
            <a:chOff x="5312725" y="1861575"/>
            <a:chExt cx="2671500" cy="2671500"/>
          </a:xfrm>
        </p:grpSpPr>
        <p:cxnSp>
          <p:nvCxnSpPr>
            <p:cNvPr id="822" name="Google Shape;822;p137"/>
            <p:cNvCxnSpPr/>
            <p:nvPr/>
          </p:nvCxnSpPr>
          <p:spPr>
            <a:xfrm>
              <a:off x="5312725" y="1861575"/>
              <a:ext cx="0" cy="2671500"/>
            </a:xfrm>
            <a:prstGeom prst="straightConnector1">
              <a:avLst/>
            </a:prstGeom>
            <a:noFill/>
            <a:ln cap="flat" cmpd="sng" w="9525">
              <a:solidFill>
                <a:srgbClr val="E5E5EB"/>
              </a:solidFill>
              <a:prstDash val="solid"/>
              <a:round/>
              <a:headEnd len="med" w="med" type="stealth"/>
              <a:tailEnd len="med" w="med" type="none"/>
            </a:ln>
          </p:spPr>
        </p:cxnSp>
        <p:cxnSp>
          <p:nvCxnSpPr>
            <p:cNvPr id="823" name="Google Shape;823;p137"/>
            <p:cNvCxnSpPr/>
            <p:nvPr/>
          </p:nvCxnSpPr>
          <p:spPr>
            <a:xfrm>
              <a:off x="6648475" y="3197313"/>
              <a:ext cx="0" cy="2671500"/>
            </a:xfrm>
            <a:prstGeom prst="straightConnector1">
              <a:avLst/>
            </a:prstGeom>
            <a:noFill/>
            <a:ln cap="flat" cmpd="sng" w="9525">
              <a:solidFill>
                <a:srgbClr val="E5E5EB"/>
              </a:solidFill>
              <a:prstDash val="solid"/>
              <a:round/>
              <a:headEnd len="med" w="med" type="stealth"/>
              <a:tailEnd len="med" w="med" type="non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38"/>
          <p:cNvSpPr txBox="1"/>
          <p:nvPr>
            <p:ph type="title"/>
          </p:nvPr>
        </p:nvSpPr>
        <p:spPr>
          <a:xfrm>
            <a:off x="606900" y="843225"/>
            <a:ext cx="7929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Example: </a:t>
            </a:r>
            <a:r>
              <a:rPr lang="en" sz="1600"/>
              <a:t>Value/Effort Scale</a:t>
            </a:r>
            <a:endParaRPr/>
          </a:p>
        </p:txBody>
      </p:sp>
      <p:graphicFrame>
        <p:nvGraphicFramePr>
          <p:cNvPr id="829" name="Google Shape;829;p138"/>
          <p:cNvGraphicFramePr/>
          <p:nvPr/>
        </p:nvGraphicFramePr>
        <p:xfrm>
          <a:off x="607175" y="1356925"/>
          <a:ext cx="3000000" cy="3000000"/>
        </p:xfrm>
        <a:graphic>
          <a:graphicData uri="http://schemas.openxmlformats.org/drawingml/2006/table">
            <a:tbl>
              <a:tblPr>
                <a:noFill/>
                <a:tableStyleId>{643C6208-B217-4639-A89E-43E03745745E}</a:tableStyleId>
              </a:tblPr>
              <a:tblGrid>
                <a:gridCol w="1679650"/>
                <a:gridCol w="1413500"/>
                <a:gridCol w="1518200"/>
              </a:tblGrid>
              <a:tr h="468175">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Feature</a:t>
                      </a:r>
                      <a:endParaRPr sz="1000">
                        <a:solidFill>
                          <a:schemeClr val="lt1"/>
                        </a:solidFill>
                        <a:latin typeface="Poppins SemiBold"/>
                        <a:ea typeface="Poppins SemiBold"/>
                        <a:cs typeface="Poppins SemiBold"/>
                        <a:sym typeface="Poppins SemiBold"/>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85859F"/>
                    </a:solidFill>
                  </a:tcPr>
                </a:tc>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Effort to build (/10)</a:t>
                      </a:r>
                      <a:endParaRPr i="1" sz="8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None/>
                      </a:pPr>
                      <a:r>
                        <a:rPr lang="en" sz="1000">
                          <a:solidFill>
                            <a:schemeClr val="lt1"/>
                          </a:solidFill>
                          <a:latin typeface="Poppins SemiBold"/>
                          <a:ea typeface="Poppins SemiBold"/>
                          <a:cs typeface="Poppins SemiBold"/>
                          <a:sym typeface="Poppins SemiBold"/>
                        </a:rPr>
                        <a:t>Business value (/10)</a:t>
                      </a:r>
                      <a:endParaRPr sz="1000">
                        <a:solidFill>
                          <a:schemeClr val="lt1"/>
                        </a:solidFill>
                        <a:latin typeface="Poppins SemiBold"/>
                        <a:ea typeface="Poppins SemiBold"/>
                        <a:cs typeface="Poppins SemiBold"/>
                        <a:sym typeface="Poppins SemiBold"/>
                      </a:endParaRPr>
                    </a:p>
                  </a:txBody>
                  <a:tcPr marT="19050" marB="19050"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rgbClr val="E5E5EB"/>
                      </a:solidFill>
                      <a:prstDash val="solid"/>
                      <a:round/>
                      <a:headEnd len="sm" w="sm" type="none"/>
                      <a:tailEnd len="sm" w="sm" type="none"/>
                    </a:lnB>
                    <a:solidFill>
                      <a:schemeClr val="accent4"/>
                    </a:solidFill>
                  </a:tcPr>
                </a:tc>
              </a:tr>
              <a:tr h="299400">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Login function</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91440" marR="91440" rtl="0" algn="ctr">
                        <a:spcBef>
                          <a:spcPts val="0"/>
                        </a:spcBef>
                        <a:spcAft>
                          <a:spcPts val="0"/>
                        </a:spcAft>
                        <a:buNone/>
                      </a:pPr>
                      <a:r>
                        <a:rPr lang="en" sz="1000">
                          <a:solidFill>
                            <a:schemeClr val="dk1"/>
                          </a:solidFill>
                          <a:latin typeface="Lato"/>
                          <a:ea typeface="Lato"/>
                          <a:cs typeface="Lato"/>
                          <a:sym typeface="Lato"/>
                        </a:rPr>
                        <a:t>3</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91440" marR="91440" rtl="0" algn="ctr">
                        <a:spcBef>
                          <a:spcPts val="0"/>
                        </a:spcBef>
                        <a:spcAft>
                          <a:spcPts val="0"/>
                        </a:spcAft>
                        <a:buNone/>
                      </a:pPr>
                      <a:r>
                        <a:rPr lang="en" sz="1000">
                          <a:solidFill>
                            <a:schemeClr val="dk1"/>
                          </a:solidFill>
                          <a:latin typeface="Lato"/>
                          <a:ea typeface="Lato"/>
                          <a:cs typeface="Lato"/>
                          <a:sym typeface="Lato"/>
                        </a:rPr>
                        <a:t>10</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3887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Search feature</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91440" marR="91440" rtl="0" algn="ctr">
                        <a:spcBef>
                          <a:spcPts val="0"/>
                        </a:spcBef>
                        <a:spcAft>
                          <a:spcPts val="0"/>
                        </a:spcAft>
                        <a:buNone/>
                      </a:pPr>
                      <a:r>
                        <a:rPr lang="en" sz="1000">
                          <a:solidFill>
                            <a:schemeClr val="dk1"/>
                          </a:solidFill>
                          <a:latin typeface="Lato"/>
                          <a:ea typeface="Lato"/>
                          <a:cs typeface="Lato"/>
                          <a:sym typeface="Lato"/>
                        </a:rPr>
                        <a:t>5</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91440" marR="91440" rtl="0" algn="ctr">
                        <a:spcBef>
                          <a:spcPts val="0"/>
                        </a:spcBef>
                        <a:spcAft>
                          <a:spcPts val="0"/>
                        </a:spcAft>
                        <a:buNone/>
                      </a:pPr>
                      <a:r>
                        <a:rPr lang="en" sz="1000">
                          <a:solidFill>
                            <a:schemeClr val="dk1"/>
                          </a:solidFill>
                          <a:latin typeface="Lato"/>
                          <a:ea typeface="Lato"/>
                          <a:cs typeface="Lato"/>
                          <a:sym typeface="Lato"/>
                        </a:rPr>
                        <a:t>10</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307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Review feature</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91440" marR="91440" rtl="0" algn="ctr">
                        <a:spcBef>
                          <a:spcPts val="0"/>
                        </a:spcBef>
                        <a:spcAft>
                          <a:spcPts val="0"/>
                        </a:spcAft>
                        <a:buNone/>
                      </a:pPr>
                      <a:r>
                        <a:rPr lang="en" sz="1000">
                          <a:solidFill>
                            <a:schemeClr val="dk1"/>
                          </a:solidFill>
                          <a:latin typeface="Lato"/>
                          <a:ea typeface="Lato"/>
                          <a:cs typeface="Lato"/>
                          <a:sym typeface="Lato"/>
                        </a:rPr>
                        <a:t>8</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91440" marR="91440" rtl="0" algn="ctr">
                        <a:spcBef>
                          <a:spcPts val="0"/>
                        </a:spcBef>
                        <a:spcAft>
                          <a:spcPts val="0"/>
                        </a:spcAft>
                        <a:buNone/>
                      </a:pPr>
                      <a:r>
                        <a:rPr lang="en" sz="1000">
                          <a:solidFill>
                            <a:schemeClr val="dk1"/>
                          </a:solidFill>
                          <a:latin typeface="Lato"/>
                          <a:ea typeface="Lato"/>
                          <a:cs typeface="Lato"/>
                          <a:sym typeface="Lato"/>
                        </a:rPr>
                        <a:t>10</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4837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Sign up function</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E5E5EB"/>
                    </a:solidFill>
                  </a:tcPr>
                </a:tc>
                <a:tc>
                  <a:txBody>
                    <a:bodyPr/>
                    <a:lstStyle/>
                    <a:p>
                      <a:pPr indent="0" lvl="0" marL="91440" marR="91440" rtl="0" algn="ctr">
                        <a:spcBef>
                          <a:spcPts val="0"/>
                        </a:spcBef>
                        <a:spcAft>
                          <a:spcPts val="0"/>
                        </a:spcAft>
                        <a:buNone/>
                      </a:pPr>
                      <a:r>
                        <a:rPr lang="en" sz="1000">
                          <a:solidFill>
                            <a:schemeClr val="dk1"/>
                          </a:solidFill>
                          <a:latin typeface="Lato"/>
                          <a:ea typeface="Lato"/>
                          <a:cs typeface="Lato"/>
                          <a:sym typeface="Lato"/>
                        </a:rPr>
                        <a:t>3</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91440" marR="91440" rtl="0" algn="ctr">
                        <a:spcBef>
                          <a:spcPts val="0"/>
                        </a:spcBef>
                        <a:spcAft>
                          <a:spcPts val="0"/>
                        </a:spcAft>
                        <a:buNone/>
                      </a:pPr>
                      <a:r>
                        <a:rPr lang="en" sz="1000">
                          <a:solidFill>
                            <a:schemeClr val="dk1"/>
                          </a:solidFill>
                          <a:latin typeface="Lato"/>
                          <a:ea typeface="Lato"/>
                          <a:cs typeface="Lato"/>
                          <a:sym typeface="Lato"/>
                        </a:rPr>
                        <a:t>10</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68800">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“More books like this” feature</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91440" marR="91440" rtl="0" algn="ctr">
                        <a:spcBef>
                          <a:spcPts val="0"/>
                        </a:spcBef>
                        <a:spcAft>
                          <a:spcPts val="0"/>
                        </a:spcAft>
                        <a:buNone/>
                      </a:pPr>
                      <a:r>
                        <a:rPr lang="en" sz="1000">
                          <a:solidFill>
                            <a:schemeClr val="dk1"/>
                          </a:solidFill>
                          <a:latin typeface="Lato"/>
                          <a:ea typeface="Lato"/>
                          <a:cs typeface="Lato"/>
                          <a:sym typeface="Lato"/>
                        </a:rPr>
                        <a:t>8</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91440" marR="91440" rtl="0" algn="ctr">
                        <a:spcBef>
                          <a:spcPts val="0"/>
                        </a:spcBef>
                        <a:spcAft>
                          <a:spcPts val="0"/>
                        </a:spcAft>
                        <a:buNone/>
                      </a:pPr>
                      <a:r>
                        <a:rPr lang="en" sz="1000">
                          <a:solidFill>
                            <a:schemeClr val="dk1"/>
                          </a:solidFill>
                          <a:latin typeface="Lato"/>
                          <a:ea typeface="Lato"/>
                          <a:cs typeface="Lato"/>
                          <a:sym typeface="Lato"/>
                        </a:rPr>
                        <a:t>9</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688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Ask for help feature</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91440" marR="91440" rtl="0" algn="ctr">
                        <a:spcBef>
                          <a:spcPts val="0"/>
                        </a:spcBef>
                        <a:spcAft>
                          <a:spcPts val="0"/>
                        </a:spcAft>
                        <a:buNone/>
                      </a:pPr>
                      <a:r>
                        <a:rPr lang="en" sz="1000">
                          <a:solidFill>
                            <a:schemeClr val="dk1"/>
                          </a:solidFill>
                          <a:latin typeface="Lato"/>
                          <a:ea typeface="Lato"/>
                          <a:cs typeface="Lato"/>
                          <a:sym typeface="Lato"/>
                        </a:rPr>
                        <a:t>4</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91440" marR="91440" rtl="0" algn="ctr">
                        <a:spcBef>
                          <a:spcPts val="0"/>
                        </a:spcBef>
                        <a:spcAft>
                          <a:spcPts val="0"/>
                        </a:spcAft>
                        <a:buNone/>
                      </a:pPr>
                      <a:r>
                        <a:rPr lang="en" sz="1000">
                          <a:solidFill>
                            <a:schemeClr val="dk1"/>
                          </a:solidFill>
                          <a:latin typeface="Lato"/>
                          <a:ea typeface="Lato"/>
                          <a:cs typeface="Lato"/>
                          <a:sym typeface="Lato"/>
                        </a:rPr>
                        <a:t>6</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Chat with other users</a:t>
                      </a:r>
                      <a:endParaRPr sz="1000">
                        <a:solidFill>
                          <a:schemeClr val="dk1"/>
                        </a:solidFill>
                        <a:latin typeface="Lato"/>
                        <a:ea typeface="Lato"/>
                        <a:cs typeface="Lato"/>
                        <a:sym typeface="Lato"/>
                      </a:endParaRPr>
                    </a:p>
                  </a:txBody>
                  <a:tcPr marT="19050" marB="19050" marR="28575" marL="91425" anchor="ctr">
                    <a:lnL cap="flat" cmpd="sng" w="9525">
                      <a:solidFill>
                        <a:schemeClr val="accent5">
                          <a:alpha val="0"/>
                        </a:schemeClr>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91440" marR="91440" rtl="0" algn="ctr">
                        <a:spcBef>
                          <a:spcPts val="0"/>
                        </a:spcBef>
                        <a:spcAft>
                          <a:spcPts val="0"/>
                        </a:spcAft>
                        <a:buNone/>
                      </a:pPr>
                      <a:r>
                        <a:rPr lang="en" sz="1000">
                          <a:solidFill>
                            <a:schemeClr val="dk1"/>
                          </a:solidFill>
                          <a:latin typeface="Lato"/>
                          <a:ea typeface="Lato"/>
                          <a:cs typeface="Lato"/>
                          <a:sym typeface="Lato"/>
                        </a:rPr>
                        <a:t>5</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c>
                  <a:txBody>
                    <a:bodyPr/>
                    <a:lstStyle/>
                    <a:p>
                      <a:pPr indent="0" lvl="0" marL="91440" marR="91440" rtl="0" algn="ctr">
                        <a:spcBef>
                          <a:spcPts val="0"/>
                        </a:spcBef>
                        <a:spcAft>
                          <a:spcPts val="0"/>
                        </a:spcAft>
                        <a:buNone/>
                      </a:pPr>
                      <a:r>
                        <a:rPr lang="en" sz="1000">
                          <a:solidFill>
                            <a:schemeClr val="dk1"/>
                          </a:solidFill>
                          <a:latin typeface="Lato"/>
                          <a:ea typeface="Lato"/>
                          <a:cs typeface="Lato"/>
                          <a:sym typeface="Lato"/>
                        </a:rPr>
                        <a:t>7</a:t>
                      </a:r>
                      <a:endParaRPr sz="1000">
                        <a:solidFill>
                          <a:schemeClr val="dk1"/>
                        </a:solidFill>
                        <a:latin typeface="Lato"/>
                        <a:ea typeface="Lato"/>
                        <a:cs typeface="Lato"/>
                        <a:sym typeface="Lato"/>
                      </a:endParaRPr>
                    </a:p>
                  </a:txBody>
                  <a:tcPr marT="19050" marB="19050" marR="28575" marL="28575" anchor="ctr">
                    <a:lnL cap="flat" cmpd="sng" w="9525">
                      <a:solidFill>
                        <a:srgbClr val="E5E5EB"/>
                      </a:solidFill>
                      <a:prstDash val="solid"/>
                      <a:round/>
                      <a:headEnd len="sm" w="sm" type="none"/>
                      <a:tailEnd len="sm" w="sm" type="none"/>
                    </a:lnL>
                    <a:lnR cap="flat" cmpd="sng" w="9525">
                      <a:solidFill>
                        <a:srgbClr val="E5E5EB"/>
                      </a:solidFill>
                      <a:prstDash val="solid"/>
                      <a:round/>
                      <a:headEnd len="sm" w="sm" type="none"/>
                      <a:tailEnd len="sm" w="sm" type="none"/>
                    </a:lnR>
                    <a:lnT cap="flat" cmpd="sng" w="9525">
                      <a:solidFill>
                        <a:srgbClr val="E5E5EB"/>
                      </a:solidFill>
                      <a:prstDash val="solid"/>
                      <a:round/>
                      <a:headEnd len="sm" w="sm" type="none"/>
                      <a:tailEnd len="sm" w="sm" type="none"/>
                    </a:lnT>
                    <a:lnB cap="flat" cmpd="sng" w="9525">
                      <a:solidFill>
                        <a:srgbClr val="E5E5EB"/>
                      </a:solidFill>
                      <a:prstDash val="solid"/>
                      <a:round/>
                      <a:headEnd len="sm" w="sm" type="none"/>
                      <a:tailEnd len="sm" w="sm" type="none"/>
                    </a:lnB>
                  </a:tcPr>
                </a:tc>
              </a:tr>
            </a:tbl>
          </a:graphicData>
        </a:graphic>
      </p:graphicFrame>
      <p:sp>
        <p:nvSpPr>
          <p:cNvPr id="830" name="Google Shape;830;p138"/>
          <p:cNvSpPr txBox="1"/>
          <p:nvPr>
            <p:ph idx="4294967295" type="title"/>
          </p:nvPr>
        </p:nvSpPr>
        <p:spPr>
          <a:xfrm>
            <a:off x="4571300" y="421568"/>
            <a:ext cx="3972000" cy="299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100">
                <a:solidFill>
                  <a:schemeClr val="accent4"/>
                </a:solidFill>
              </a:rPr>
              <a:t>Book Review Website: Beta Launch</a:t>
            </a:r>
            <a:endParaRPr sz="1100">
              <a:solidFill>
                <a:schemeClr val="accent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139"/>
          <p:cNvSpPr/>
          <p:nvPr/>
        </p:nvSpPr>
        <p:spPr>
          <a:xfrm>
            <a:off x="6977329" y="3511566"/>
            <a:ext cx="384300" cy="384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oppins SemiBold"/>
                <a:ea typeface="Poppins SemiBold"/>
                <a:cs typeface="Poppins SemiBold"/>
                <a:sym typeface="Poppins SemiBold"/>
              </a:rPr>
              <a:t>X</a:t>
            </a:r>
            <a:endParaRPr>
              <a:solidFill>
                <a:schemeClr val="lt1"/>
              </a:solidFill>
              <a:latin typeface="Poppins SemiBold"/>
              <a:ea typeface="Poppins SemiBold"/>
              <a:cs typeface="Poppins SemiBold"/>
              <a:sym typeface="Poppins SemiBold"/>
            </a:endParaRPr>
          </a:p>
        </p:txBody>
      </p:sp>
      <p:sp>
        <p:nvSpPr>
          <p:cNvPr id="836" name="Google Shape;836;p139"/>
          <p:cNvSpPr txBox="1"/>
          <p:nvPr/>
        </p:nvSpPr>
        <p:spPr>
          <a:xfrm rot="-5400000">
            <a:off x="3104900" y="2666725"/>
            <a:ext cx="585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85859F"/>
                </a:solidFill>
                <a:latin typeface="Lato"/>
                <a:ea typeface="Lato"/>
                <a:cs typeface="Lato"/>
                <a:sym typeface="Lato"/>
              </a:rPr>
              <a:t>Value</a:t>
            </a:r>
            <a:endParaRPr b="1" sz="900">
              <a:solidFill>
                <a:srgbClr val="85859F"/>
              </a:solidFill>
              <a:latin typeface="Lato"/>
              <a:ea typeface="Lato"/>
              <a:cs typeface="Lato"/>
              <a:sym typeface="Lato"/>
            </a:endParaRPr>
          </a:p>
        </p:txBody>
      </p:sp>
      <p:sp>
        <p:nvSpPr>
          <p:cNvPr id="837" name="Google Shape;837;p139"/>
          <p:cNvSpPr txBox="1"/>
          <p:nvPr/>
        </p:nvSpPr>
        <p:spPr>
          <a:xfrm>
            <a:off x="5632911" y="4615521"/>
            <a:ext cx="6807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85859F"/>
                </a:solidFill>
                <a:latin typeface="Lato"/>
                <a:ea typeface="Lato"/>
                <a:cs typeface="Lato"/>
                <a:sym typeface="Lato"/>
              </a:rPr>
              <a:t>Effort</a:t>
            </a:r>
            <a:endParaRPr b="1" sz="900">
              <a:solidFill>
                <a:srgbClr val="85859F"/>
              </a:solidFill>
              <a:latin typeface="Lato"/>
              <a:ea typeface="Lato"/>
              <a:cs typeface="Lato"/>
              <a:sym typeface="Lato"/>
            </a:endParaRPr>
          </a:p>
        </p:txBody>
      </p:sp>
      <p:sp>
        <p:nvSpPr>
          <p:cNvPr id="838" name="Google Shape;838;p139"/>
          <p:cNvSpPr txBox="1"/>
          <p:nvPr/>
        </p:nvSpPr>
        <p:spPr>
          <a:xfrm>
            <a:off x="576125" y="1363400"/>
            <a:ext cx="2006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C4856"/>
                </a:solidFill>
                <a:latin typeface="Lato"/>
                <a:ea typeface="Lato"/>
                <a:cs typeface="Lato"/>
                <a:sym typeface="Lato"/>
              </a:rPr>
              <a:t>Map out your each feature idea on a sticky note and draw your matrix on a board.</a:t>
            </a:r>
            <a:endParaRPr sz="1000">
              <a:solidFill>
                <a:srgbClr val="3C4856"/>
              </a:solidFill>
              <a:latin typeface="Lato"/>
              <a:ea typeface="Lato"/>
              <a:cs typeface="Lato"/>
              <a:sym typeface="Lato"/>
            </a:endParaRPr>
          </a:p>
        </p:txBody>
      </p:sp>
      <p:sp>
        <p:nvSpPr>
          <p:cNvPr id="839" name="Google Shape;839;p139"/>
          <p:cNvSpPr txBox="1"/>
          <p:nvPr>
            <p:ph type="title"/>
          </p:nvPr>
        </p:nvSpPr>
        <p:spPr>
          <a:xfrm>
            <a:off x="547000" y="733682"/>
            <a:ext cx="5931600" cy="42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F1838"/>
                </a:solidFill>
              </a:rPr>
              <a:t>Example: </a:t>
            </a:r>
            <a:r>
              <a:rPr lang="en" sz="1600">
                <a:solidFill>
                  <a:srgbClr val="0F1838"/>
                </a:solidFill>
              </a:rPr>
              <a:t>Value/Effort Scale</a:t>
            </a:r>
            <a:endParaRPr sz="1600"/>
          </a:p>
        </p:txBody>
      </p:sp>
      <p:sp>
        <p:nvSpPr>
          <p:cNvPr id="840" name="Google Shape;840;p139"/>
          <p:cNvSpPr txBox="1"/>
          <p:nvPr/>
        </p:nvSpPr>
        <p:spPr>
          <a:xfrm>
            <a:off x="643200" y="2098650"/>
            <a:ext cx="2006400" cy="909600"/>
          </a:xfrm>
          <a:prstGeom prst="rect">
            <a:avLst/>
          </a:prstGeom>
          <a:solidFill>
            <a:srgbClr val="BAF7EC"/>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00">
                <a:solidFill>
                  <a:schemeClr val="dk2"/>
                </a:solidFill>
                <a:latin typeface="Poppins SemiBold"/>
                <a:ea typeface="Poppins SemiBold"/>
                <a:cs typeface="Poppins SemiBold"/>
                <a:sym typeface="Poppins SemiBold"/>
              </a:rPr>
              <a:t>TIP</a:t>
            </a:r>
            <a:endParaRPr sz="800">
              <a:solidFill>
                <a:schemeClr val="dk2"/>
              </a:solidFill>
              <a:latin typeface="Poppins SemiBold"/>
              <a:ea typeface="Poppins SemiBold"/>
              <a:cs typeface="Poppins SemiBold"/>
              <a:sym typeface="Poppins SemiBold"/>
            </a:endParaRPr>
          </a:p>
          <a:p>
            <a:pPr indent="0" lvl="0" marL="0" rtl="0" algn="l">
              <a:lnSpc>
                <a:spcPct val="115000"/>
              </a:lnSpc>
              <a:spcBef>
                <a:spcPts val="0"/>
              </a:spcBef>
              <a:spcAft>
                <a:spcPts val="0"/>
              </a:spcAft>
              <a:buNone/>
            </a:pPr>
            <a:r>
              <a:rPr lang="en" sz="800">
                <a:solidFill>
                  <a:schemeClr val="dk2"/>
                </a:solidFill>
                <a:latin typeface="Lato"/>
                <a:ea typeface="Lato"/>
                <a:cs typeface="Lato"/>
                <a:sym typeface="Lato"/>
              </a:rPr>
              <a:t>If you’re in-person with your team or using a virtual whiteboard, you can range and map out your sticky notes live with your team!</a:t>
            </a:r>
            <a:endParaRPr sz="900">
              <a:solidFill>
                <a:schemeClr val="dk2"/>
              </a:solidFill>
              <a:latin typeface="Lato"/>
              <a:ea typeface="Lato"/>
              <a:cs typeface="Lato"/>
              <a:sym typeface="Lato"/>
            </a:endParaRPr>
          </a:p>
        </p:txBody>
      </p:sp>
      <p:sp>
        <p:nvSpPr>
          <p:cNvPr id="841" name="Google Shape;841;p139"/>
          <p:cNvSpPr txBox="1"/>
          <p:nvPr>
            <p:ph idx="4294967295" type="title"/>
          </p:nvPr>
        </p:nvSpPr>
        <p:spPr>
          <a:xfrm>
            <a:off x="4571300" y="421568"/>
            <a:ext cx="3972000" cy="299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100">
                <a:solidFill>
                  <a:schemeClr val="accent4"/>
                </a:solidFill>
              </a:rPr>
              <a:t>Book Review Website: Beta Launch</a:t>
            </a:r>
            <a:endParaRPr sz="1100">
              <a:solidFill>
                <a:schemeClr val="accent4"/>
              </a:solidFill>
            </a:endParaRPr>
          </a:p>
        </p:txBody>
      </p:sp>
      <p:sp>
        <p:nvSpPr>
          <p:cNvPr id="842" name="Google Shape;842;p139"/>
          <p:cNvSpPr txBox="1"/>
          <p:nvPr/>
        </p:nvSpPr>
        <p:spPr>
          <a:xfrm>
            <a:off x="5978628" y="1686620"/>
            <a:ext cx="584400" cy="466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Search feature</a:t>
            </a:r>
            <a:endParaRPr sz="900">
              <a:solidFill>
                <a:schemeClr val="dk2"/>
              </a:solidFill>
              <a:latin typeface="Lato"/>
              <a:ea typeface="Lato"/>
              <a:cs typeface="Lato"/>
              <a:sym typeface="Lato"/>
            </a:endParaRPr>
          </a:p>
        </p:txBody>
      </p:sp>
      <p:sp>
        <p:nvSpPr>
          <p:cNvPr id="843" name="Google Shape;843;p139"/>
          <p:cNvSpPr txBox="1"/>
          <p:nvPr/>
        </p:nvSpPr>
        <p:spPr>
          <a:xfrm>
            <a:off x="7361568" y="1140562"/>
            <a:ext cx="584400" cy="466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Review feature</a:t>
            </a:r>
            <a:endParaRPr sz="900">
              <a:solidFill>
                <a:schemeClr val="dk2"/>
              </a:solidFill>
              <a:latin typeface="Lato"/>
              <a:ea typeface="Lato"/>
              <a:cs typeface="Lato"/>
              <a:sym typeface="Lato"/>
            </a:endParaRPr>
          </a:p>
        </p:txBody>
      </p:sp>
      <p:sp>
        <p:nvSpPr>
          <p:cNvPr id="844" name="Google Shape;844;p139"/>
          <p:cNvSpPr txBox="1"/>
          <p:nvPr/>
        </p:nvSpPr>
        <p:spPr>
          <a:xfrm>
            <a:off x="7361576" y="1929146"/>
            <a:ext cx="826800" cy="55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“More books like this” feature</a:t>
            </a:r>
            <a:endParaRPr sz="900">
              <a:solidFill>
                <a:schemeClr val="dk2"/>
              </a:solidFill>
              <a:latin typeface="Lato"/>
              <a:ea typeface="Lato"/>
              <a:cs typeface="Lato"/>
              <a:sym typeface="Lato"/>
            </a:endParaRPr>
          </a:p>
        </p:txBody>
      </p:sp>
      <p:sp>
        <p:nvSpPr>
          <p:cNvPr id="845" name="Google Shape;845;p139"/>
          <p:cNvSpPr/>
          <p:nvPr/>
        </p:nvSpPr>
        <p:spPr>
          <a:xfrm>
            <a:off x="4542504" y="3513995"/>
            <a:ext cx="379500" cy="379500"/>
          </a:xfrm>
          <a:prstGeom prst="ellipse">
            <a:avLst/>
          </a:prstGeom>
          <a:solidFill>
            <a:srgbClr val="85859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CFCFC"/>
                </a:solidFill>
                <a:latin typeface="Poppins SemiBold"/>
                <a:ea typeface="Poppins SemiBold"/>
                <a:cs typeface="Poppins SemiBold"/>
                <a:sym typeface="Poppins SemiBold"/>
              </a:rPr>
              <a:t>?</a:t>
            </a:r>
            <a:endParaRPr sz="1300">
              <a:solidFill>
                <a:srgbClr val="FCFCFC"/>
              </a:solidFill>
              <a:latin typeface="Poppins SemiBold"/>
              <a:ea typeface="Poppins SemiBold"/>
              <a:cs typeface="Poppins SemiBold"/>
              <a:sym typeface="Poppins SemiBold"/>
            </a:endParaRPr>
          </a:p>
        </p:txBody>
      </p:sp>
      <p:sp>
        <p:nvSpPr>
          <p:cNvPr id="846" name="Google Shape;846;p139"/>
          <p:cNvSpPr txBox="1"/>
          <p:nvPr/>
        </p:nvSpPr>
        <p:spPr>
          <a:xfrm>
            <a:off x="6033913" y="2487917"/>
            <a:ext cx="871200" cy="466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Chat with other users</a:t>
            </a:r>
            <a:endParaRPr sz="900">
              <a:solidFill>
                <a:schemeClr val="dk1"/>
              </a:solidFill>
              <a:latin typeface="Lato"/>
              <a:ea typeface="Lato"/>
              <a:cs typeface="Lato"/>
              <a:sym typeface="Lato"/>
            </a:endParaRPr>
          </a:p>
        </p:txBody>
      </p:sp>
      <p:sp>
        <p:nvSpPr>
          <p:cNvPr id="847" name="Google Shape;847;p139"/>
          <p:cNvSpPr txBox="1"/>
          <p:nvPr/>
        </p:nvSpPr>
        <p:spPr>
          <a:xfrm>
            <a:off x="3437775" y="4308355"/>
            <a:ext cx="219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85859F"/>
                </a:solidFill>
                <a:latin typeface="Lato"/>
                <a:ea typeface="Lato"/>
                <a:cs typeface="Lato"/>
                <a:sym typeface="Lato"/>
              </a:rPr>
              <a:t>0</a:t>
            </a:r>
            <a:endParaRPr b="1" sz="800">
              <a:solidFill>
                <a:srgbClr val="85859F"/>
              </a:solidFill>
              <a:latin typeface="Lato"/>
              <a:ea typeface="Lato"/>
              <a:cs typeface="Lato"/>
              <a:sym typeface="Lato"/>
            </a:endParaRPr>
          </a:p>
        </p:txBody>
      </p:sp>
      <p:sp>
        <p:nvSpPr>
          <p:cNvPr id="848" name="Google Shape;848;p139"/>
          <p:cNvSpPr txBox="1"/>
          <p:nvPr/>
        </p:nvSpPr>
        <p:spPr>
          <a:xfrm>
            <a:off x="8236996" y="4319438"/>
            <a:ext cx="306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85859F"/>
                </a:solidFill>
                <a:latin typeface="Lato"/>
                <a:ea typeface="Lato"/>
                <a:cs typeface="Lato"/>
                <a:sym typeface="Lato"/>
              </a:rPr>
              <a:t>1</a:t>
            </a:r>
            <a:r>
              <a:rPr b="1" lang="en" sz="800">
                <a:solidFill>
                  <a:srgbClr val="85859F"/>
                </a:solidFill>
                <a:latin typeface="Lato"/>
                <a:ea typeface="Lato"/>
                <a:cs typeface="Lato"/>
                <a:sym typeface="Lato"/>
              </a:rPr>
              <a:t>0</a:t>
            </a:r>
            <a:endParaRPr b="1" sz="800">
              <a:solidFill>
                <a:srgbClr val="85859F"/>
              </a:solidFill>
              <a:latin typeface="Lato"/>
              <a:ea typeface="Lato"/>
              <a:cs typeface="Lato"/>
              <a:sym typeface="Lato"/>
            </a:endParaRPr>
          </a:p>
        </p:txBody>
      </p:sp>
      <p:sp>
        <p:nvSpPr>
          <p:cNvPr id="849" name="Google Shape;849;p139"/>
          <p:cNvSpPr txBox="1"/>
          <p:nvPr/>
        </p:nvSpPr>
        <p:spPr>
          <a:xfrm>
            <a:off x="3359775" y="1362325"/>
            <a:ext cx="384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85859F"/>
                </a:solidFill>
                <a:latin typeface="Lato"/>
                <a:ea typeface="Lato"/>
                <a:cs typeface="Lato"/>
                <a:sym typeface="Lato"/>
              </a:rPr>
              <a:t>10</a:t>
            </a:r>
            <a:endParaRPr b="1" sz="800">
              <a:solidFill>
                <a:srgbClr val="85859F"/>
              </a:solidFill>
              <a:latin typeface="Lato"/>
              <a:ea typeface="Lato"/>
              <a:cs typeface="Lato"/>
              <a:sym typeface="Lato"/>
            </a:endParaRPr>
          </a:p>
        </p:txBody>
      </p:sp>
      <p:grpSp>
        <p:nvGrpSpPr>
          <p:cNvPr id="850" name="Google Shape;850;p139"/>
          <p:cNvGrpSpPr/>
          <p:nvPr/>
        </p:nvGrpSpPr>
        <p:grpSpPr>
          <a:xfrm>
            <a:off x="3668526" y="1607047"/>
            <a:ext cx="4609504" cy="2866959"/>
            <a:chOff x="1395634" y="1148021"/>
            <a:chExt cx="3588000" cy="3240600"/>
          </a:xfrm>
        </p:grpSpPr>
        <p:cxnSp>
          <p:nvCxnSpPr>
            <p:cNvPr id="851" name="Google Shape;851;p139"/>
            <p:cNvCxnSpPr/>
            <p:nvPr/>
          </p:nvCxnSpPr>
          <p:spPr>
            <a:xfrm>
              <a:off x="3189569" y="1148021"/>
              <a:ext cx="0" cy="3240600"/>
            </a:xfrm>
            <a:prstGeom prst="straightConnector1">
              <a:avLst/>
            </a:prstGeom>
            <a:noFill/>
            <a:ln cap="flat" cmpd="sng" w="9525">
              <a:solidFill>
                <a:srgbClr val="E5E5EB"/>
              </a:solidFill>
              <a:prstDash val="dash"/>
              <a:round/>
              <a:headEnd len="med" w="med" type="none"/>
              <a:tailEnd len="med" w="med" type="none"/>
            </a:ln>
          </p:spPr>
        </p:cxnSp>
        <p:cxnSp>
          <p:nvCxnSpPr>
            <p:cNvPr id="852" name="Google Shape;852;p139"/>
            <p:cNvCxnSpPr/>
            <p:nvPr/>
          </p:nvCxnSpPr>
          <p:spPr>
            <a:xfrm flipH="1">
              <a:off x="1395634" y="2714993"/>
              <a:ext cx="3588000" cy="22800"/>
            </a:xfrm>
            <a:prstGeom prst="straightConnector1">
              <a:avLst/>
            </a:prstGeom>
            <a:noFill/>
            <a:ln cap="flat" cmpd="sng" w="9525">
              <a:solidFill>
                <a:srgbClr val="E5E5EB"/>
              </a:solidFill>
              <a:prstDash val="dash"/>
              <a:round/>
              <a:headEnd len="med" w="med" type="none"/>
              <a:tailEnd len="med" w="med" type="none"/>
            </a:ln>
          </p:spPr>
        </p:cxnSp>
      </p:grpSp>
      <p:grpSp>
        <p:nvGrpSpPr>
          <p:cNvPr id="853" name="Google Shape;853;p139"/>
          <p:cNvGrpSpPr/>
          <p:nvPr/>
        </p:nvGrpSpPr>
        <p:grpSpPr>
          <a:xfrm>
            <a:off x="3668540" y="1607077"/>
            <a:ext cx="4609406" cy="2867054"/>
            <a:chOff x="5312725" y="1861575"/>
            <a:chExt cx="2671500" cy="2671500"/>
          </a:xfrm>
        </p:grpSpPr>
        <p:cxnSp>
          <p:nvCxnSpPr>
            <p:cNvPr id="854" name="Google Shape;854;p139"/>
            <p:cNvCxnSpPr/>
            <p:nvPr/>
          </p:nvCxnSpPr>
          <p:spPr>
            <a:xfrm>
              <a:off x="5312725" y="1861575"/>
              <a:ext cx="0" cy="2671500"/>
            </a:xfrm>
            <a:prstGeom prst="straightConnector1">
              <a:avLst/>
            </a:prstGeom>
            <a:noFill/>
            <a:ln cap="flat" cmpd="sng" w="9525">
              <a:solidFill>
                <a:srgbClr val="E5E5EB"/>
              </a:solidFill>
              <a:prstDash val="solid"/>
              <a:round/>
              <a:headEnd len="med" w="med" type="stealth"/>
              <a:tailEnd len="med" w="med" type="none"/>
            </a:ln>
          </p:spPr>
        </p:cxnSp>
        <p:cxnSp>
          <p:nvCxnSpPr>
            <p:cNvPr id="855" name="Google Shape;855;p139"/>
            <p:cNvCxnSpPr/>
            <p:nvPr/>
          </p:nvCxnSpPr>
          <p:spPr>
            <a:xfrm>
              <a:off x="6648475" y="3197313"/>
              <a:ext cx="0" cy="2671500"/>
            </a:xfrm>
            <a:prstGeom prst="straightConnector1">
              <a:avLst/>
            </a:prstGeom>
            <a:noFill/>
            <a:ln cap="flat" cmpd="sng" w="9525">
              <a:solidFill>
                <a:srgbClr val="E5E5EB"/>
              </a:solidFill>
              <a:prstDash val="solid"/>
              <a:round/>
              <a:headEnd len="med" w="med" type="stealth"/>
              <a:tailEnd len="med" w="med" type="none"/>
            </a:ln>
          </p:spPr>
        </p:cxnSp>
      </p:grpSp>
      <p:sp>
        <p:nvSpPr>
          <p:cNvPr id="856" name="Google Shape;856;p139"/>
          <p:cNvSpPr txBox="1"/>
          <p:nvPr/>
        </p:nvSpPr>
        <p:spPr>
          <a:xfrm>
            <a:off x="4438186" y="1140562"/>
            <a:ext cx="680700" cy="466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Sign up function</a:t>
            </a:r>
            <a:endParaRPr sz="900">
              <a:solidFill>
                <a:schemeClr val="dk2"/>
              </a:solidFill>
              <a:latin typeface="Lato"/>
              <a:ea typeface="Lato"/>
              <a:cs typeface="Lato"/>
              <a:sym typeface="Lato"/>
            </a:endParaRPr>
          </a:p>
        </p:txBody>
      </p:sp>
      <p:sp>
        <p:nvSpPr>
          <p:cNvPr id="857" name="Google Shape;857;p139"/>
          <p:cNvSpPr txBox="1"/>
          <p:nvPr/>
        </p:nvSpPr>
        <p:spPr>
          <a:xfrm>
            <a:off x="4993309" y="858290"/>
            <a:ext cx="680700" cy="466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Login function</a:t>
            </a:r>
            <a:endParaRPr sz="900">
              <a:solidFill>
                <a:schemeClr val="dk2"/>
              </a:solidFill>
              <a:latin typeface="Lato"/>
              <a:ea typeface="Lato"/>
              <a:cs typeface="Lato"/>
              <a:sym typeface="Lato"/>
            </a:endParaRPr>
          </a:p>
        </p:txBody>
      </p:sp>
      <p:sp>
        <p:nvSpPr>
          <p:cNvPr id="858" name="Google Shape;858;p139"/>
          <p:cNvSpPr txBox="1"/>
          <p:nvPr/>
        </p:nvSpPr>
        <p:spPr>
          <a:xfrm>
            <a:off x="4921901" y="2781035"/>
            <a:ext cx="826800" cy="55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Ask for help feature</a:t>
            </a:r>
            <a:endParaRPr sz="900">
              <a:solidFill>
                <a:schemeClr val="dk2"/>
              </a:solidFill>
              <a:latin typeface="Lato"/>
              <a:ea typeface="Lato"/>
              <a:cs typeface="Lato"/>
              <a:sym typeface="Lato"/>
            </a:endParaRPr>
          </a:p>
        </p:txBody>
      </p:sp>
      <p:grpSp>
        <p:nvGrpSpPr>
          <p:cNvPr id="859" name="Google Shape;859;p139"/>
          <p:cNvGrpSpPr/>
          <p:nvPr/>
        </p:nvGrpSpPr>
        <p:grpSpPr>
          <a:xfrm>
            <a:off x="4956300" y="1492575"/>
            <a:ext cx="384300" cy="307800"/>
            <a:chOff x="4956300" y="1492575"/>
            <a:chExt cx="384300" cy="307800"/>
          </a:xfrm>
        </p:grpSpPr>
        <p:sp>
          <p:nvSpPr>
            <p:cNvPr id="860" name="Google Shape;860;p139"/>
            <p:cNvSpPr/>
            <p:nvPr/>
          </p:nvSpPr>
          <p:spPr>
            <a:xfrm>
              <a:off x="5019150" y="1517175"/>
              <a:ext cx="258600" cy="258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39"/>
            <p:cNvSpPr txBox="1"/>
            <p:nvPr/>
          </p:nvSpPr>
          <p:spPr>
            <a:xfrm>
              <a:off x="4956300" y="1492575"/>
              <a:ext cx="384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1</a:t>
              </a:r>
              <a:endParaRPr>
                <a:latin typeface="Lato"/>
                <a:ea typeface="Lato"/>
                <a:cs typeface="Lato"/>
                <a:sym typeface="Lato"/>
              </a:endParaRPr>
            </a:p>
          </p:txBody>
        </p:sp>
      </p:grpSp>
      <p:grpSp>
        <p:nvGrpSpPr>
          <p:cNvPr id="862" name="Google Shape;862;p139"/>
          <p:cNvGrpSpPr/>
          <p:nvPr/>
        </p:nvGrpSpPr>
        <p:grpSpPr>
          <a:xfrm>
            <a:off x="5781125" y="1469550"/>
            <a:ext cx="384300" cy="307800"/>
            <a:chOff x="4956300" y="1492575"/>
            <a:chExt cx="384300" cy="307800"/>
          </a:xfrm>
        </p:grpSpPr>
        <p:sp>
          <p:nvSpPr>
            <p:cNvPr id="863" name="Google Shape;863;p139"/>
            <p:cNvSpPr/>
            <p:nvPr/>
          </p:nvSpPr>
          <p:spPr>
            <a:xfrm>
              <a:off x="5019150" y="1517175"/>
              <a:ext cx="258600" cy="258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39"/>
            <p:cNvSpPr txBox="1"/>
            <p:nvPr/>
          </p:nvSpPr>
          <p:spPr>
            <a:xfrm>
              <a:off x="4956300" y="1492575"/>
              <a:ext cx="384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2</a:t>
              </a:r>
              <a:endParaRPr>
                <a:latin typeface="Lato"/>
                <a:ea typeface="Lato"/>
                <a:cs typeface="Lato"/>
                <a:sym typeface="Lato"/>
              </a:endParaRPr>
            </a:p>
          </p:txBody>
        </p:sp>
      </p:grpSp>
      <p:grpSp>
        <p:nvGrpSpPr>
          <p:cNvPr id="865" name="Google Shape;865;p139"/>
          <p:cNvGrpSpPr/>
          <p:nvPr/>
        </p:nvGrpSpPr>
        <p:grpSpPr>
          <a:xfrm>
            <a:off x="5463375" y="2594250"/>
            <a:ext cx="384300" cy="307800"/>
            <a:chOff x="4956300" y="1492575"/>
            <a:chExt cx="384300" cy="307800"/>
          </a:xfrm>
        </p:grpSpPr>
        <p:sp>
          <p:nvSpPr>
            <p:cNvPr id="866" name="Google Shape;866;p139"/>
            <p:cNvSpPr/>
            <p:nvPr/>
          </p:nvSpPr>
          <p:spPr>
            <a:xfrm>
              <a:off x="5019150" y="1517175"/>
              <a:ext cx="258600" cy="258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39"/>
            <p:cNvSpPr txBox="1"/>
            <p:nvPr/>
          </p:nvSpPr>
          <p:spPr>
            <a:xfrm>
              <a:off x="4956300" y="1492575"/>
              <a:ext cx="384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4</a:t>
              </a:r>
              <a:endParaRPr>
                <a:latin typeface="Lato"/>
                <a:ea typeface="Lato"/>
                <a:cs typeface="Lato"/>
                <a:sym typeface="Lato"/>
              </a:endParaRPr>
            </a:p>
          </p:txBody>
        </p:sp>
      </p:grpSp>
      <p:grpSp>
        <p:nvGrpSpPr>
          <p:cNvPr id="868" name="Google Shape;868;p139"/>
          <p:cNvGrpSpPr/>
          <p:nvPr/>
        </p:nvGrpSpPr>
        <p:grpSpPr>
          <a:xfrm>
            <a:off x="5813150" y="2286450"/>
            <a:ext cx="384300" cy="307800"/>
            <a:chOff x="4956300" y="1492575"/>
            <a:chExt cx="384300" cy="307800"/>
          </a:xfrm>
        </p:grpSpPr>
        <p:sp>
          <p:nvSpPr>
            <p:cNvPr id="869" name="Google Shape;869;p139"/>
            <p:cNvSpPr/>
            <p:nvPr/>
          </p:nvSpPr>
          <p:spPr>
            <a:xfrm>
              <a:off x="5019150" y="1517175"/>
              <a:ext cx="258600" cy="258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39"/>
            <p:cNvSpPr txBox="1"/>
            <p:nvPr/>
          </p:nvSpPr>
          <p:spPr>
            <a:xfrm>
              <a:off x="4956300" y="1492575"/>
              <a:ext cx="384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3</a:t>
              </a:r>
              <a:endParaRPr>
                <a:latin typeface="Lato"/>
                <a:ea typeface="Lato"/>
                <a:cs typeface="Lato"/>
                <a:sym typeface="Lato"/>
              </a:endParaRPr>
            </a:p>
          </p:txBody>
        </p:sp>
      </p:grpSp>
      <p:grpSp>
        <p:nvGrpSpPr>
          <p:cNvPr id="871" name="Google Shape;871;p139"/>
          <p:cNvGrpSpPr/>
          <p:nvPr/>
        </p:nvGrpSpPr>
        <p:grpSpPr>
          <a:xfrm>
            <a:off x="7154850" y="1435675"/>
            <a:ext cx="384300" cy="307800"/>
            <a:chOff x="4956300" y="1492575"/>
            <a:chExt cx="384300" cy="307800"/>
          </a:xfrm>
        </p:grpSpPr>
        <p:sp>
          <p:nvSpPr>
            <p:cNvPr id="872" name="Google Shape;872;p139"/>
            <p:cNvSpPr/>
            <p:nvPr/>
          </p:nvSpPr>
          <p:spPr>
            <a:xfrm>
              <a:off x="5019150" y="1517175"/>
              <a:ext cx="258600" cy="258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39"/>
            <p:cNvSpPr txBox="1"/>
            <p:nvPr/>
          </p:nvSpPr>
          <p:spPr>
            <a:xfrm>
              <a:off x="4956300" y="1492575"/>
              <a:ext cx="384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5</a:t>
              </a:r>
              <a:endParaRPr>
                <a:latin typeface="Lato"/>
                <a:ea typeface="Lato"/>
                <a:cs typeface="Lato"/>
                <a:sym typeface="Lato"/>
              </a:endParaRPr>
            </a:p>
          </p:txBody>
        </p:sp>
      </p:grpSp>
      <p:grpSp>
        <p:nvGrpSpPr>
          <p:cNvPr id="874" name="Google Shape;874;p139"/>
          <p:cNvGrpSpPr/>
          <p:nvPr/>
        </p:nvGrpSpPr>
        <p:grpSpPr>
          <a:xfrm>
            <a:off x="7110100" y="1800375"/>
            <a:ext cx="384300" cy="307800"/>
            <a:chOff x="4956300" y="1492575"/>
            <a:chExt cx="384300" cy="307800"/>
          </a:xfrm>
        </p:grpSpPr>
        <p:sp>
          <p:nvSpPr>
            <p:cNvPr id="875" name="Google Shape;875;p139"/>
            <p:cNvSpPr/>
            <p:nvPr/>
          </p:nvSpPr>
          <p:spPr>
            <a:xfrm>
              <a:off x="5019150" y="1517175"/>
              <a:ext cx="258600" cy="258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39"/>
            <p:cNvSpPr txBox="1"/>
            <p:nvPr/>
          </p:nvSpPr>
          <p:spPr>
            <a:xfrm>
              <a:off x="4956300" y="1492575"/>
              <a:ext cx="384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Poppins SemiBold"/>
                  <a:ea typeface="Poppins SemiBold"/>
                  <a:cs typeface="Poppins SemiBold"/>
                  <a:sym typeface="Poppins SemiBold"/>
                </a:rPr>
                <a:t>6</a:t>
              </a:r>
              <a:endParaRPr>
                <a:latin typeface="Lato"/>
                <a:ea typeface="Lato"/>
                <a:cs typeface="Lato"/>
                <a:sym typeface="Lato"/>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40"/>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p>
            <a:pPr indent="0" lvl="0" marL="0" rtl="0" algn="l">
              <a:spcBef>
                <a:spcPts val="2000"/>
              </a:spcBef>
              <a:spcAft>
                <a:spcPts val="600"/>
              </a:spcAft>
              <a:buNone/>
            </a:pPr>
            <a:r>
              <a:rPr lang="en"/>
              <a:t>More</a:t>
            </a:r>
            <a:r>
              <a:rPr lang="en"/>
              <a:t> </a:t>
            </a:r>
            <a:r>
              <a:rPr lang="en"/>
              <a:t>r</a:t>
            </a:r>
            <a:r>
              <a:rPr lang="en"/>
              <a:t>esources!</a:t>
            </a:r>
            <a:endParaRPr/>
          </a:p>
        </p:txBody>
      </p:sp>
      <p:sp>
        <p:nvSpPr>
          <p:cNvPr id="882" name="Google Shape;882;p140"/>
          <p:cNvSpPr txBox="1"/>
          <p:nvPr>
            <p:ph idx="1" type="body"/>
          </p:nvPr>
        </p:nvSpPr>
        <p:spPr>
          <a:xfrm>
            <a:off x="606900" y="1258025"/>
            <a:ext cx="3164700" cy="13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Watch </a:t>
            </a:r>
            <a:r>
              <a:rPr b="1" lang="en" u="sng">
                <a:solidFill>
                  <a:schemeClr val="hlink"/>
                </a:solidFill>
                <a:hlinkClick r:id="rId3"/>
              </a:rPr>
              <a:t>“</a:t>
            </a:r>
            <a:r>
              <a:rPr b="1" lang="en" u="sng">
                <a:solidFill>
                  <a:schemeClr val="hlink"/>
                </a:solidFill>
                <a:hlinkClick r:id="rId4"/>
              </a:rPr>
              <a:t>How to Prioritize” by Google’s Product Manager</a:t>
            </a:r>
            <a:endParaRPr b="1"/>
          </a:p>
          <a:p>
            <a:pPr indent="0" lvl="0" marL="0" rtl="0" algn="l">
              <a:lnSpc>
                <a:spcPct val="100000"/>
              </a:lnSpc>
              <a:spcBef>
                <a:spcPts val="500"/>
              </a:spcBef>
              <a:spcAft>
                <a:spcPts val="500"/>
              </a:spcAft>
              <a:buNone/>
            </a:pPr>
            <a:r>
              <a:rPr lang="en" sz="1200"/>
              <a:t>Or, dive deeper into Product Management with our </a:t>
            </a:r>
            <a:r>
              <a:rPr lang="en" sz="1200" u="sng">
                <a:solidFill>
                  <a:schemeClr val="dk2"/>
                </a:solidFill>
                <a:hlinkClick r:id="rId5">
                  <a:extLst>
                    <a:ext uri="{A12FA001-AC4F-418D-AE19-62706E023703}">
                      <ahyp:hlinkClr val="tx"/>
                    </a:ext>
                  </a:extLst>
                </a:hlinkClick>
              </a:rPr>
              <a:t>free resource collection</a:t>
            </a:r>
            <a:r>
              <a:rPr lang="en" sz="1200"/>
              <a:t>.</a:t>
            </a:r>
            <a:endParaRPr sz="1200"/>
          </a:p>
        </p:txBody>
      </p:sp>
      <p:pic>
        <p:nvPicPr>
          <p:cNvPr descr="Product Management event in Silicon Valley about how to prioritize. &#10;&#10;👉 Subscribe here: http://bit.ly/2xMQLbS &#10;🕊️ Follow us on Twitter: http://bit.ly/2xAQklN &#10;💙 Like us on Facebook for free event tickets: http://bit.ly/2xPfjkh &#10;📷 Don’t forget to follow us on Instagram: http://bit.ly/2eHmfJp &#10;&#10;Get the presentation slides here: http://bit.ly/2ysHffz &#10;Find out more about us: http://bit.ly/2xrKZjA 💻&#10;&#10;&#10;How important is prioritization? &#10;&#10;In order to build the best possible solution, a product manager needs to understand WHY they are building. Once the problem and stakeholders have been identified, how does a PM tackle solving it? Jeff Betts, a Product Manager at Google, covered this problem-solving framework and share insights and anecdotes from his user-first approach to product development and prioritization strategy.&#10;&#10;Jeff has over 6 years of Product Management experience at companies such as Google, Twitter, Stitch Labs and Nitro Inc. Prior to working as a PM, Jeff built and designed websites. He holds a Bachelor’s Degree in Economics and Mathematics. &#10;&#10;Chapter 1 1:10 What the talk is about?&#10;Chapter 2 2:10 What does priority mean? &#10;Chapter 3 4:30 Who are your customers?&#10;Chapter 4 9:40 Who do you want your customers to become?&#10;Chapter 5 12:30 Problem to solution&#10;Chapter 6 16:40 Portfolio thinking&#10;Chapter 7 22:45 Objectives &amp; key results&#10;Chapter 8 26:05 Iterate &amp; learn&#10;Chapter 9 30:25 Conclusion&#10;Chapter 10 31:00 Questions&#10;Chapter 11 36:10 Prioritizing tasks and fitting them to key results&#10;Chapter 12 40:15 How to balance feature prioritization &#10;Chapter 13 47:25 How to allocate your time&#10;&#10;&#10;ABOUT US:&#10;We host product management, data and coding events every week in Silicon Valley, San Francisco, Los Angeles, Santa Monica, Orange County and New York. Click here to see what we have coming up: http://bit.ly/2wV0fUU  &#10;&#10;Product School is the world’s first tech business school. We offer certified Product Management, Coding, and Data courses; our instructors are real-world managers working at top tech companies such as Google, Facebook, Snapchat, Airbnb, LinkedIn, PayPal, and Netflix.&#10;&#10;Our classes are part-time, designed to fit into your work schedule, and the campuses are located in Silicon Valley, San Francisco, New York, Orange County and Los Angeles.&#10;&#10;Product leaders from local top tech companies visit Product School campuses each week. Through lectures, panel discussions, and a variety of other forums, the world’s top product managers visit Product School to provide invaluable real-world insights into critical management issues.&#10;&#10;If you want to become a product manager in 8 weeks, see our upcoming courses here: http://bit.ly/2xrKZjA &#10;&#10;📓 The Product Book has arrived! Learn how to become a great Product Manager. On sale for a limited time. Get your copy here: http://amzn.to/2uJqg9A&#10;&#10;#ProductManagement #ProductSchool #Upskill #TechEducation #Education #Product #TechStartup #FinTech #Business #ProductManager #ProdMgmt" id="883" name="Google Shape;883;p140" title="How to Prioritize by Google's Product Manager">
            <a:hlinkClick r:id="rId6"/>
          </p:cNvPr>
          <p:cNvPicPr preferRelativeResize="0"/>
          <p:nvPr/>
        </p:nvPicPr>
        <p:blipFill>
          <a:blip r:embed="rId7">
            <a:alphaModFix/>
          </a:blip>
          <a:stretch>
            <a:fillRect/>
          </a:stretch>
        </p:blipFill>
        <p:spPr>
          <a:xfrm>
            <a:off x="4139200" y="996550"/>
            <a:ext cx="4200526" cy="3150400"/>
          </a:xfrm>
          <a:prstGeom prst="rect">
            <a:avLst/>
          </a:prstGeom>
          <a:noFill/>
          <a:ln>
            <a:noFill/>
          </a:ln>
        </p:spPr>
      </p:pic>
      <p:sp>
        <p:nvSpPr>
          <p:cNvPr id="884" name="Google Shape;884;p140"/>
          <p:cNvSpPr txBox="1"/>
          <p:nvPr/>
        </p:nvSpPr>
        <p:spPr>
          <a:xfrm>
            <a:off x="606900" y="3006350"/>
            <a:ext cx="3295500" cy="61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F243E"/>
                </a:solidFill>
                <a:latin typeface="Lato"/>
                <a:ea typeface="Lato"/>
                <a:cs typeface="Lato"/>
                <a:sym typeface="Lato"/>
              </a:rPr>
              <a:t>Got any questions? </a:t>
            </a:r>
            <a:endParaRPr sz="1200">
              <a:solidFill>
                <a:srgbClr val="0F243E"/>
              </a:solidFill>
              <a:latin typeface="Lato"/>
              <a:ea typeface="Lato"/>
              <a:cs typeface="Lato"/>
              <a:sym typeface="Lato"/>
            </a:endParaRPr>
          </a:p>
          <a:p>
            <a:pPr indent="0" lvl="0" marL="0" rtl="0" algn="l">
              <a:spcBef>
                <a:spcPts val="500"/>
              </a:spcBef>
              <a:spcAft>
                <a:spcPts val="500"/>
              </a:spcAft>
              <a:buNone/>
            </a:pPr>
            <a:r>
              <a:rPr lang="en" sz="1200" u="sng">
                <a:solidFill>
                  <a:srgbClr val="103869"/>
                </a:solidFill>
                <a:latin typeface="Lato"/>
                <a:ea typeface="Lato"/>
                <a:cs typeface="Lato"/>
                <a:sym typeface="Lato"/>
                <a:hlinkClick r:id="rId8">
                  <a:extLst>
                    <a:ext uri="{A12FA001-AC4F-418D-AE19-62706E023703}">
                      <ahyp:hlinkClr val="tx"/>
                    </a:ext>
                  </a:extLst>
                </a:hlinkClick>
              </a:rPr>
              <a:t>Ask them in our Product community forum!</a:t>
            </a:r>
            <a:endParaRPr sz="1200">
              <a:solidFill>
                <a:srgbClr val="07182C"/>
              </a:solidFill>
              <a:latin typeface="Lato"/>
              <a:ea typeface="Lato"/>
              <a:cs typeface="Lato"/>
              <a:sym typeface="Lato"/>
            </a:endParaRPr>
          </a:p>
        </p:txBody>
      </p:sp>
      <p:pic>
        <p:nvPicPr>
          <p:cNvPr id="885" name="Google Shape;885;p140"/>
          <p:cNvPicPr preferRelativeResize="0"/>
          <p:nvPr/>
        </p:nvPicPr>
        <p:blipFill>
          <a:blip r:embed="rId9">
            <a:alphaModFix/>
          </a:blip>
          <a:stretch>
            <a:fillRect/>
          </a:stretch>
        </p:blipFill>
        <p:spPr>
          <a:xfrm>
            <a:off x="439250" y="3409825"/>
            <a:ext cx="167650" cy="429600"/>
          </a:xfrm>
          <a:prstGeom prst="rect">
            <a:avLst/>
          </a:prstGeom>
          <a:noFill/>
          <a:ln>
            <a:noFill/>
          </a:ln>
        </p:spPr>
      </p:pic>
      <p:pic>
        <p:nvPicPr>
          <p:cNvPr id="886" name="Google Shape;886;p140">
            <a:hlinkClick r:id="rId10"/>
          </p:cNvPr>
          <p:cNvPicPr preferRelativeResize="0"/>
          <p:nvPr/>
        </p:nvPicPr>
        <p:blipFill>
          <a:blip r:embed="rId11">
            <a:alphaModFix/>
          </a:blip>
          <a:stretch>
            <a:fillRect/>
          </a:stretch>
        </p:blipFill>
        <p:spPr>
          <a:xfrm>
            <a:off x="3160284" y="3784806"/>
            <a:ext cx="275682" cy="275693"/>
          </a:xfrm>
          <a:prstGeom prst="rect">
            <a:avLst/>
          </a:prstGeom>
          <a:noFill/>
          <a:ln>
            <a:noFill/>
          </a:ln>
        </p:spPr>
      </p:pic>
      <p:pic>
        <p:nvPicPr>
          <p:cNvPr id="887" name="Google Shape;887;p140">
            <a:hlinkClick r:id="rId12"/>
          </p:cNvPr>
          <p:cNvPicPr preferRelativeResize="0"/>
          <p:nvPr/>
        </p:nvPicPr>
        <p:blipFill>
          <a:blip r:embed="rId13">
            <a:alphaModFix/>
          </a:blip>
          <a:stretch>
            <a:fillRect/>
          </a:stretch>
        </p:blipFill>
        <p:spPr>
          <a:xfrm>
            <a:off x="1202448" y="3784831"/>
            <a:ext cx="275682" cy="275693"/>
          </a:xfrm>
          <a:prstGeom prst="rect">
            <a:avLst/>
          </a:prstGeom>
          <a:noFill/>
          <a:ln>
            <a:noFill/>
          </a:ln>
        </p:spPr>
      </p:pic>
      <p:pic>
        <p:nvPicPr>
          <p:cNvPr id="888" name="Google Shape;888;p140">
            <a:hlinkClick r:id="rId14"/>
          </p:cNvPr>
          <p:cNvPicPr preferRelativeResize="0"/>
          <p:nvPr/>
        </p:nvPicPr>
        <p:blipFill>
          <a:blip r:embed="rId15">
            <a:alphaModFix/>
          </a:blip>
          <a:stretch>
            <a:fillRect/>
          </a:stretch>
        </p:blipFill>
        <p:spPr>
          <a:xfrm>
            <a:off x="712989" y="3784814"/>
            <a:ext cx="275682" cy="275693"/>
          </a:xfrm>
          <a:prstGeom prst="rect">
            <a:avLst/>
          </a:prstGeom>
          <a:noFill/>
          <a:ln>
            <a:noFill/>
          </a:ln>
        </p:spPr>
      </p:pic>
      <p:pic>
        <p:nvPicPr>
          <p:cNvPr id="889" name="Google Shape;889;p140">
            <a:hlinkClick r:id="rId16"/>
          </p:cNvPr>
          <p:cNvPicPr preferRelativeResize="0"/>
          <p:nvPr/>
        </p:nvPicPr>
        <p:blipFill>
          <a:blip r:embed="rId17">
            <a:alphaModFix/>
          </a:blip>
          <a:stretch>
            <a:fillRect/>
          </a:stretch>
        </p:blipFill>
        <p:spPr>
          <a:xfrm>
            <a:off x="1691907" y="3784811"/>
            <a:ext cx="275682" cy="275693"/>
          </a:xfrm>
          <a:prstGeom prst="rect">
            <a:avLst/>
          </a:prstGeom>
          <a:noFill/>
          <a:ln>
            <a:noFill/>
          </a:ln>
        </p:spPr>
      </p:pic>
      <p:pic>
        <p:nvPicPr>
          <p:cNvPr id="890" name="Google Shape;890;p140">
            <a:hlinkClick r:id="rId18"/>
          </p:cNvPr>
          <p:cNvPicPr preferRelativeResize="0"/>
          <p:nvPr/>
        </p:nvPicPr>
        <p:blipFill>
          <a:blip r:embed="rId19">
            <a:alphaModFix/>
          </a:blip>
          <a:stretch>
            <a:fillRect/>
          </a:stretch>
        </p:blipFill>
        <p:spPr>
          <a:xfrm>
            <a:off x="2670825" y="3784803"/>
            <a:ext cx="275682" cy="275693"/>
          </a:xfrm>
          <a:prstGeom prst="rect">
            <a:avLst/>
          </a:prstGeom>
          <a:noFill/>
          <a:ln>
            <a:noFill/>
          </a:ln>
        </p:spPr>
      </p:pic>
      <p:pic>
        <p:nvPicPr>
          <p:cNvPr id="891" name="Google Shape;891;p140">
            <a:hlinkClick r:id="rId20"/>
          </p:cNvPr>
          <p:cNvPicPr preferRelativeResize="0"/>
          <p:nvPr/>
        </p:nvPicPr>
        <p:blipFill>
          <a:blip r:embed="rId21">
            <a:alphaModFix/>
          </a:blip>
          <a:stretch>
            <a:fillRect/>
          </a:stretch>
        </p:blipFill>
        <p:spPr>
          <a:xfrm>
            <a:off x="2181366" y="3784820"/>
            <a:ext cx="275682" cy="2756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3"/>
                                        </p:tgtEl>
                                        <p:attrNameLst>
                                          <p:attrName>style.visibility</p:attrName>
                                        </p:attrNameLst>
                                      </p:cBhvr>
                                      <p:to>
                                        <p:strVal val="visible"/>
                                      </p:to>
                                    </p:set>
                                    <p:animEffect filter="fade" transition="in">
                                      <p:cBhvr>
                                        <p:cTn dur="1000"/>
                                        <p:tgtEl>
                                          <p:spTgt spid="8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18"/>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p>
            <a:pPr indent="0" lvl="0" marL="0" rtl="0" algn="l">
              <a:spcBef>
                <a:spcPts val="2000"/>
              </a:spcBef>
              <a:spcAft>
                <a:spcPts val="600"/>
              </a:spcAft>
              <a:buNone/>
            </a:pPr>
            <a:r>
              <a:rPr lang="en"/>
              <a:t>Now, choose your prioritization method</a:t>
            </a:r>
            <a:endParaRPr/>
          </a:p>
        </p:txBody>
      </p:sp>
      <p:sp>
        <p:nvSpPr>
          <p:cNvPr id="598" name="Google Shape;598;p118">
            <a:hlinkClick action="ppaction://hlinksldjump" r:id="rId3"/>
          </p:cNvPr>
          <p:cNvSpPr/>
          <p:nvPr/>
        </p:nvSpPr>
        <p:spPr>
          <a:xfrm>
            <a:off x="7008400" y="1984250"/>
            <a:ext cx="1390800" cy="984000"/>
          </a:xfrm>
          <a:prstGeom prst="rect">
            <a:avLst/>
          </a:prstGeom>
          <a:solidFill>
            <a:srgbClr val="C1C0CE"/>
          </a:solidFill>
          <a:ln>
            <a:noFill/>
          </a:ln>
        </p:spPr>
        <p:txBody>
          <a:bodyPr anchorCtr="0" anchor="ctr" bIns="91425" lIns="91425" spcFirstLastPara="1" rIns="91425" wrap="square" tIns="91425">
            <a:noAutofit/>
          </a:bodyPr>
          <a:lstStyle/>
          <a:p>
            <a:pPr indent="0" lvl="0" marL="91440" marR="91440" rtl="0" algn="l">
              <a:spcBef>
                <a:spcPts val="0"/>
              </a:spcBef>
              <a:spcAft>
                <a:spcPts val="0"/>
              </a:spcAft>
              <a:buNone/>
            </a:pPr>
            <a:r>
              <a:rPr b="1" lang="en">
                <a:solidFill>
                  <a:schemeClr val="lt1"/>
                </a:solidFill>
                <a:latin typeface="Lato"/>
                <a:ea typeface="Lato"/>
                <a:cs typeface="Lato"/>
                <a:sym typeface="Lato"/>
              </a:rPr>
              <a:t>Value/</a:t>
            </a:r>
            <a:endParaRPr b="1">
              <a:solidFill>
                <a:schemeClr val="lt1"/>
              </a:solidFill>
              <a:latin typeface="Lato"/>
              <a:ea typeface="Lato"/>
              <a:cs typeface="Lato"/>
              <a:sym typeface="Lato"/>
            </a:endParaRPr>
          </a:p>
          <a:p>
            <a:pPr indent="0" lvl="0" marL="91440" marR="91440" rtl="0" algn="l">
              <a:spcBef>
                <a:spcPts val="0"/>
              </a:spcBef>
              <a:spcAft>
                <a:spcPts val="0"/>
              </a:spcAft>
              <a:buNone/>
            </a:pPr>
            <a:r>
              <a:rPr b="1" lang="en">
                <a:solidFill>
                  <a:schemeClr val="lt1"/>
                </a:solidFill>
                <a:latin typeface="Lato"/>
                <a:ea typeface="Lato"/>
                <a:cs typeface="Lato"/>
                <a:sym typeface="Lato"/>
              </a:rPr>
              <a:t>Effort Scale</a:t>
            </a:r>
            <a:endParaRPr b="1">
              <a:solidFill>
                <a:schemeClr val="lt1"/>
              </a:solidFill>
              <a:latin typeface="Lato"/>
              <a:ea typeface="Lato"/>
              <a:cs typeface="Lato"/>
              <a:sym typeface="Lato"/>
            </a:endParaRPr>
          </a:p>
        </p:txBody>
      </p:sp>
      <p:sp>
        <p:nvSpPr>
          <p:cNvPr id="599" name="Google Shape;599;p118">
            <a:hlinkClick action="ppaction://hlinksldjump" r:id="rId4"/>
          </p:cNvPr>
          <p:cNvSpPr/>
          <p:nvPr/>
        </p:nvSpPr>
        <p:spPr>
          <a:xfrm>
            <a:off x="2261690" y="1984250"/>
            <a:ext cx="1390800" cy="984000"/>
          </a:xfrm>
          <a:prstGeom prst="rect">
            <a:avLst/>
          </a:prstGeom>
          <a:solidFill>
            <a:srgbClr val="00D3AD"/>
          </a:solidFill>
          <a:ln>
            <a:noFill/>
          </a:ln>
        </p:spPr>
        <p:txBody>
          <a:bodyPr anchorCtr="0" anchor="ctr" bIns="91425" lIns="91425" spcFirstLastPara="1" rIns="91425" wrap="square" tIns="91425">
            <a:noAutofit/>
          </a:bodyPr>
          <a:lstStyle/>
          <a:p>
            <a:pPr indent="0" lvl="0" marL="91440" marR="91440" rtl="0" algn="l">
              <a:spcBef>
                <a:spcPts val="0"/>
              </a:spcBef>
              <a:spcAft>
                <a:spcPts val="0"/>
              </a:spcAft>
              <a:buNone/>
            </a:pPr>
            <a:r>
              <a:rPr b="1" lang="en">
                <a:solidFill>
                  <a:schemeClr val="lt1"/>
                </a:solidFill>
                <a:latin typeface="Lato"/>
                <a:ea typeface="Lato"/>
                <a:cs typeface="Lato"/>
                <a:sym typeface="Lato"/>
              </a:rPr>
              <a:t>Kano Model</a:t>
            </a:r>
            <a:endParaRPr b="1">
              <a:solidFill>
                <a:schemeClr val="lt1"/>
              </a:solidFill>
              <a:latin typeface="Lato"/>
              <a:ea typeface="Lato"/>
              <a:cs typeface="Lato"/>
              <a:sym typeface="Lato"/>
            </a:endParaRPr>
          </a:p>
        </p:txBody>
      </p:sp>
      <p:sp>
        <p:nvSpPr>
          <p:cNvPr id="600" name="Google Shape;600;p118">
            <a:hlinkClick action="ppaction://hlinksldjump" r:id="rId5"/>
          </p:cNvPr>
          <p:cNvSpPr/>
          <p:nvPr/>
        </p:nvSpPr>
        <p:spPr>
          <a:xfrm>
            <a:off x="683100" y="1984250"/>
            <a:ext cx="1390800" cy="984000"/>
          </a:xfrm>
          <a:prstGeom prst="rect">
            <a:avLst/>
          </a:prstGeom>
          <a:solidFill>
            <a:srgbClr val="103869"/>
          </a:solidFill>
          <a:ln>
            <a:noFill/>
          </a:ln>
        </p:spPr>
        <p:txBody>
          <a:bodyPr anchorCtr="0" anchor="ctr" bIns="91425" lIns="91425" spcFirstLastPara="1" rIns="91425" wrap="square" tIns="91425">
            <a:noAutofit/>
          </a:bodyPr>
          <a:lstStyle/>
          <a:p>
            <a:pPr indent="0" lvl="0" marL="91440" marR="91440" rtl="0" algn="l">
              <a:spcBef>
                <a:spcPts val="0"/>
              </a:spcBef>
              <a:spcAft>
                <a:spcPts val="0"/>
              </a:spcAft>
              <a:buNone/>
            </a:pPr>
            <a:r>
              <a:rPr b="1" lang="en">
                <a:solidFill>
                  <a:schemeClr val="lt1"/>
                </a:solidFill>
                <a:latin typeface="Lato"/>
                <a:ea typeface="Lato"/>
                <a:cs typeface="Lato"/>
                <a:sym typeface="Lato"/>
              </a:rPr>
              <a:t>MoSCoW</a:t>
            </a:r>
            <a:endParaRPr b="1">
              <a:solidFill>
                <a:schemeClr val="lt1"/>
              </a:solidFill>
              <a:latin typeface="Lato"/>
              <a:ea typeface="Lato"/>
              <a:cs typeface="Lato"/>
              <a:sym typeface="Lato"/>
            </a:endParaRPr>
          </a:p>
        </p:txBody>
      </p:sp>
      <p:sp>
        <p:nvSpPr>
          <p:cNvPr id="601" name="Google Shape;601;p118">
            <a:hlinkClick action="ppaction://hlinksldjump" r:id="rId6"/>
          </p:cNvPr>
          <p:cNvSpPr/>
          <p:nvPr/>
        </p:nvSpPr>
        <p:spPr>
          <a:xfrm>
            <a:off x="5429729" y="1984250"/>
            <a:ext cx="1390800" cy="984000"/>
          </a:xfrm>
          <a:prstGeom prst="rect">
            <a:avLst/>
          </a:prstGeom>
          <a:solidFill>
            <a:srgbClr val="E46EB5"/>
          </a:solidFill>
          <a:ln>
            <a:noFill/>
          </a:ln>
        </p:spPr>
        <p:txBody>
          <a:bodyPr anchorCtr="0" anchor="ctr" bIns="91425" lIns="91425" spcFirstLastPara="1" rIns="91425" wrap="square" tIns="91425">
            <a:noAutofit/>
          </a:bodyPr>
          <a:lstStyle/>
          <a:p>
            <a:pPr indent="0" lvl="0" marL="91440" marR="91440" rtl="0" algn="l">
              <a:spcBef>
                <a:spcPts val="0"/>
              </a:spcBef>
              <a:spcAft>
                <a:spcPts val="0"/>
              </a:spcAft>
              <a:buNone/>
            </a:pPr>
            <a:r>
              <a:rPr b="1" lang="en">
                <a:solidFill>
                  <a:schemeClr val="lt1"/>
                </a:solidFill>
                <a:latin typeface="Lato"/>
                <a:ea typeface="Lato"/>
                <a:cs typeface="Lato"/>
                <a:sym typeface="Lato"/>
              </a:rPr>
              <a:t>Feasibility, Desirability, Viability</a:t>
            </a:r>
            <a:endParaRPr b="1">
              <a:solidFill>
                <a:schemeClr val="lt1"/>
              </a:solidFill>
              <a:latin typeface="Lato"/>
              <a:ea typeface="Lato"/>
              <a:cs typeface="Lato"/>
              <a:sym typeface="Lato"/>
            </a:endParaRPr>
          </a:p>
        </p:txBody>
      </p:sp>
      <p:sp>
        <p:nvSpPr>
          <p:cNvPr id="602" name="Google Shape;602;p118">
            <a:hlinkClick action="ppaction://hlinksldjump" r:id="rId7"/>
          </p:cNvPr>
          <p:cNvSpPr/>
          <p:nvPr/>
        </p:nvSpPr>
        <p:spPr>
          <a:xfrm>
            <a:off x="3851148" y="1984250"/>
            <a:ext cx="1390800" cy="984000"/>
          </a:xfrm>
          <a:prstGeom prst="rect">
            <a:avLst/>
          </a:prstGeom>
          <a:solidFill>
            <a:srgbClr val="18C3D9"/>
          </a:solidFill>
          <a:ln>
            <a:noFill/>
          </a:ln>
        </p:spPr>
        <p:txBody>
          <a:bodyPr anchorCtr="0" anchor="ctr" bIns="91425" lIns="91425" spcFirstLastPara="1" rIns="91425" wrap="square" tIns="91425">
            <a:noAutofit/>
          </a:bodyPr>
          <a:lstStyle/>
          <a:p>
            <a:pPr indent="0" lvl="0" marL="91440" marR="91440" rtl="0" algn="l">
              <a:spcBef>
                <a:spcPts val="0"/>
              </a:spcBef>
              <a:spcAft>
                <a:spcPts val="0"/>
              </a:spcAft>
              <a:buNone/>
            </a:pPr>
            <a:r>
              <a:rPr b="1" lang="en">
                <a:solidFill>
                  <a:schemeClr val="lt1"/>
                </a:solidFill>
                <a:latin typeface="Lato"/>
                <a:ea typeface="Lato"/>
                <a:cs typeface="Lato"/>
                <a:sym typeface="Lato"/>
              </a:rPr>
              <a:t>Rice Scoring Model</a:t>
            </a:r>
            <a:endParaRPr b="1">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119"/>
          <p:cNvSpPr/>
          <p:nvPr/>
        </p:nvSpPr>
        <p:spPr>
          <a:xfrm>
            <a:off x="7575" y="0"/>
            <a:ext cx="22398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9"/>
          <p:cNvSpPr txBox="1"/>
          <p:nvPr>
            <p:ph type="title"/>
          </p:nvPr>
        </p:nvSpPr>
        <p:spPr>
          <a:xfrm>
            <a:off x="2600943" y="538425"/>
            <a:ext cx="58188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MoSCoW Method</a:t>
            </a:r>
            <a:endParaRPr/>
          </a:p>
        </p:txBody>
      </p:sp>
      <p:graphicFrame>
        <p:nvGraphicFramePr>
          <p:cNvPr id="609" name="Google Shape;609;p119"/>
          <p:cNvGraphicFramePr/>
          <p:nvPr/>
        </p:nvGraphicFramePr>
        <p:xfrm>
          <a:off x="203050" y="386414"/>
          <a:ext cx="3000000" cy="3000000"/>
        </p:xfrm>
        <a:graphic>
          <a:graphicData uri="http://schemas.openxmlformats.org/drawingml/2006/table">
            <a:tbl>
              <a:tblPr>
                <a:noFill/>
                <a:tableStyleId>{D1B63EB3-5E7F-440A-8848-85FB4CAA4198}</a:tableStyleId>
              </a:tblPr>
              <a:tblGrid>
                <a:gridCol w="565750"/>
                <a:gridCol w="581625"/>
                <a:gridCol w="739825"/>
              </a:tblGrid>
              <a:tr h="505400">
                <a:tc gridSpan="3">
                  <a:txBody>
                    <a:bodyPr/>
                    <a:lstStyle/>
                    <a:p>
                      <a:pPr indent="0" lvl="0" marL="0" rtl="0" algn="l">
                        <a:spcBef>
                          <a:spcPts val="0"/>
                        </a:spcBef>
                        <a:spcAft>
                          <a:spcPts val="0"/>
                        </a:spcAft>
                        <a:buNone/>
                      </a:pPr>
                      <a:r>
                        <a:t/>
                      </a:r>
                      <a:endParaRPr sz="1500">
                        <a:solidFill>
                          <a:schemeClr val="lt1"/>
                        </a:solidFill>
                        <a:latin typeface="Poppins SemiBold"/>
                        <a:ea typeface="Poppins SemiBold"/>
                        <a:cs typeface="Poppins SemiBold"/>
                        <a:sym typeface="Poppins SemiBold"/>
                      </a:endParaRPr>
                    </a:p>
                  </a:txBody>
                  <a:tcPr marT="91425" marB="91425" marR="182875" marL="1828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hMerge="1"/>
                <a:tc hMerge="1"/>
              </a:tr>
              <a:tr h="495100">
                <a:tc gridSpan="3">
                  <a:txBody>
                    <a:bodyPr/>
                    <a:lstStyle/>
                    <a:p>
                      <a:pPr indent="0" lvl="0" marL="0" rtl="0" algn="l">
                        <a:spcBef>
                          <a:spcPts val="0"/>
                        </a:spcBef>
                        <a:spcAft>
                          <a:spcPts val="0"/>
                        </a:spcAft>
                        <a:buNone/>
                      </a:pPr>
                      <a:r>
                        <a:rPr lang="en" sz="900">
                          <a:solidFill>
                            <a:schemeClr val="lt1"/>
                          </a:solidFill>
                          <a:latin typeface="Poppins SemiBold"/>
                          <a:ea typeface="Poppins SemiBold"/>
                          <a:cs typeface="Poppins SemiBold"/>
                          <a:sym typeface="Poppins SemiBold"/>
                        </a:rPr>
                        <a:t>Prioritization </a:t>
                      </a:r>
                      <a:r>
                        <a:rPr lang="en" sz="900">
                          <a:solidFill>
                            <a:schemeClr val="lt1"/>
                          </a:solidFill>
                          <a:latin typeface="Poppins SemiBold"/>
                          <a:ea typeface="Poppins SemiBold"/>
                          <a:cs typeface="Poppins SemiBold"/>
                          <a:sym typeface="Poppins SemiBold"/>
                        </a:rPr>
                        <a:t>Guidelines</a:t>
                      </a:r>
                      <a:endParaRPr sz="900">
                        <a:solidFill>
                          <a:schemeClr val="lt1"/>
                        </a:solidFill>
                        <a:latin typeface="Poppins SemiBold"/>
                        <a:ea typeface="Poppins SemiBold"/>
                        <a:cs typeface="Poppins SemiBold"/>
                        <a:sym typeface="Poppins SemiBold"/>
                      </a:endParaRPr>
                    </a:p>
                  </a:txBody>
                  <a:tcPr marT="91425" marB="91425" marR="182875" marL="1828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hMerge="1"/>
                <a:tc hMerge="1"/>
              </a:tr>
              <a:tr h="508100">
                <a:tc gridSpan="3" rowSpan="3">
                  <a:txBody>
                    <a:bodyPr/>
                    <a:lstStyle/>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Define your business values</a:t>
                      </a:r>
                      <a:endParaRPr sz="900">
                        <a:solidFill>
                          <a:schemeClr val="lt1"/>
                        </a:solidFill>
                        <a:latin typeface="Lato"/>
                        <a:ea typeface="Lato"/>
                        <a:cs typeface="Lato"/>
                        <a:sym typeface="Lato"/>
                      </a:endParaRPr>
                    </a:p>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Define your risks</a:t>
                      </a:r>
                      <a:endParaRPr sz="900">
                        <a:solidFill>
                          <a:schemeClr val="lt1"/>
                        </a:solidFill>
                        <a:latin typeface="Lato"/>
                        <a:ea typeface="Lato"/>
                        <a:cs typeface="Lato"/>
                        <a:sym typeface="Lato"/>
                      </a:endParaRPr>
                    </a:p>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Edit your priority categories as needed</a:t>
                      </a:r>
                      <a:endParaRPr sz="900">
                        <a:solidFill>
                          <a:schemeClr val="lt1"/>
                        </a:solidFill>
                        <a:latin typeface="Lato"/>
                        <a:ea typeface="Lato"/>
                        <a:cs typeface="Lato"/>
                        <a:sym typeface="Lato"/>
                      </a:endParaRPr>
                    </a:p>
                  </a:txBody>
                  <a:tcPr marT="91425" marB="91425" marR="182875" marL="18287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rowSpan="3" hMerge="1"/>
                <a:tc rowSpan="3" hMerge="1"/>
              </a:tr>
              <a:tr h="508100">
                <a:tc gridSpan="3" vMerge="1"/>
                <a:tc hMerge="1" vMerge="1"/>
                <a:tc hMerge="1" vMerge="1"/>
              </a:tr>
              <a:tr h="119400">
                <a:tc gridSpan="3" vMerge="1"/>
                <a:tc hMerge="1" vMerge="1"/>
                <a:tc hMerge="1" vMerge="1"/>
              </a:tr>
            </a:tbl>
          </a:graphicData>
        </a:graphic>
      </p:graphicFrame>
      <p:graphicFrame>
        <p:nvGraphicFramePr>
          <p:cNvPr id="610" name="Google Shape;610;p119"/>
          <p:cNvGraphicFramePr/>
          <p:nvPr/>
        </p:nvGraphicFramePr>
        <p:xfrm>
          <a:off x="2600938" y="1454711"/>
          <a:ext cx="3000000" cy="3000000"/>
        </p:xfrm>
        <a:graphic>
          <a:graphicData uri="http://schemas.openxmlformats.org/drawingml/2006/table">
            <a:tbl>
              <a:tblPr>
                <a:noFill/>
                <a:tableStyleId>{D1B63EB3-5E7F-440A-8848-85FB4CAA4198}</a:tableStyleId>
              </a:tblPr>
              <a:tblGrid>
                <a:gridCol w="1341050"/>
                <a:gridCol w="4601300"/>
              </a:tblGrid>
              <a:tr h="766975">
                <a:tc>
                  <a:txBody>
                    <a:bodyPr/>
                    <a:lstStyle/>
                    <a:p>
                      <a:pPr indent="0" lvl="0" marL="0" rtl="0" algn="l">
                        <a:spcBef>
                          <a:spcPts val="0"/>
                        </a:spcBef>
                        <a:spcAft>
                          <a:spcPts val="0"/>
                        </a:spcAft>
                        <a:buNone/>
                      </a:pPr>
                      <a:r>
                        <a:rPr b="1" lang="en" sz="1100">
                          <a:solidFill>
                            <a:srgbClr val="3C4856"/>
                          </a:solidFill>
                          <a:latin typeface="Poppins"/>
                          <a:ea typeface="Poppins"/>
                          <a:cs typeface="Poppins"/>
                          <a:sym typeface="Poppins"/>
                        </a:rPr>
                        <a:t>Must have</a:t>
                      </a:r>
                      <a:endParaRPr b="1" sz="1100">
                        <a:solidFill>
                          <a:srgbClr val="3C4856"/>
                        </a:solidFill>
                        <a:latin typeface="Poppins"/>
                        <a:ea typeface="Poppins"/>
                        <a:cs typeface="Poppins"/>
                        <a:sym typeface="Poppins"/>
                      </a:endParaRPr>
                    </a:p>
                    <a:p>
                      <a:pPr indent="0" lvl="0" marL="0" rtl="0" algn="l">
                        <a:spcBef>
                          <a:spcPts val="500"/>
                        </a:spcBef>
                        <a:spcAft>
                          <a:spcPts val="0"/>
                        </a:spcAft>
                        <a:buNone/>
                      </a:pPr>
                      <a:r>
                        <a:rPr lang="en" sz="800">
                          <a:solidFill>
                            <a:srgbClr val="3C4856"/>
                          </a:solidFill>
                          <a:latin typeface="Poppins SemiBold"/>
                          <a:ea typeface="Poppins SemiBold"/>
                          <a:cs typeface="Poppins SemiBold"/>
                          <a:sym typeface="Poppins SemiBold"/>
                        </a:rPr>
                        <a:t>Absolutely vital componen</a:t>
                      </a:r>
                      <a:r>
                        <a:rPr lang="en" sz="800">
                          <a:solidFill>
                            <a:srgbClr val="3C4856"/>
                          </a:solidFill>
                          <a:latin typeface="Poppins SemiBold"/>
                          <a:ea typeface="Poppins SemiBold"/>
                          <a:cs typeface="Poppins SemiBold"/>
                          <a:sym typeface="Poppins SemiBold"/>
                        </a:rPr>
                        <a:t>ts</a:t>
                      </a:r>
                      <a:endParaRPr sz="8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You genuinely cannot launch without this due to legal reasons, safety concerns, or business needs. Perhaps you’ve created based your marketing campaign off a specific new </a:t>
                      </a:r>
                      <a:r>
                        <a:rPr lang="en" sz="1000">
                          <a:solidFill>
                            <a:srgbClr val="3C4856"/>
                          </a:solidFill>
                          <a:latin typeface="Lato"/>
                          <a:ea typeface="Lato"/>
                          <a:cs typeface="Lato"/>
                          <a:sym typeface="Lato"/>
                        </a:rPr>
                        <a:t>feature—it would be a terrible idea to launch without this!</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766975">
                <a:tc>
                  <a:txBody>
                    <a:bodyPr/>
                    <a:lstStyle/>
                    <a:p>
                      <a:pPr indent="0" lvl="0" marL="0" marR="0" rtl="0" algn="l">
                        <a:lnSpc>
                          <a:spcPct val="100000"/>
                        </a:lnSpc>
                        <a:spcBef>
                          <a:spcPts val="0"/>
                        </a:spcBef>
                        <a:spcAft>
                          <a:spcPts val="0"/>
                        </a:spcAft>
                        <a:buNone/>
                      </a:pPr>
                      <a:r>
                        <a:rPr b="1" lang="en" sz="1100">
                          <a:solidFill>
                            <a:srgbClr val="3C4856"/>
                          </a:solidFill>
                          <a:latin typeface="Poppins"/>
                          <a:ea typeface="Poppins"/>
                          <a:cs typeface="Poppins"/>
                          <a:sym typeface="Poppins"/>
                        </a:rPr>
                        <a:t>Should have</a:t>
                      </a:r>
                      <a:endParaRPr b="1" sz="1100">
                        <a:solidFill>
                          <a:srgbClr val="3C4856"/>
                        </a:solidFill>
                        <a:latin typeface="Poppins"/>
                        <a:ea typeface="Poppins"/>
                        <a:cs typeface="Poppins"/>
                        <a:sym typeface="Poppins"/>
                      </a:endParaRPr>
                    </a:p>
                    <a:p>
                      <a:pPr indent="0" lvl="0" marL="0" rtl="0" algn="l">
                        <a:spcBef>
                          <a:spcPts val="500"/>
                        </a:spcBef>
                        <a:spcAft>
                          <a:spcPts val="0"/>
                        </a:spcAft>
                        <a:buNone/>
                      </a:pPr>
                      <a:r>
                        <a:rPr lang="en" sz="800">
                          <a:solidFill>
                            <a:srgbClr val="3C4856"/>
                          </a:solidFill>
                          <a:latin typeface="Poppins SemiBold"/>
                          <a:ea typeface="Poppins SemiBold"/>
                          <a:cs typeface="Poppins SemiBold"/>
                          <a:sym typeface="Poppins SemiBold"/>
                        </a:rPr>
                        <a:t>High-priority features</a:t>
                      </a:r>
                      <a:endParaRPr sz="8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It would be best to include these, but your product won’t be an absolute failure without them.</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766975">
                <a:tc>
                  <a:txBody>
                    <a:bodyPr/>
                    <a:lstStyle/>
                    <a:p>
                      <a:pPr indent="0" lvl="0" marL="0" rtl="0" algn="l">
                        <a:spcBef>
                          <a:spcPts val="0"/>
                        </a:spcBef>
                        <a:spcAft>
                          <a:spcPts val="0"/>
                        </a:spcAft>
                        <a:buNone/>
                      </a:pPr>
                      <a:r>
                        <a:rPr b="1" lang="en" sz="1100">
                          <a:solidFill>
                            <a:srgbClr val="3C4856"/>
                          </a:solidFill>
                          <a:latin typeface="Poppins"/>
                          <a:ea typeface="Poppins"/>
                          <a:cs typeface="Poppins"/>
                          <a:sym typeface="Poppins"/>
                        </a:rPr>
                        <a:t>Could have</a:t>
                      </a:r>
                      <a:endParaRPr sz="1000">
                        <a:solidFill>
                          <a:srgbClr val="3C4856"/>
                        </a:solidFill>
                        <a:latin typeface="Poppins SemiBold"/>
                        <a:ea typeface="Poppins SemiBold"/>
                        <a:cs typeface="Poppins SemiBold"/>
                        <a:sym typeface="Poppins SemiBold"/>
                      </a:endParaRPr>
                    </a:p>
                    <a:p>
                      <a:pPr indent="0" lvl="0" marL="0" rtl="0" algn="l">
                        <a:spcBef>
                          <a:spcPts val="500"/>
                        </a:spcBef>
                        <a:spcAft>
                          <a:spcPts val="0"/>
                        </a:spcAft>
                        <a:buNone/>
                      </a:pPr>
                      <a:r>
                        <a:rPr lang="en" sz="800">
                          <a:solidFill>
                            <a:srgbClr val="3C4856"/>
                          </a:solidFill>
                          <a:latin typeface="Poppins SemiBold"/>
                          <a:ea typeface="Poppins SemiBold"/>
                          <a:cs typeface="Poppins SemiBold"/>
                          <a:sym typeface="Poppins SemiBold"/>
                        </a:rPr>
                        <a:t>Possible optional features</a:t>
                      </a:r>
                      <a:endParaRPr sz="8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Nice-to-haves if you have the resources and time. But not necessary for success. </a:t>
                      </a:r>
                      <a:r>
                        <a:rPr lang="en" sz="1000">
                          <a:solidFill>
                            <a:srgbClr val="3C4856"/>
                          </a:solidFill>
                          <a:highlight>
                            <a:srgbClr val="FCFCFC"/>
                          </a:highlight>
                          <a:latin typeface="Lato"/>
                          <a:ea typeface="Lato"/>
                          <a:cs typeface="Lato"/>
                          <a:sym typeface="Lato"/>
                        </a:rPr>
                        <a:t>Think of how each requirement (or lack thereof) will affect customer experience. The lesser the impact, the further down the list it goes!</a:t>
                      </a:r>
                      <a:endParaRPr sz="8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766975">
                <a:tc>
                  <a:txBody>
                    <a:bodyPr/>
                    <a:lstStyle/>
                    <a:p>
                      <a:pPr indent="0" lvl="0" marL="0" rtl="0" algn="l">
                        <a:spcBef>
                          <a:spcPts val="0"/>
                        </a:spcBef>
                        <a:spcAft>
                          <a:spcPts val="0"/>
                        </a:spcAft>
                        <a:buNone/>
                      </a:pPr>
                      <a:r>
                        <a:rPr b="1" lang="en" sz="1100">
                          <a:solidFill>
                            <a:srgbClr val="3C4856"/>
                          </a:solidFill>
                          <a:latin typeface="Poppins"/>
                          <a:ea typeface="Poppins"/>
                          <a:cs typeface="Poppins"/>
                          <a:sym typeface="Poppins"/>
                        </a:rPr>
                        <a:t>Won’t have</a:t>
                      </a:r>
                      <a:endParaRPr sz="1000">
                        <a:solidFill>
                          <a:srgbClr val="3C4856"/>
                        </a:solidFill>
                        <a:latin typeface="Poppins SemiBold"/>
                        <a:ea typeface="Poppins SemiBold"/>
                        <a:cs typeface="Poppins SemiBold"/>
                        <a:sym typeface="Poppins SemiBold"/>
                      </a:endParaRPr>
                    </a:p>
                    <a:p>
                      <a:pPr indent="0" lvl="0" marL="0" rtl="0" algn="l">
                        <a:spcBef>
                          <a:spcPts val="500"/>
                        </a:spcBef>
                        <a:spcAft>
                          <a:spcPts val="0"/>
                        </a:spcAft>
                        <a:buNone/>
                      </a:pPr>
                      <a:r>
                        <a:rPr lang="en" sz="800">
                          <a:solidFill>
                            <a:srgbClr val="3C4856"/>
                          </a:solidFill>
                          <a:latin typeface="Poppins SemiBold"/>
                          <a:ea typeface="Poppins SemiBold"/>
                          <a:cs typeface="Poppins SemiBold"/>
                          <a:sym typeface="Poppins SemiBold"/>
                        </a:rPr>
                        <a:t>Will not be implemented</a:t>
                      </a:r>
                      <a:endParaRPr sz="8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To include in V2, or to collect dust in the backlog for all of eternity. Either way, you’ve made an active decision that it’s not coming out with this launch. </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r>
            </a:tbl>
          </a:graphicData>
        </a:graphic>
      </p:graphicFrame>
      <p:sp>
        <p:nvSpPr>
          <p:cNvPr id="611" name="Google Shape;611;p119"/>
          <p:cNvSpPr txBox="1"/>
          <p:nvPr/>
        </p:nvSpPr>
        <p:spPr>
          <a:xfrm>
            <a:off x="2600950" y="891825"/>
            <a:ext cx="449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highlight>
                  <a:srgbClr val="FCFCFC"/>
                </a:highlight>
                <a:latin typeface="Lato"/>
                <a:ea typeface="Lato"/>
                <a:cs typeface="Lato"/>
                <a:sym typeface="Lato"/>
              </a:rPr>
              <a:t>MoSCoW: Must have, Should have, Could have, Won’t have</a:t>
            </a:r>
            <a:endParaRPr sz="900">
              <a:solidFill>
                <a:schemeClr val="accent4"/>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20"/>
          <p:cNvSpPr txBox="1"/>
          <p:nvPr>
            <p:ph type="title"/>
          </p:nvPr>
        </p:nvSpPr>
        <p:spPr>
          <a:xfrm>
            <a:off x="547000" y="733682"/>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MoSCoW Method </a:t>
            </a:r>
            <a:endParaRPr/>
          </a:p>
          <a:p>
            <a:pPr indent="0" lvl="0" marL="0" rtl="0" algn="l">
              <a:spcBef>
                <a:spcPts val="0"/>
              </a:spcBef>
              <a:spcAft>
                <a:spcPts val="0"/>
              </a:spcAft>
              <a:buNone/>
            </a:pPr>
            <a:r>
              <a:t/>
            </a:r>
            <a:endParaRPr/>
          </a:p>
        </p:txBody>
      </p:sp>
      <p:sp>
        <p:nvSpPr>
          <p:cNvPr id="617" name="Google Shape;617;p120"/>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Book Review Website: Beta Launch</a:t>
            </a:r>
            <a:endParaRPr/>
          </a:p>
        </p:txBody>
      </p:sp>
      <p:graphicFrame>
        <p:nvGraphicFramePr>
          <p:cNvPr id="618" name="Google Shape;618;p120"/>
          <p:cNvGraphicFramePr/>
          <p:nvPr/>
        </p:nvGraphicFramePr>
        <p:xfrm>
          <a:off x="603504" y="1453896"/>
          <a:ext cx="3000000" cy="3000000"/>
        </p:xfrm>
        <a:graphic>
          <a:graphicData uri="http://schemas.openxmlformats.org/drawingml/2006/table">
            <a:tbl>
              <a:tblPr>
                <a:noFill/>
                <a:tableStyleId>{D1B63EB3-5E7F-440A-8848-85FB4CAA4198}</a:tableStyleId>
              </a:tblPr>
              <a:tblGrid>
                <a:gridCol w="793800"/>
                <a:gridCol w="793800"/>
              </a:tblGrid>
              <a:tr h="3139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M</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r h="891325">
                <a:tc gridSpan="2" rowSpan="3">
                  <a:txBody>
                    <a:bodyPr/>
                    <a:lstStyle/>
                    <a:p>
                      <a:pPr indent="-292100" lvl="0" marL="274320" rtl="0" algn="l">
                        <a:lnSpc>
                          <a:spcPct val="100000"/>
                        </a:lnSpc>
                        <a:spcBef>
                          <a:spcPts val="0"/>
                        </a:spcBef>
                        <a:spcAft>
                          <a:spcPts val="0"/>
                        </a:spcAft>
                        <a:buClr>
                          <a:schemeClr val="accent1"/>
                        </a:buClr>
                        <a:buSzPts val="1000"/>
                        <a:buFont typeface="Lato"/>
                        <a:buChar char="●"/>
                      </a:pPr>
                      <a:r>
                        <a:rPr lang="en" sz="1000">
                          <a:solidFill>
                            <a:srgbClr val="3C4856"/>
                          </a:solidFill>
                          <a:latin typeface="Lato"/>
                          <a:ea typeface="Lato"/>
                          <a:cs typeface="Lato"/>
                          <a:sym typeface="Lato"/>
                        </a:rPr>
                        <a:t>Create account function</a:t>
                      </a:r>
                      <a:endParaRPr sz="1000">
                        <a:solidFill>
                          <a:srgbClr val="3C4856"/>
                        </a:solidFill>
                        <a:latin typeface="Lato"/>
                        <a:ea typeface="Lato"/>
                        <a:cs typeface="Lato"/>
                        <a:sym typeface="Lato"/>
                      </a:endParaRPr>
                    </a:p>
                    <a:p>
                      <a:pPr indent="-292100" lvl="0" marL="274320" rtl="0" algn="l">
                        <a:lnSpc>
                          <a:spcPct val="100000"/>
                        </a:lnSpc>
                        <a:spcBef>
                          <a:spcPts val="500"/>
                        </a:spcBef>
                        <a:spcAft>
                          <a:spcPts val="0"/>
                        </a:spcAft>
                        <a:buClr>
                          <a:schemeClr val="accent1"/>
                        </a:buClr>
                        <a:buSzPts val="1000"/>
                        <a:buFont typeface="Lato"/>
                        <a:buChar char="●"/>
                      </a:pPr>
                      <a:r>
                        <a:rPr lang="en" sz="1000">
                          <a:solidFill>
                            <a:srgbClr val="3C4856"/>
                          </a:solidFill>
                          <a:latin typeface="Lato"/>
                          <a:ea typeface="Lato"/>
                          <a:cs typeface="Lato"/>
                          <a:sym typeface="Lato"/>
                        </a:rPr>
                        <a:t>Login function</a:t>
                      </a:r>
                      <a:endParaRPr sz="1000">
                        <a:solidFill>
                          <a:srgbClr val="3C4856"/>
                        </a:solidFill>
                        <a:latin typeface="Lato"/>
                        <a:ea typeface="Lato"/>
                        <a:cs typeface="Lato"/>
                        <a:sym typeface="Lato"/>
                      </a:endParaRPr>
                    </a:p>
                    <a:p>
                      <a:pPr indent="-292100" lvl="0" marL="274320" rtl="0" algn="l">
                        <a:lnSpc>
                          <a:spcPct val="100000"/>
                        </a:lnSpc>
                        <a:spcBef>
                          <a:spcPts val="500"/>
                        </a:spcBef>
                        <a:spcAft>
                          <a:spcPts val="0"/>
                        </a:spcAft>
                        <a:buClr>
                          <a:schemeClr val="accent1"/>
                        </a:buClr>
                        <a:buSzPts val="1000"/>
                        <a:buFont typeface="Lato"/>
                        <a:buChar char="●"/>
                      </a:pPr>
                      <a:r>
                        <a:rPr lang="en" sz="1000">
                          <a:solidFill>
                            <a:srgbClr val="3C4856"/>
                          </a:solidFill>
                          <a:latin typeface="Lato"/>
                          <a:ea typeface="Lato"/>
                          <a:cs typeface="Lato"/>
                          <a:sym typeface="Lato"/>
                        </a:rPr>
                        <a:t>Leave text review function</a:t>
                      </a:r>
                      <a:endParaRPr sz="1000">
                        <a:solidFill>
                          <a:srgbClr val="3C4856"/>
                        </a:solidFill>
                        <a:latin typeface="Lato"/>
                        <a:ea typeface="Lato"/>
                        <a:cs typeface="Lato"/>
                        <a:sym typeface="Lato"/>
                      </a:endParaRPr>
                    </a:p>
                    <a:p>
                      <a:pPr indent="-292100" lvl="0" marL="274320" rtl="0" algn="l">
                        <a:spcBef>
                          <a:spcPts val="500"/>
                        </a:spcBef>
                        <a:spcAft>
                          <a:spcPts val="0"/>
                        </a:spcAft>
                        <a:buClr>
                          <a:schemeClr val="accent1"/>
                        </a:buClr>
                        <a:buSzPts val="1000"/>
                        <a:buFont typeface="Lato"/>
                        <a:buChar char="●"/>
                      </a:pPr>
                      <a:r>
                        <a:rPr lang="en" sz="1000">
                          <a:solidFill>
                            <a:srgbClr val="3C4856"/>
                          </a:solidFill>
                          <a:latin typeface="Lato"/>
                          <a:ea typeface="Lato"/>
                          <a:cs typeface="Lato"/>
                          <a:sym typeface="Lato"/>
                        </a:rPr>
                        <a:t>Giving review stars</a:t>
                      </a:r>
                      <a:endParaRPr sz="1000">
                        <a:solidFill>
                          <a:srgbClr val="3C4856"/>
                        </a:solidFill>
                        <a:latin typeface="Lato"/>
                        <a:ea typeface="Lato"/>
                        <a:cs typeface="Lato"/>
                        <a:sym typeface="Lato"/>
                      </a:endParaRPr>
                    </a:p>
                    <a:p>
                      <a:pPr indent="-292100" lvl="0" marL="274320" rtl="0" algn="l">
                        <a:lnSpc>
                          <a:spcPct val="100000"/>
                        </a:lnSpc>
                        <a:spcBef>
                          <a:spcPts val="500"/>
                        </a:spcBef>
                        <a:spcAft>
                          <a:spcPts val="0"/>
                        </a:spcAft>
                        <a:buClr>
                          <a:schemeClr val="accent1"/>
                        </a:buClr>
                        <a:buSzPts val="1000"/>
                        <a:buFont typeface="Lato"/>
                        <a:buChar char="●"/>
                      </a:pPr>
                      <a:r>
                        <a:rPr lang="en" sz="1000">
                          <a:solidFill>
                            <a:srgbClr val="3C4856"/>
                          </a:solidFill>
                          <a:latin typeface="Lato"/>
                          <a:ea typeface="Lato"/>
                          <a:cs typeface="Lato"/>
                          <a:sym typeface="Lato"/>
                        </a:rPr>
                        <a:t>Book search function</a:t>
                      </a:r>
                      <a:endParaRPr sz="1000">
                        <a:solidFill>
                          <a:srgbClr val="3C4856"/>
                        </a:solidFill>
                        <a:latin typeface="Lato"/>
                        <a:ea typeface="Lato"/>
                        <a:cs typeface="Lato"/>
                        <a:sym typeface="Lato"/>
                      </a:endParaRPr>
                    </a:p>
                    <a:p>
                      <a:pPr indent="-292100" lvl="0" marL="274320" rtl="0" algn="l">
                        <a:lnSpc>
                          <a:spcPct val="100000"/>
                        </a:lnSpc>
                        <a:spcBef>
                          <a:spcPts val="500"/>
                        </a:spcBef>
                        <a:spcAft>
                          <a:spcPts val="500"/>
                        </a:spcAft>
                        <a:buClr>
                          <a:schemeClr val="accent1"/>
                        </a:buClr>
                        <a:buSzPts val="1000"/>
                        <a:buFont typeface="Lato"/>
                        <a:buChar char="●"/>
                      </a:pPr>
                      <a:r>
                        <a:rPr lang="en" sz="1000">
                          <a:solidFill>
                            <a:srgbClr val="3C4856"/>
                          </a:solidFill>
                          <a:latin typeface="Lato"/>
                          <a:ea typeface="Lato"/>
                          <a:cs typeface="Lato"/>
                          <a:sym typeface="Lato"/>
                        </a:rPr>
                        <a:t>Fix redirect bug</a:t>
                      </a:r>
                      <a:endParaRPr sz="1000">
                        <a:solidFill>
                          <a:srgbClr val="3C4856"/>
                        </a:solidFill>
                        <a:latin typeface="Lato"/>
                        <a:ea typeface="Lato"/>
                        <a:cs typeface="Lato"/>
                        <a:sym typeface="Lato"/>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rgbClr val="FFFFFF">
                          <a:alpha val="0"/>
                        </a:srgbClr>
                      </a:solidFill>
                      <a:prstDash val="solid"/>
                      <a:round/>
                      <a:headEnd len="sm" w="sm" type="none"/>
                      <a:tailEnd len="sm" w="sm" type="none"/>
                    </a:lnB>
                  </a:tcPr>
                </a:tc>
                <a:tc rowSpan="3" hMerge="1"/>
              </a:tr>
              <a:tr h="918850">
                <a:tc gridSpan="2" vMerge="1"/>
                <a:tc hMerge="1" vMerge="1"/>
              </a:tr>
              <a:tr h="918850">
                <a:tc gridSpan="2" vMerge="1"/>
                <a:tc hMerge="1" vMerge="1"/>
              </a:tr>
            </a:tbl>
          </a:graphicData>
        </a:graphic>
      </p:graphicFrame>
      <p:graphicFrame>
        <p:nvGraphicFramePr>
          <p:cNvPr id="619" name="Google Shape;619;p120"/>
          <p:cNvGraphicFramePr/>
          <p:nvPr/>
        </p:nvGraphicFramePr>
        <p:xfrm>
          <a:off x="2719008" y="1452519"/>
          <a:ext cx="3000000" cy="3000000"/>
        </p:xfrm>
        <a:graphic>
          <a:graphicData uri="http://schemas.openxmlformats.org/drawingml/2006/table">
            <a:tbl>
              <a:tblPr>
                <a:noFill/>
                <a:tableStyleId>{D1B63EB3-5E7F-440A-8848-85FB4CAA4198}</a:tableStyleId>
              </a:tblPr>
              <a:tblGrid>
                <a:gridCol w="793800"/>
                <a:gridCol w="793800"/>
              </a:tblGrid>
              <a:tr h="3139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S</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r h="891325">
                <a:tc gridSpan="2" rowSpan="3">
                  <a:txBody>
                    <a:bodyPr/>
                    <a:lstStyle/>
                    <a:p>
                      <a:pPr indent="-292100" lvl="0" marL="274320" rtl="0" algn="l">
                        <a:lnSpc>
                          <a:spcPct val="100000"/>
                        </a:lnSpc>
                        <a:spcBef>
                          <a:spcPts val="0"/>
                        </a:spcBef>
                        <a:spcAft>
                          <a:spcPts val="0"/>
                        </a:spcAft>
                        <a:buClr>
                          <a:schemeClr val="accent1"/>
                        </a:buClr>
                        <a:buSzPts val="1000"/>
                        <a:buFont typeface="Lato"/>
                        <a:buChar char="●"/>
                      </a:pPr>
                      <a:r>
                        <a:rPr lang="en" sz="1000">
                          <a:solidFill>
                            <a:srgbClr val="3C4856"/>
                          </a:solidFill>
                          <a:latin typeface="Lato"/>
                          <a:ea typeface="Lato"/>
                          <a:cs typeface="Lato"/>
                          <a:sym typeface="Lato"/>
                        </a:rPr>
                        <a:t>Mobile compatibility</a:t>
                      </a:r>
                      <a:endParaRPr sz="1000">
                        <a:solidFill>
                          <a:srgbClr val="3C4856"/>
                        </a:solidFill>
                        <a:latin typeface="Lato"/>
                        <a:ea typeface="Lato"/>
                        <a:cs typeface="Lato"/>
                        <a:sym typeface="Lato"/>
                      </a:endParaRPr>
                    </a:p>
                    <a:p>
                      <a:pPr indent="-292100" lvl="0" marL="274320" rtl="0" algn="l">
                        <a:lnSpc>
                          <a:spcPct val="100000"/>
                        </a:lnSpc>
                        <a:spcBef>
                          <a:spcPts val="500"/>
                        </a:spcBef>
                        <a:spcAft>
                          <a:spcPts val="0"/>
                        </a:spcAft>
                        <a:buClr>
                          <a:schemeClr val="accent1"/>
                        </a:buClr>
                        <a:buSzPts val="1000"/>
                        <a:buFont typeface="Lato"/>
                        <a:buChar char="●"/>
                      </a:pPr>
                      <a:r>
                        <a:rPr lang="en" sz="1000">
                          <a:solidFill>
                            <a:srgbClr val="3C4856"/>
                          </a:solidFill>
                          <a:latin typeface="Lato"/>
                          <a:ea typeface="Lato"/>
                          <a:cs typeface="Lato"/>
                          <a:sym typeface="Lato"/>
                        </a:rPr>
                        <a:t>Fast page load time</a:t>
                      </a:r>
                      <a:endParaRPr sz="1000">
                        <a:solidFill>
                          <a:srgbClr val="3C4856"/>
                        </a:solidFill>
                        <a:latin typeface="Lato"/>
                        <a:ea typeface="Lato"/>
                        <a:cs typeface="Lato"/>
                        <a:sym typeface="Lato"/>
                      </a:endParaRPr>
                    </a:p>
                    <a:p>
                      <a:pPr indent="-292100" lvl="0" marL="274320" rtl="0" algn="l">
                        <a:lnSpc>
                          <a:spcPct val="100000"/>
                        </a:lnSpc>
                        <a:spcBef>
                          <a:spcPts val="500"/>
                        </a:spcBef>
                        <a:spcAft>
                          <a:spcPts val="0"/>
                        </a:spcAft>
                        <a:buClr>
                          <a:schemeClr val="accent1"/>
                        </a:buClr>
                        <a:buSzPts val="1000"/>
                        <a:buFont typeface="Lato"/>
                        <a:buChar char="●"/>
                      </a:pPr>
                      <a:r>
                        <a:rPr lang="en" sz="1000">
                          <a:solidFill>
                            <a:srgbClr val="3C4856"/>
                          </a:solidFill>
                          <a:latin typeface="Lato"/>
                          <a:ea typeface="Lato"/>
                          <a:cs typeface="Lato"/>
                          <a:sym typeface="Lato"/>
                        </a:rPr>
                        <a:t>Ask for help feature</a:t>
                      </a:r>
                      <a:endParaRPr sz="1000">
                        <a:solidFill>
                          <a:srgbClr val="3C4856"/>
                        </a:solidFill>
                        <a:latin typeface="Lato"/>
                        <a:ea typeface="Lato"/>
                        <a:cs typeface="Lato"/>
                        <a:sym typeface="Lato"/>
                      </a:endParaRPr>
                    </a:p>
                    <a:p>
                      <a:pPr indent="-292100" lvl="0" marL="274320" rtl="0" algn="l">
                        <a:lnSpc>
                          <a:spcPct val="100000"/>
                        </a:lnSpc>
                        <a:spcBef>
                          <a:spcPts val="500"/>
                        </a:spcBef>
                        <a:spcAft>
                          <a:spcPts val="0"/>
                        </a:spcAft>
                        <a:buClr>
                          <a:schemeClr val="accent1"/>
                        </a:buClr>
                        <a:buSzPts val="1000"/>
                        <a:buFont typeface="Lato"/>
                        <a:buChar char="●"/>
                      </a:pPr>
                      <a:r>
                        <a:rPr lang="en" sz="1000">
                          <a:solidFill>
                            <a:srgbClr val="3C4856"/>
                          </a:solidFill>
                          <a:latin typeface="Lato"/>
                          <a:ea typeface="Lato"/>
                          <a:cs typeface="Lato"/>
                          <a:sym typeface="Lato"/>
                        </a:rPr>
                        <a:t>Personal library of old reviews</a:t>
                      </a:r>
                      <a:endParaRPr sz="1000">
                        <a:solidFill>
                          <a:srgbClr val="3C4856"/>
                        </a:solidFill>
                        <a:latin typeface="Lato"/>
                        <a:ea typeface="Lato"/>
                        <a:cs typeface="Lato"/>
                        <a:sym typeface="Lato"/>
                      </a:endParaRPr>
                    </a:p>
                    <a:p>
                      <a:pPr indent="-292100" lvl="0" marL="274320" rtl="0" algn="l">
                        <a:lnSpc>
                          <a:spcPct val="100000"/>
                        </a:lnSpc>
                        <a:spcBef>
                          <a:spcPts val="500"/>
                        </a:spcBef>
                        <a:spcAft>
                          <a:spcPts val="0"/>
                        </a:spcAft>
                        <a:buClr>
                          <a:schemeClr val="accent1"/>
                        </a:buClr>
                        <a:buSzPts val="1000"/>
                        <a:buFont typeface="Lato"/>
                        <a:buChar char="●"/>
                      </a:pPr>
                      <a:r>
                        <a:rPr lang="en" sz="1000">
                          <a:solidFill>
                            <a:srgbClr val="3C4856"/>
                          </a:solidFill>
                          <a:latin typeface="Lato"/>
                          <a:ea typeface="Lato"/>
                          <a:cs typeface="Lato"/>
                          <a:sym typeface="Lato"/>
                        </a:rPr>
                        <a:t>Personal timeline of books read</a:t>
                      </a:r>
                      <a:endParaRPr sz="1000">
                        <a:solidFill>
                          <a:srgbClr val="3C4856"/>
                        </a:solidFill>
                        <a:latin typeface="Lato"/>
                        <a:ea typeface="Lato"/>
                        <a:cs typeface="Lato"/>
                        <a:sym typeface="Lato"/>
                      </a:endParaRPr>
                    </a:p>
                    <a:p>
                      <a:pPr indent="-292100" lvl="0" marL="274320" rtl="0" algn="l">
                        <a:lnSpc>
                          <a:spcPct val="100000"/>
                        </a:lnSpc>
                        <a:spcBef>
                          <a:spcPts val="500"/>
                        </a:spcBef>
                        <a:spcAft>
                          <a:spcPts val="500"/>
                        </a:spcAft>
                        <a:buClr>
                          <a:schemeClr val="accent1"/>
                        </a:buClr>
                        <a:buSzPts val="1000"/>
                        <a:buFont typeface="Lato"/>
                        <a:buChar char="●"/>
                      </a:pPr>
                      <a:r>
                        <a:rPr lang="en" sz="1000">
                          <a:solidFill>
                            <a:srgbClr val="3C4856"/>
                          </a:solidFill>
                          <a:latin typeface="Lato"/>
                          <a:ea typeface="Lato"/>
                          <a:cs typeface="Lato"/>
                          <a:sym typeface="Lato"/>
                        </a:rPr>
                        <a:t>Follow other users function</a:t>
                      </a:r>
                      <a:endParaRPr sz="1000">
                        <a:solidFill>
                          <a:srgbClr val="3C4856"/>
                        </a:solidFill>
                        <a:latin typeface="Lato"/>
                        <a:ea typeface="Lato"/>
                        <a:cs typeface="Lato"/>
                        <a:sym typeface="Lato"/>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rgbClr val="FFFFFF">
                          <a:alpha val="0"/>
                        </a:srgbClr>
                      </a:solidFill>
                      <a:prstDash val="solid"/>
                      <a:round/>
                      <a:headEnd len="sm" w="sm" type="none"/>
                      <a:tailEnd len="sm" w="sm" type="none"/>
                    </a:lnB>
                  </a:tcPr>
                </a:tc>
                <a:tc rowSpan="3" hMerge="1"/>
              </a:tr>
              <a:tr h="918850">
                <a:tc gridSpan="2" vMerge="1"/>
                <a:tc hMerge="1" vMerge="1"/>
              </a:tr>
              <a:tr h="918850">
                <a:tc gridSpan="2" vMerge="1"/>
                <a:tc hMerge="1" vMerge="1"/>
              </a:tr>
            </a:tbl>
          </a:graphicData>
        </a:graphic>
      </p:graphicFrame>
      <p:graphicFrame>
        <p:nvGraphicFramePr>
          <p:cNvPr id="620" name="Google Shape;620;p120"/>
          <p:cNvGraphicFramePr/>
          <p:nvPr/>
        </p:nvGraphicFramePr>
        <p:xfrm>
          <a:off x="4831129" y="1452519"/>
          <a:ext cx="3000000" cy="3000000"/>
        </p:xfrm>
        <a:graphic>
          <a:graphicData uri="http://schemas.openxmlformats.org/drawingml/2006/table">
            <a:tbl>
              <a:tblPr>
                <a:noFill/>
                <a:tableStyleId>{D1B63EB3-5E7F-440A-8848-85FB4CAA4198}</a:tableStyleId>
              </a:tblPr>
              <a:tblGrid>
                <a:gridCol w="793800"/>
                <a:gridCol w="793800"/>
              </a:tblGrid>
              <a:tr h="3139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C</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r h="891325">
                <a:tc gridSpan="2" rowSpan="3">
                  <a:txBody>
                    <a:bodyPr/>
                    <a:lstStyle/>
                    <a:p>
                      <a:pPr indent="-292100" lvl="0" marL="274320" rtl="0" algn="l">
                        <a:lnSpc>
                          <a:spcPct val="100000"/>
                        </a:lnSpc>
                        <a:spcBef>
                          <a:spcPts val="0"/>
                        </a:spcBef>
                        <a:spcAft>
                          <a:spcPts val="0"/>
                        </a:spcAft>
                        <a:buClr>
                          <a:schemeClr val="accent1"/>
                        </a:buClr>
                        <a:buSzPts val="1000"/>
                        <a:buFont typeface="Lato"/>
                        <a:buChar char="●"/>
                      </a:pPr>
                      <a:r>
                        <a:rPr lang="en" sz="1000">
                          <a:solidFill>
                            <a:srgbClr val="3C4856"/>
                          </a:solidFill>
                          <a:latin typeface="Lato"/>
                          <a:ea typeface="Lato"/>
                          <a:cs typeface="Lato"/>
                          <a:sym typeface="Lato"/>
                        </a:rPr>
                        <a:t>Automatically remember old help session when re-entering site</a:t>
                      </a:r>
                      <a:endParaRPr sz="1000">
                        <a:solidFill>
                          <a:srgbClr val="3C4856"/>
                        </a:solidFill>
                        <a:latin typeface="Lato"/>
                        <a:ea typeface="Lato"/>
                        <a:cs typeface="Lato"/>
                        <a:sym typeface="Lato"/>
                      </a:endParaRPr>
                    </a:p>
                    <a:p>
                      <a:pPr indent="-292100" lvl="0" marL="274320" rtl="0" algn="l">
                        <a:lnSpc>
                          <a:spcPct val="100000"/>
                        </a:lnSpc>
                        <a:spcBef>
                          <a:spcPts val="500"/>
                        </a:spcBef>
                        <a:spcAft>
                          <a:spcPts val="0"/>
                        </a:spcAft>
                        <a:buClr>
                          <a:schemeClr val="accent1"/>
                        </a:buClr>
                        <a:buSzPts val="1000"/>
                        <a:buFont typeface="Lato"/>
                        <a:buChar char="●"/>
                      </a:pPr>
                      <a:r>
                        <a:rPr lang="en" sz="1000">
                          <a:solidFill>
                            <a:srgbClr val="3C4856"/>
                          </a:solidFill>
                          <a:latin typeface="Lato"/>
                          <a:ea typeface="Lato"/>
                          <a:cs typeface="Lato"/>
                          <a:sym typeface="Lato"/>
                        </a:rPr>
                        <a:t>Nav bar freeze in scroll</a:t>
                      </a:r>
                      <a:endParaRPr sz="1000">
                        <a:solidFill>
                          <a:srgbClr val="3C4856"/>
                        </a:solidFill>
                        <a:latin typeface="Lato"/>
                        <a:ea typeface="Lato"/>
                        <a:cs typeface="Lato"/>
                        <a:sym typeface="Lato"/>
                      </a:endParaRPr>
                    </a:p>
                    <a:p>
                      <a:pPr indent="-292100" lvl="0" marL="274320" rtl="0" algn="l">
                        <a:lnSpc>
                          <a:spcPct val="115000"/>
                        </a:lnSpc>
                        <a:spcBef>
                          <a:spcPts val="500"/>
                        </a:spcBef>
                        <a:spcAft>
                          <a:spcPts val="0"/>
                        </a:spcAft>
                        <a:buClr>
                          <a:schemeClr val="accent1"/>
                        </a:buClr>
                        <a:buSzPts val="1000"/>
                        <a:buFont typeface="Lato"/>
                        <a:buChar char="●"/>
                      </a:pPr>
                      <a:r>
                        <a:rPr lang="en" sz="1000">
                          <a:solidFill>
                            <a:srgbClr val="3C4856"/>
                          </a:solidFill>
                          <a:latin typeface="Lato"/>
                          <a:ea typeface="Lato"/>
                          <a:cs typeface="Lato"/>
                          <a:sym typeface="Lato"/>
                        </a:rPr>
                        <a:t>“More books like this” feature</a:t>
                      </a:r>
                      <a:endParaRPr sz="1000">
                        <a:solidFill>
                          <a:srgbClr val="3C4856"/>
                        </a:solidFill>
                        <a:latin typeface="Lato"/>
                        <a:ea typeface="Lato"/>
                        <a:cs typeface="Lato"/>
                        <a:sym typeface="Lato"/>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rgbClr val="FFFFFF">
                          <a:alpha val="0"/>
                        </a:srgbClr>
                      </a:solidFill>
                      <a:prstDash val="solid"/>
                      <a:round/>
                      <a:headEnd len="sm" w="sm" type="none"/>
                      <a:tailEnd len="sm" w="sm" type="none"/>
                    </a:lnB>
                  </a:tcPr>
                </a:tc>
                <a:tc rowSpan="3" hMerge="1"/>
              </a:tr>
              <a:tr h="918850">
                <a:tc gridSpan="2" vMerge="1"/>
                <a:tc hMerge="1" vMerge="1"/>
              </a:tr>
              <a:tr h="918850">
                <a:tc gridSpan="2" vMerge="1"/>
                <a:tc hMerge="1" vMerge="1"/>
              </a:tr>
            </a:tbl>
          </a:graphicData>
        </a:graphic>
      </p:graphicFrame>
      <p:graphicFrame>
        <p:nvGraphicFramePr>
          <p:cNvPr id="621" name="Google Shape;621;p120"/>
          <p:cNvGraphicFramePr/>
          <p:nvPr/>
        </p:nvGraphicFramePr>
        <p:xfrm>
          <a:off x="6943249" y="1452519"/>
          <a:ext cx="3000000" cy="3000000"/>
        </p:xfrm>
        <a:graphic>
          <a:graphicData uri="http://schemas.openxmlformats.org/drawingml/2006/table">
            <a:tbl>
              <a:tblPr>
                <a:noFill/>
                <a:tableStyleId>{D1B63EB3-5E7F-440A-8848-85FB4CAA4198}</a:tableStyleId>
              </a:tblPr>
              <a:tblGrid>
                <a:gridCol w="793800"/>
                <a:gridCol w="793800"/>
              </a:tblGrid>
              <a:tr h="3139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W</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r h="891325">
                <a:tc gridSpan="2" rowSpan="3">
                  <a:txBody>
                    <a:bodyPr/>
                    <a:lstStyle/>
                    <a:p>
                      <a:pPr indent="-292100" lvl="0" marL="274320" rtl="0" algn="l">
                        <a:lnSpc>
                          <a:spcPct val="100000"/>
                        </a:lnSpc>
                        <a:spcBef>
                          <a:spcPts val="0"/>
                        </a:spcBef>
                        <a:spcAft>
                          <a:spcPts val="0"/>
                        </a:spcAft>
                        <a:buClr>
                          <a:schemeClr val="accent1"/>
                        </a:buClr>
                        <a:buSzPts val="1000"/>
                        <a:buFont typeface="Lato"/>
                        <a:buChar char="●"/>
                      </a:pPr>
                      <a:r>
                        <a:rPr lang="en" sz="1000">
                          <a:solidFill>
                            <a:srgbClr val="3C4856"/>
                          </a:solidFill>
                          <a:latin typeface="Lato"/>
                          <a:ea typeface="Lato"/>
                          <a:cs typeface="Lato"/>
                          <a:sym typeface="Lato"/>
                        </a:rPr>
                        <a:t>Reading speed tracker</a:t>
                      </a:r>
                      <a:endParaRPr sz="1000">
                        <a:solidFill>
                          <a:srgbClr val="3C4856"/>
                        </a:solidFill>
                        <a:latin typeface="Lato"/>
                        <a:ea typeface="Lato"/>
                        <a:cs typeface="Lato"/>
                        <a:sym typeface="Lato"/>
                      </a:endParaRPr>
                    </a:p>
                    <a:p>
                      <a:pPr indent="-292100" lvl="0" marL="274320" rtl="0" algn="l">
                        <a:lnSpc>
                          <a:spcPct val="100000"/>
                        </a:lnSpc>
                        <a:spcBef>
                          <a:spcPts val="500"/>
                        </a:spcBef>
                        <a:spcAft>
                          <a:spcPts val="0"/>
                        </a:spcAft>
                        <a:buClr>
                          <a:schemeClr val="accent1"/>
                        </a:buClr>
                        <a:buSzPts val="1000"/>
                        <a:buFont typeface="Lato"/>
                        <a:buChar char="●"/>
                      </a:pPr>
                      <a:r>
                        <a:rPr lang="en" sz="1000">
                          <a:solidFill>
                            <a:srgbClr val="3C4856"/>
                          </a:solidFill>
                          <a:latin typeface="Lato"/>
                          <a:ea typeface="Lato"/>
                          <a:cs typeface="Lato"/>
                          <a:sym typeface="Lato"/>
                        </a:rPr>
                        <a:t>In-depth sub-genre </a:t>
                      </a:r>
                      <a:r>
                        <a:rPr lang="en" sz="1000">
                          <a:solidFill>
                            <a:srgbClr val="3C4856"/>
                          </a:solidFill>
                          <a:latin typeface="Lato"/>
                          <a:ea typeface="Lato"/>
                          <a:cs typeface="Lato"/>
                          <a:sym typeface="Lato"/>
                        </a:rPr>
                        <a:t>evaluation</a:t>
                      </a:r>
                      <a:r>
                        <a:rPr lang="en" sz="1000">
                          <a:solidFill>
                            <a:srgbClr val="3C4856"/>
                          </a:solidFill>
                          <a:latin typeface="Lato"/>
                          <a:ea typeface="Lato"/>
                          <a:cs typeface="Lato"/>
                          <a:sym typeface="Lato"/>
                        </a:rPr>
                        <a:t> / profile categorization</a:t>
                      </a:r>
                      <a:endParaRPr sz="1000">
                        <a:solidFill>
                          <a:srgbClr val="3C4856"/>
                        </a:solidFill>
                        <a:latin typeface="Lato"/>
                        <a:ea typeface="Lato"/>
                        <a:cs typeface="Lato"/>
                        <a:sym typeface="Lato"/>
                      </a:endParaRPr>
                    </a:p>
                    <a:p>
                      <a:pPr indent="-292100" lvl="0" marL="274320" rtl="0" algn="l">
                        <a:lnSpc>
                          <a:spcPct val="100000"/>
                        </a:lnSpc>
                        <a:spcBef>
                          <a:spcPts val="500"/>
                        </a:spcBef>
                        <a:spcAft>
                          <a:spcPts val="500"/>
                        </a:spcAft>
                        <a:buClr>
                          <a:schemeClr val="accent1"/>
                        </a:buClr>
                        <a:buSzPts val="1000"/>
                        <a:buFont typeface="Lato"/>
                        <a:buChar char="●"/>
                      </a:pPr>
                      <a:r>
                        <a:rPr lang="en" sz="1000">
                          <a:solidFill>
                            <a:srgbClr val="3C4856"/>
                          </a:solidFill>
                          <a:latin typeface="Lato"/>
                          <a:ea typeface="Lato"/>
                          <a:cs typeface="Lato"/>
                          <a:sym typeface="Lato"/>
                        </a:rPr>
                        <a:t>Chat with other users</a:t>
                      </a:r>
                      <a:endParaRPr sz="900">
                        <a:solidFill>
                          <a:srgbClr val="3C4856"/>
                        </a:solidFill>
                        <a:latin typeface="Lato"/>
                        <a:ea typeface="Lato"/>
                        <a:cs typeface="Lato"/>
                        <a:sym typeface="Lato"/>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rgbClr val="FFFFFF">
                          <a:alpha val="0"/>
                        </a:srgbClr>
                      </a:solidFill>
                      <a:prstDash val="solid"/>
                      <a:round/>
                      <a:headEnd len="sm" w="sm" type="none"/>
                      <a:tailEnd len="sm" w="sm" type="none"/>
                    </a:lnB>
                  </a:tcPr>
                </a:tc>
                <a:tc rowSpan="3" hMerge="1"/>
              </a:tr>
              <a:tr h="918850">
                <a:tc gridSpan="2" vMerge="1"/>
                <a:tc hMerge="1" vMerge="1"/>
              </a:tr>
              <a:tr h="918850">
                <a:tc gridSpan="2" vMerge="1"/>
                <a:tc hMerge="1" vMerge="1"/>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21"/>
          <p:cNvSpPr txBox="1"/>
          <p:nvPr>
            <p:ph type="title"/>
          </p:nvPr>
        </p:nvSpPr>
        <p:spPr>
          <a:xfrm>
            <a:off x="547000" y="733682"/>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MoSCoW Method </a:t>
            </a:r>
            <a:endParaRPr/>
          </a:p>
          <a:p>
            <a:pPr indent="0" lvl="0" marL="0" rtl="0" algn="l">
              <a:spcBef>
                <a:spcPts val="0"/>
              </a:spcBef>
              <a:spcAft>
                <a:spcPts val="0"/>
              </a:spcAft>
              <a:buNone/>
            </a:pPr>
            <a:r>
              <a:t/>
            </a:r>
            <a:endParaRPr/>
          </a:p>
        </p:txBody>
      </p:sp>
      <p:graphicFrame>
        <p:nvGraphicFramePr>
          <p:cNvPr id="627" name="Google Shape;627;p121"/>
          <p:cNvGraphicFramePr/>
          <p:nvPr/>
        </p:nvGraphicFramePr>
        <p:xfrm>
          <a:off x="603504" y="1453896"/>
          <a:ext cx="3000000" cy="3000000"/>
        </p:xfrm>
        <a:graphic>
          <a:graphicData uri="http://schemas.openxmlformats.org/drawingml/2006/table">
            <a:tbl>
              <a:tblPr>
                <a:noFill/>
                <a:tableStyleId>{D1B63EB3-5E7F-440A-8848-85FB4CAA4198}</a:tableStyleId>
              </a:tblPr>
              <a:tblGrid>
                <a:gridCol w="793800"/>
                <a:gridCol w="793800"/>
              </a:tblGrid>
              <a:tr h="3139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M</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r h="891325">
                <a:tc gridSpan="2" rowSpan="3">
                  <a:txBody>
                    <a:bodyPr/>
                    <a:lstStyle/>
                    <a:p>
                      <a:pPr indent="-292100" lvl="0" marL="274320" rtl="0" algn="l">
                        <a:lnSpc>
                          <a:spcPct val="100000"/>
                        </a:lnSpc>
                        <a:spcBef>
                          <a:spcPts val="0"/>
                        </a:spcBef>
                        <a:spcAft>
                          <a:spcPts val="500"/>
                        </a:spcAft>
                        <a:buClr>
                          <a:schemeClr val="accent1"/>
                        </a:buClr>
                        <a:buSzPts val="1000"/>
                        <a:buFont typeface="Lato"/>
                        <a:buChar char="●"/>
                      </a:pPr>
                      <a:r>
                        <a:t/>
                      </a:r>
                      <a:endParaRPr sz="1000">
                        <a:solidFill>
                          <a:srgbClr val="3C4856"/>
                        </a:solidFill>
                        <a:latin typeface="Lato"/>
                        <a:ea typeface="Lato"/>
                        <a:cs typeface="Lato"/>
                        <a:sym typeface="Lato"/>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rgbClr val="FFFFFF">
                          <a:alpha val="0"/>
                        </a:srgbClr>
                      </a:solidFill>
                      <a:prstDash val="solid"/>
                      <a:round/>
                      <a:headEnd len="sm" w="sm" type="none"/>
                      <a:tailEnd len="sm" w="sm" type="none"/>
                    </a:lnB>
                  </a:tcPr>
                </a:tc>
                <a:tc rowSpan="3" hMerge="1"/>
              </a:tr>
              <a:tr h="918850">
                <a:tc gridSpan="2" vMerge="1"/>
                <a:tc hMerge="1" vMerge="1"/>
              </a:tr>
              <a:tr h="918850">
                <a:tc gridSpan="2" vMerge="1"/>
                <a:tc hMerge="1" vMerge="1"/>
              </a:tr>
            </a:tbl>
          </a:graphicData>
        </a:graphic>
      </p:graphicFrame>
      <p:graphicFrame>
        <p:nvGraphicFramePr>
          <p:cNvPr id="628" name="Google Shape;628;p121"/>
          <p:cNvGraphicFramePr/>
          <p:nvPr/>
        </p:nvGraphicFramePr>
        <p:xfrm>
          <a:off x="2719008" y="1452519"/>
          <a:ext cx="3000000" cy="3000000"/>
        </p:xfrm>
        <a:graphic>
          <a:graphicData uri="http://schemas.openxmlformats.org/drawingml/2006/table">
            <a:tbl>
              <a:tblPr>
                <a:noFill/>
                <a:tableStyleId>{D1B63EB3-5E7F-440A-8848-85FB4CAA4198}</a:tableStyleId>
              </a:tblPr>
              <a:tblGrid>
                <a:gridCol w="793800"/>
                <a:gridCol w="793800"/>
              </a:tblGrid>
              <a:tr h="3139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S</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r h="891325">
                <a:tc gridSpan="2" rowSpan="3">
                  <a:txBody>
                    <a:bodyPr/>
                    <a:lstStyle/>
                    <a:p>
                      <a:pPr indent="-292100" lvl="0" marL="274320" rtl="0" algn="l">
                        <a:lnSpc>
                          <a:spcPct val="100000"/>
                        </a:lnSpc>
                        <a:spcBef>
                          <a:spcPts val="0"/>
                        </a:spcBef>
                        <a:spcAft>
                          <a:spcPts val="500"/>
                        </a:spcAft>
                        <a:buClr>
                          <a:schemeClr val="accent1"/>
                        </a:buClr>
                        <a:buSzPts val="1000"/>
                        <a:buFont typeface="Lato"/>
                        <a:buChar char="●"/>
                      </a:pPr>
                      <a:r>
                        <a:t/>
                      </a:r>
                      <a:endParaRPr sz="1000">
                        <a:solidFill>
                          <a:srgbClr val="3C4856"/>
                        </a:solidFill>
                        <a:latin typeface="Lato"/>
                        <a:ea typeface="Lato"/>
                        <a:cs typeface="Lato"/>
                        <a:sym typeface="Lato"/>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rgbClr val="FFFFFF">
                          <a:alpha val="0"/>
                        </a:srgbClr>
                      </a:solidFill>
                      <a:prstDash val="solid"/>
                      <a:round/>
                      <a:headEnd len="sm" w="sm" type="none"/>
                      <a:tailEnd len="sm" w="sm" type="none"/>
                    </a:lnB>
                  </a:tcPr>
                </a:tc>
                <a:tc rowSpan="3" hMerge="1"/>
              </a:tr>
              <a:tr h="918850">
                <a:tc gridSpan="2" vMerge="1"/>
                <a:tc hMerge="1" vMerge="1"/>
              </a:tr>
              <a:tr h="918850">
                <a:tc gridSpan="2" vMerge="1"/>
                <a:tc hMerge="1" vMerge="1"/>
              </a:tr>
            </a:tbl>
          </a:graphicData>
        </a:graphic>
      </p:graphicFrame>
      <p:graphicFrame>
        <p:nvGraphicFramePr>
          <p:cNvPr id="629" name="Google Shape;629;p121"/>
          <p:cNvGraphicFramePr/>
          <p:nvPr/>
        </p:nvGraphicFramePr>
        <p:xfrm>
          <a:off x="4831129" y="1452519"/>
          <a:ext cx="3000000" cy="3000000"/>
        </p:xfrm>
        <a:graphic>
          <a:graphicData uri="http://schemas.openxmlformats.org/drawingml/2006/table">
            <a:tbl>
              <a:tblPr>
                <a:noFill/>
                <a:tableStyleId>{D1B63EB3-5E7F-440A-8848-85FB4CAA4198}</a:tableStyleId>
              </a:tblPr>
              <a:tblGrid>
                <a:gridCol w="793800"/>
                <a:gridCol w="793800"/>
              </a:tblGrid>
              <a:tr h="3139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C</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r h="891325">
                <a:tc gridSpan="2" rowSpan="3">
                  <a:txBody>
                    <a:bodyPr/>
                    <a:lstStyle/>
                    <a:p>
                      <a:pPr indent="-292100" lvl="0" marL="274320" rtl="0" algn="l">
                        <a:lnSpc>
                          <a:spcPct val="115000"/>
                        </a:lnSpc>
                        <a:spcBef>
                          <a:spcPts val="0"/>
                        </a:spcBef>
                        <a:spcAft>
                          <a:spcPts val="0"/>
                        </a:spcAft>
                        <a:buClr>
                          <a:schemeClr val="accent1"/>
                        </a:buClr>
                        <a:buSzPts val="1000"/>
                        <a:buFont typeface="Lato"/>
                        <a:buChar char="●"/>
                      </a:pPr>
                      <a:r>
                        <a:t/>
                      </a:r>
                      <a:endParaRPr sz="1000">
                        <a:solidFill>
                          <a:srgbClr val="3C4856"/>
                        </a:solidFill>
                        <a:latin typeface="Lato"/>
                        <a:ea typeface="Lato"/>
                        <a:cs typeface="Lato"/>
                        <a:sym typeface="Lato"/>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rgbClr val="FFFFFF">
                          <a:alpha val="0"/>
                        </a:srgbClr>
                      </a:solidFill>
                      <a:prstDash val="solid"/>
                      <a:round/>
                      <a:headEnd len="sm" w="sm" type="none"/>
                      <a:tailEnd len="sm" w="sm" type="none"/>
                    </a:lnB>
                  </a:tcPr>
                </a:tc>
                <a:tc rowSpan="3" hMerge="1"/>
              </a:tr>
              <a:tr h="918850">
                <a:tc gridSpan="2" vMerge="1"/>
                <a:tc hMerge="1" vMerge="1"/>
              </a:tr>
              <a:tr h="918850">
                <a:tc gridSpan="2" vMerge="1"/>
                <a:tc hMerge="1" vMerge="1"/>
              </a:tr>
            </a:tbl>
          </a:graphicData>
        </a:graphic>
      </p:graphicFrame>
      <p:graphicFrame>
        <p:nvGraphicFramePr>
          <p:cNvPr id="630" name="Google Shape;630;p121"/>
          <p:cNvGraphicFramePr/>
          <p:nvPr/>
        </p:nvGraphicFramePr>
        <p:xfrm>
          <a:off x="6943249" y="1452519"/>
          <a:ext cx="3000000" cy="3000000"/>
        </p:xfrm>
        <a:graphic>
          <a:graphicData uri="http://schemas.openxmlformats.org/drawingml/2006/table">
            <a:tbl>
              <a:tblPr>
                <a:noFill/>
                <a:tableStyleId>{D1B63EB3-5E7F-440A-8848-85FB4CAA4198}</a:tableStyleId>
              </a:tblPr>
              <a:tblGrid>
                <a:gridCol w="793800"/>
                <a:gridCol w="793800"/>
              </a:tblGrid>
              <a:tr h="3139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W</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r h="891325">
                <a:tc gridSpan="2" rowSpan="3">
                  <a:txBody>
                    <a:bodyPr/>
                    <a:lstStyle/>
                    <a:p>
                      <a:pPr indent="-292100" lvl="0" marL="274320" rtl="0" algn="l">
                        <a:lnSpc>
                          <a:spcPct val="100000"/>
                        </a:lnSpc>
                        <a:spcBef>
                          <a:spcPts val="0"/>
                        </a:spcBef>
                        <a:spcAft>
                          <a:spcPts val="500"/>
                        </a:spcAft>
                        <a:buClr>
                          <a:schemeClr val="accent1"/>
                        </a:buClr>
                        <a:buSzPts val="1000"/>
                        <a:buFont typeface="Lato"/>
                        <a:buChar char="●"/>
                      </a:pPr>
                      <a:r>
                        <a:t/>
                      </a:r>
                      <a:endParaRPr sz="900">
                        <a:solidFill>
                          <a:srgbClr val="3C4856"/>
                        </a:solidFill>
                        <a:latin typeface="Lato"/>
                        <a:ea typeface="Lato"/>
                        <a:cs typeface="Lato"/>
                        <a:sym typeface="Lato"/>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rgbClr val="FFFFFF">
                          <a:alpha val="0"/>
                        </a:srgbClr>
                      </a:solidFill>
                      <a:prstDash val="solid"/>
                      <a:round/>
                      <a:headEnd len="sm" w="sm" type="none"/>
                      <a:tailEnd len="sm" w="sm" type="none"/>
                    </a:lnB>
                  </a:tcPr>
                </a:tc>
                <a:tc rowSpan="3" hMerge="1"/>
              </a:tr>
              <a:tr h="918850">
                <a:tc gridSpan="2" vMerge="1"/>
                <a:tc hMerge="1" vMerge="1"/>
              </a:tr>
              <a:tr h="918850">
                <a:tc gridSpan="2" vMerge="1"/>
                <a:tc hMerge="1" vMerge="1"/>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22"/>
          <p:cNvSpPr txBox="1"/>
          <p:nvPr>
            <p:ph type="title"/>
          </p:nvPr>
        </p:nvSpPr>
        <p:spPr>
          <a:xfrm>
            <a:off x="618125" y="635318"/>
            <a:ext cx="3936000" cy="5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Kano Model</a:t>
            </a:r>
            <a:endParaRPr/>
          </a:p>
        </p:txBody>
      </p:sp>
      <p:grpSp>
        <p:nvGrpSpPr>
          <p:cNvPr id="636" name="Google Shape;636;p122"/>
          <p:cNvGrpSpPr/>
          <p:nvPr/>
        </p:nvGrpSpPr>
        <p:grpSpPr>
          <a:xfrm>
            <a:off x="5568446" y="1562064"/>
            <a:ext cx="2520929" cy="2468365"/>
            <a:chOff x="1395634" y="1148021"/>
            <a:chExt cx="3588000" cy="3240600"/>
          </a:xfrm>
        </p:grpSpPr>
        <p:cxnSp>
          <p:nvCxnSpPr>
            <p:cNvPr id="637" name="Google Shape;637;p122"/>
            <p:cNvCxnSpPr/>
            <p:nvPr/>
          </p:nvCxnSpPr>
          <p:spPr>
            <a:xfrm>
              <a:off x="3189569" y="1148021"/>
              <a:ext cx="0" cy="3240600"/>
            </a:xfrm>
            <a:prstGeom prst="straightConnector1">
              <a:avLst/>
            </a:prstGeom>
            <a:noFill/>
            <a:ln cap="flat" cmpd="sng" w="9525">
              <a:solidFill>
                <a:srgbClr val="C1C0CE"/>
              </a:solidFill>
              <a:prstDash val="solid"/>
              <a:round/>
              <a:headEnd len="med" w="med" type="none"/>
              <a:tailEnd len="med" w="med" type="none"/>
            </a:ln>
          </p:spPr>
        </p:cxnSp>
        <p:cxnSp>
          <p:nvCxnSpPr>
            <p:cNvPr id="638" name="Google Shape;638;p122"/>
            <p:cNvCxnSpPr/>
            <p:nvPr/>
          </p:nvCxnSpPr>
          <p:spPr>
            <a:xfrm flipH="1">
              <a:off x="1395634" y="2714993"/>
              <a:ext cx="3588000" cy="22800"/>
            </a:xfrm>
            <a:prstGeom prst="straightConnector1">
              <a:avLst/>
            </a:prstGeom>
            <a:noFill/>
            <a:ln cap="flat" cmpd="sng" w="9525">
              <a:solidFill>
                <a:srgbClr val="C1C0CE"/>
              </a:solidFill>
              <a:prstDash val="solid"/>
              <a:round/>
              <a:headEnd len="med" w="med" type="none"/>
              <a:tailEnd len="med" w="med" type="none"/>
            </a:ln>
          </p:spPr>
        </p:cxnSp>
      </p:grpSp>
      <p:sp>
        <p:nvSpPr>
          <p:cNvPr id="639" name="Google Shape;639;p122"/>
          <p:cNvSpPr txBox="1"/>
          <p:nvPr/>
        </p:nvSpPr>
        <p:spPr>
          <a:xfrm>
            <a:off x="4974570" y="2590460"/>
            <a:ext cx="59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3C4856"/>
                </a:solidFill>
                <a:latin typeface="Lato"/>
                <a:ea typeface="Lato"/>
                <a:cs typeface="Lato"/>
                <a:sym typeface="Lato"/>
              </a:rPr>
              <a:t>Need not met</a:t>
            </a:r>
            <a:endParaRPr b="1" sz="900">
              <a:solidFill>
                <a:srgbClr val="3C4856"/>
              </a:solidFill>
              <a:latin typeface="Lato"/>
              <a:ea typeface="Lato"/>
              <a:cs typeface="Lato"/>
              <a:sym typeface="Lato"/>
            </a:endParaRPr>
          </a:p>
        </p:txBody>
      </p:sp>
      <p:sp>
        <p:nvSpPr>
          <p:cNvPr id="640" name="Google Shape;640;p122"/>
          <p:cNvSpPr txBox="1"/>
          <p:nvPr/>
        </p:nvSpPr>
        <p:spPr>
          <a:xfrm>
            <a:off x="6342077" y="4030366"/>
            <a:ext cx="98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3C4856"/>
                </a:solidFill>
                <a:latin typeface="Lato"/>
                <a:ea typeface="Lato"/>
                <a:cs typeface="Lato"/>
                <a:sym typeface="Lato"/>
              </a:rPr>
              <a:t>User dissatisfaction</a:t>
            </a:r>
            <a:endParaRPr b="1" sz="900">
              <a:solidFill>
                <a:srgbClr val="3C4856"/>
              </a:solidFill>
              <a:latin typeface="Lato"/>
              <a:ea typeface="Lato"/>
              <a:cs typeface="Lato"/>
              <a:sym typeface="Lato"/>
            </a:endParaRPr>
          </a:p>
        </p:txBody>
      </p:sp>
      <p:sp>
        <p:nvSpPr>
          <p:cNvPr id="641" name="Google Shape;641;p122"/>
          <p:cNvSpPr txBox="1"/>
          <p:nvPr/>
        </p:nvSpPr>
        <p:spPr>
          <a:xfrm>
            <a:off x="8070359" y="2576786"/>
            <a:ext cx="7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3C4856"/>
                </a:solidFill>
                <a:latin typeface="Lato"/>
                <a:ea typeface="Lato"/>
                <a:cs typeface="Lato"/>
                <a:sym typeface="Lato"/>
              </a:rPr>
              <a:t>Need fully met</a:t>
            </a:r>
            <a:endParaRPr b="1" sz="900">
              <a:solidFill>
                <a:srgbClr val="3C4856"/>
              </a:solidFill>
              <a:latin typeface="Lato"/>
              <a:ea typeface="Lato"/>
              <a:cs typeface="Lato"/>
              <a:sym typeface="Lato"/>
            </a:endParaRPr>
          </a:p>
        </p:txBody>
      </p:sp>
      <p:sp>
        <p:nvSpPr>
          <p:cNvPr id="642" name="Google Shape;642;p122"/>
          <p:cNvSpPr txBox="1"/>
          <p:nvPr/>
        </p:nvSpPr>
        <p:spPr>
          <a:xfrm>
            <a:off x="6335166" y="1143575"/>
            <a:ext cx="98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3C4856"/>
                </a:solidFill>
                <a:latin typeface="Lato"/>
                <a:ea typeface="Lato"/>
                <a:cs typeface="Lato"/>
                <a:sym typeface="Lato"/>
              </a:rPr>
              <a:t>User satisfaction</a:t>
            </a:r>
            <a:endParaRPr b="1" sz="900">
              <a:solidFill>
                <a:srgbClr val="3C4856"/>
              </a:solidFill>
              <a:latin typeface="Lato"/>
              <a:ea typeface="Lato"/>
              <a:cs typeface="Lato"/>
              <a:sym typeface="Lato"/>
            </a:endParaRPr>
          </a:p>
        </p:txBody>
      </p:sp>
      <p:cxnSp>
        <p:nvCxnSpPr>
          <p:cNvPr id="643" name="Google Shape;643;p122"/>
          <p:cNvCxnSpPr/>
          <p:nvPr/>
        </p:nvCxnSpPr>
        <p:spPr>
          <a:xfrm>
            <a:off x="5005074" y="1728010"/>
            <a:ext cx="712500" cy="600"/>
          </a:xfrm>
          <a:prstGeom prst="curvedConnector3">
            <a:avLst>
              <a:gd fmla="val 50000" name="adj1"/>
            </a:avLst>
          </a:prstGeom>
          <a:noFill/>
          <a:ln cap="flat" cmpd="sng" w="9525">
            <a:solidFill>
              <a:schemeClr val="accent2"/>
            </a:solidFill>
            <a:prstDash val="solid"/>
            <a:round/>
            <a:headEnd len="med" w="med" type="none"/>
            <a:tailEnd len="med" w="med" type="stealth"/>
          </a:ln>
        </p:spPr>
      </p:cxnSp>
      <p:cxnSp>
        <p:nvCxnSpPr>
          <p:cNvPr id="644" name="Google Shape;644;p122"/>
          <p:cNvCxnSpPr/>
          <p:nvPr/>
        </p:nvCxnSpPr>
        <p:spPr>
          <a:xfrm>
            <a:off x="5005074" y="1884903"/>
            <a:ext cx="712500" cy="600"/>
          </a:xfrm>
          <a:prstGeom prst="curvedConnector3">
            <a:avLst>
              <a:gd fmla="val 50000" name="adj1"/>
            </a:avLst>
          </a:prstGeom>
          <a:noFill/>
          <a:ln cap="flat" cmpd="sng" w="9525">
            <a:solidFill>
              <a:srgbClr val="1CD2AD"/>
            </a:solidFill>
            <a:prstDash val="solid"/>
            <a:round/>
            <a:headEnd len="med" w="med" type="none"/>
            <a:tailEnd len="med" w="med" type="stealth"/>
          </a:ln>
        </p:spPr>
      </p:cxnSp>
      <p:cxnSp>
        <p:nvCxnSpPr>
          <p:cNvPr id="645" name="Google Shape;645;p122"/>
          <p:cNvCxnSpPr/>
          <p:nvPr/>
        </p:nvCxnSpPr>
        <p:spPr>
          <a:xfrm>
            <a:off x="5005074" y="2020965"/>
            <a:ext cx="706500" cy="600"/>
          </a:xfrm>
          <a:prstGeom prst="curvedConnector3">
            <a:avLst>
              <a:gd fmla="val 50000" name="adj1"/>
            </a:avLst>
          </a:prstGeom>
          <a:noFill/>
          <a:ln cap="flat" cmpd="sng" w="9525">
            <a:solidFill>
              <a:schemeClr val="accent3"/>
            </a:solidFill>
            <a:prstDash val="solid"/>
            <a:round/>
            <a:headEnd len="med" w="med" type="none"/>
            <a:tailEnd len="med" w="med" type="stealth"/>
          </a:ln>
        </p:spPr>
      </p:cxnSp>
      <p:grpSp>
        <p:nvGrpSpPr>
          <p:cNvPr id="646" name="Google Shape;646;p122"/>
          <p:cNvGrpSpPr/>
          <p:nvPr/>
        </p:nvGrpSpPr>
        <p:grpSpPr>
          <a:xfrm>
            <a:off x="361148" y="1337849"/>
            <a:ext cx="3957178" cy="3172031"/>
            <a:chOff x="560507" y="1409261"/>
            <a:chExt cx="4471388" cy="3584216"/>
          </a:xfrm>
        </p:grpSpPr>
        <p:grpSp>
          <p:nvGrpSpPr>
            <p:cNvPr id="647" name="Google Shape;647;p122"/>
            <p:cNvGrpSpPr/>
            <p:nvPr/>
          </p:nvGrpSpPr>
          <p:grpSpPr>
            <a:xfrm>
              <a:off x="1299671" y="1871520"/>
              <a:ext cx="2655838" cy="2600257"/>
              <a:chOff x="1395634" y="1148021"/>
              <a:chExt cx="3588000" cy="3240600"/>
            </a:xfrm>
          </p:grpSpPr>
          <p:cxnSp>
            <p:nvCxnSpPr>
              <p:cNvPr id="648" name="Google Shape;648;p122"/>
              <p:cNvCxnSpPr/>
              <p:nvPr/>
            </p:nvCxnSpPr>
            <p:spPr>
              <a:xfrm>
                <a:off x="3189569" y="1148021"/>
                <a:ext cx="0" cy="3240600"/>
              </a:xfrm>
              <a:prstGeom prst="straightConnector1">
                <a:avLst/>
              </a:prstGeom>
              <a:noFill/>
              <a:ln cap="flat" cmpd="sng" w="9525">
                <a:solidFill>
                  <a:srgbClr val="C1C0CE"/>
                </a:solidFill>
                <a:prstDash val="solid"/>
                <a:round/>
                <a:headEnd len="med" w="med" type="none"/>
                <a:tailEnd len="med" w="med" type="none"/>
              </a:ln>
            </p:spPr>
          </p:cxnSp>
          <p:cxnSp>
            <p:nvCxnSpPr>
              <p:cNvPr id="649" name="Google Shape;649;p122"/>
              <p:cNvCxnSpPr/>
              <p:nvPr/>
            </p:nvCxnSpPr>
            <p:spPr>
              <a:xfrm flipH="1">
                <a:off x="1395634" y="2714993"/>
                <a:ext cx="3588000" cy="22800"/>
              </a:xfrm>
              <a:prstGeom prst="straightConnector1">
                <a:avLst/>
              </a:prstGeom>
              <a:noFill/>
              <a:ln cap="flat" cmpd="sng" w="9525">
                <a:solidFill>
                  <a:srgbClr val="C1C0CE"/>
                </a:solidFill>
                <a:prstDash val="solid"/>
                <a:round/>
                <a:headEnd len="med" w="med" type="none"/>
                <a:tailEnd len="med" w="med" type="none"/>
              </a:ln>
            </p:spPr>
          </p:cxnSp>
        </p:grpSp>
        <p:sp>
          <p:nvSpPr>
            <p:cNvPr id="650" name="Google Shape;650;p122"/>
            <p:cNvSpPr txBox="1"/>
            <p:nvPr/>
          </p:nvSpPr>
          <p:spPr>
            <a:xfrm>
              <a:off x="560507" y="2911959"/>
              <a:ext cx="842700" cy="52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3C4856"/>
                  </a:solidFill>
                  <a:latin typeface="Lato"/>
                  <a:ea typeface="Lato"/>
                  <a:cs typeface="Lato"/>
                  <a:sym typeface="Lato"/>
                </a:rPr>
                <a:t>Need not met</a:t>
              </a:r>
              <a:endParaRPr b="1" sz="900">
                <a:solidFill>
                  <a:srgbClr val="3C4856"/>
                </a:solidFill>
                <a:latin typeface="Lato"/>
                <a:ea typeface="Lato"/>
                <a:cs typeface="Lato"/>
                <a:sym typeface="Lato"/>
              </a:endParaRPr>
            </a:p>
          </p:txBody>
        </p:sp>
        <p:sp>
          <p:nvSpPr>
            <p:cNvPr id="651" name="Google Shape;651;p122"/>
            <p:cNvSpPr txBox="1"/>
            <p:nvPr/>
          </p:nvSpPr>
          <p:spPr>
            <a:xfrm>
              <a:off x="2069253" y="4471777"/>
              <a:ext cx="1111800" cy="52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3C4856"/>
                  </a:solidFill>
                  <a:latin typeface="Lato"/>
                  <a:ea typeface="Lato"/>
                  <a:cs typeface="Lato"/>
                  <a:sym typeface="Lato"/>
                </a:rPr>
                <a:t>User dissatisfaction</a:t>
              </a:r>
              <a:endParaRPr b="1" sz="900">
                <a:solidFill>
                  <a:srgbClr val="3C4856"/>
                </a:solidFill>
                <a:latin typeface="Lato"/>
                <a:ea typeface="Lato"/>
                <a:cs typeface="Lato"/>
                <a:sym typeface="Lato"/>
              </a:endParaRPr>
            </a:p>
          </p:txBody>
        </p:sp>
        <p:sp>
          <p:nvSpPr>
            <p:cNvPr id="652" name="Google Shape;652;p122"/>
            <p:cNvSpPr txBox="1"/>
            <p:nvPr/>
          </p:nvSpPr>
          <p:spPr>
            <a:xfrm>
              <a:off x="4038886" y="2915957"/>
              <a:ext cx="750600" cy="52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3C4856"/>
                  </a:solidFill>
                  <a:latin typeface="Lato"/>
                  <a:ea typeface="Lato"/>
                  <a:cs typeface="Lato"/>
                  <a:sym typeface="Lato"/>
                </a:rPr>
                <a:t>Need fully met</a:t>
              </a:r>
              <a:endParaRPr b="1" sz="900">
                <a:solidFill>
                  <a:srgbClr val="3C4856"/>
                </a:solidFill>
                <a:latin typeface="Lato"/>
                <a:ea typeface="Lato"/>
                <a:cs typeface="Lato"/>
                <a:sym typeface="Lato"/>
              </a:endParaRPr>
            </a:p>
          </p:txBody>
        </p:sp>
        <p:sp>
          <p:nvSpPr>
            <p:cNvPr id="653" name="Google Shape;653;p122"/>
            <p:cNvSpPr txBox="1"/>
            <p:nvPr/>
          </p:nvSpPr>
          <p:spPr>
            <a:xfrm>
              <a:off x="2107320" y="1409261"/>
              <a:ext cx="1036500" cy="52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3C4856"/>
                  </a:solidFill>
                  <a:latin typeface="Lato"/>
                  <a:ea typeface="Lato"/>
                  <a:cs typeface="Lato"/>
                  <a:sym typeface="Lato"/>
                </a:rPr>
                <a:t>User satisfaction</a:t>
              </a:r>
              <a:endParaRPr b="1" sz="900">
                <a:solidFill>
                  <a:srgbClr val="3C4856"/>
                </a:solidFill>
                <a:latin typeface="Lato"/>
                <a:ea typeface="Lato"/>
                <a:cs typeface="Lato"/>
                <a:sym typeface="Lato"/>
              </a:endParaRPr>
            </a:p>
          </p:txBody>
        </p:sp>
        <p:sp>
          <p:nvSpPr>
            <p:cNvPr id="654" name="Google Shape;654;p122"/>
            <p:cNvSpPr/>
            <p:nvPr/>
          </p:nvSpPr>
          <p:spPr>
            <a:xfrm>
              <a:off x="1299675" y="2046350"/>
              <a:ext cx="2312400" cy="1011075"/>
            </a:xfrm>
            <a:custGeom>
              <a:rect b="b" l="l" r="r" t="t"/>
              <a:pathLst>
                <a:path extrusionOk="0" h="40443" w="92496">
                  <a:moveTo>
                    <a:pt x="0" y="34001"/>
                  </a:moveTo>
                  <a:cubicBezTo>
                    <a:pt x="18688" y="40252"/>
                    <a:pt x="40731" y="43513"/>
                    <a:pt x="59071" y="36307"/>
                  </a:cubicBezTo>
                  <a:cubicBezTo>
                    <a:pt x="74382" y="30291"/>
                    <a:pt x="87294" y="15606"/>
                    <a:pt x="92496" y="0"/>
                  </a:cubicBezTo>
                </a:path>
              </a:pathLst>
            </a:custGeom>
            <a:noFill/>
            <a:ln cap="flat" cmpd="sng" w="9525">
              <a:solidFill>
                <a:schemeClr val="accent1"/>
              </a:solidFill>
              <a:prstDash val="solid"/>
              <a:round/>
              <a:headEnd len="med" w="med" type="none"/>
              <a:tailEnd len="med" w="med" type="stealth"/>
            </a:ln>
          </p:spPr>
        </p:sp>
        <p:sp>
          <p:nvSpPr>
            <p:cNvPr id="655" name="Google Shape;655;p122"/>
            <p:cNvSpPr/>
            <p:nvPr/>
          </p:nvSpPr>
          <p:spPr>
            <a:xfrm rot="9980669">
              <a:off x="1589119" y="3395917"/>
              <a:ext cx="2312560" cy="561546"/>
            </a:xfrm>
            <a:custGeom>
              <a:rect b="b" l="l" r="r" t="t"/>
              <a:pathLst>
                <a:path extrusionOk="0" h="40443" w="92496">
                  <a:moveTo>
                    <a:pt x="0" y="34001"/>
                  </a:moveTo>
                  <a:cubicBezTo>
                    <a:pt x="18688" y="40252"/>
                    <a:pt x="40731" y="43513"/>
                    <a:pt x="59071" y="36307"/>
                  </a:cubicBezTo>
                  <a:cubicBezTo>
                    <a:pt x="74382" y="30291"/>
                    <a:pt x="87294" y="15606"/>
                    <a:pt x="92496" y="0"/>
                  </a:cubicBezTo>
                </a:path>
              </a:pathLst>
            </a:custGeom>
            <a:noFill/>
            <a:ln cap="flat" cmpd="sng" w="9525">
              <a:solidFill>
                <a:schemeClr val="accent3"/>
              </a:solidFill>
              <a:prstDash val="solid"/>
              <a:round/>
              <a:headEnd len="med" w="med" type="stealth"/>
              <a:tailEnd len="med" w="med" type="stealth"/>
            </a:ln>
          </p:spPr>
        </p:sp>
        <p:cxnSp>
          <p:nvCxnSpPr>
            <p:cNvPr id="656" name="Google Shape;656;p122"/>
            <p:cNvCxnSpPr/>
            <p:nvPr/>
          </p:nvCxnSpPr>
          <p:spPr>
            <a:xfrm flipH="1">
              <a:off x="1262860" y="2409784"/>
              <a:ext cx="2624700" cy="1515300"/>
            </a:xfrm>
            <a:prstGeom prst="straightConnector1">
              <a:avLst/>
            </a:prstGeom>
            <a:noFill/>
            <a:ln cap="flat" cmpd="sng" w="9525">
              <a:solidFill>
                <a:schemeClr val="accent2"/>
              </a:solidFill>
              <a:prstDash val="solid"/>
              <a:round/>
              <a:headEnd len="med" w="med" type="stealth"/>
              <a:tailEnd len="med" w="med" type="stealth"/>
            </a:ln>
          </p:spPr>
        </p:cxnSp>
        <p:cxnSp>
          <p:nvCxnSpPr>
            <p:cNvPr id="657" name="Google Shape;657;p122"/>
            <p:cNvCxnSpPr/>
            <p:nvPr/>
          </p:nvCxnSpPr>
          <p:spPr>
            <a:xfrm rot="10800000">
              <a:off x="1883096" y="2191161"/>
              <a:ext cx="1484100" cy="1901700"/>
            </a:xfrm>
            <a:prstGeom prst="straightConnector1">
              <a:avLst/>
            </a:prstGeom>
            <a:noFill/>
            <a:ln cap="flat" cmpd="sng" w="9525">
              <a:solidFill>
                <a:schemeClr val="accent5"/>
              </a:solidFill>
              <a:prstDash val="dash"/>
              <a:round/>
              <a:headEnd len="med" w="med" type="stealth"/>
              <a:tailEnd len="med" w="med" type="none"/>
            </a:ln>
          </p:spPr>
        </p:cxnSp>
        <p:sp>
          <p:nvSpPr>
            <p:cNvPr id="658" name="Google Shape;658;p122"/>
            <p:cNvSpPr txBox="1"/>
            <p:nvPr/>
          </p:nvSpPr>
          <p:spPr>
            <a:xfrm>
              <a:off x="3407059" y="3397567"/>
              <a:ext cx="995700" cy="16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accent3"/>
                  </a:solidFill>
                  <a:latin typeface="Lato"/>
                  <a:ea typeface="Lato"/>
                  <a:cs typeface="Lato"/>
                  <a:sym typeface="Lato"/>
                </a:rPr>
                <a:t>Must have</a:t>
              </a:r>
              <a:endParaRPr b="1" sz="900">
                <a:solidFill>
                  <a:schemeClr val="accent3"/>
                </a:solidFill>
                <a:latin typeface="Lato"/>
                <a:ea typeface="Lato"/>
                <a:cs typeface="Lato"/>
                <a:sym typeface="Lato"/>
              </a:endParaRPr>
            </a:p>
          </p:txBody>
        </p:sp>
        <p:sp>
          <p:nvSpPr>
            <p:cNvPr id="659" name="Google Shape;659;p122"/>
            <p:cNvSpPr txBox="1"/>
            <p:nvPr/>
          </p:nvSpPr>
          <p:spPr>
            <a:xfrm>
              <a:off x="3871495" y="2090087"/>
              <a:ext cx="1160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accent2"/>
                  </a:solidFill>
                  <a:latin typeface="Lato"/>
                  <a:ea typeface="Lato"/>
                  <a:cs typeface="Lato"/>
                  <a:sym typeface="Lato"/>
                </a:rPr>
                <a:t>Performance (more is better)</a:t>
              </a:r>
              <a:endParaRPr b="1" sz="900">
                <a:solidFill>
                  <a:schemeClr val="accent2"/>
                </a:solidFill>
                <a:latin typeface="Lato"/>
                <a:ea typeface="Lato"/>
                <a:cs typeface="Lato"/>
                <a:sym typeface="Lato"/>
              </a:endParaRPr>
            </a:p>
          </p:txBody>
        </p:sp>
        <p:sp>
          <p:nvSpPr>
            <p:cNvPr id="660" name="Google Shape;660;p122"/>
            <p:cNvSpPr txBox="1"/>
            <p:nvPr/>
          </p:nvSpPr>
          <p:spPr>
            <a:xfrm>
              <a:off x="3563934" y="1578658"/>
              <a:ext cx="9003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accent1"/>
                  </a:solidFill>
                  <a:latin typeface="Lato"/>
                  <a:ea typeface="Lato"/>
                  <a:cs typeface="Lato"/>
                  <a:sym typeface="Lato"/>
                </a:rPr>
                <a:t>Delighter (wow)</a:t>
              </a:r>
              <a:endParaRPr b="1" sz="900">
                <a:solidFill>
                  <a:schemeClr val="accent1"/>
                </a:solidFill>
                <a:latin typeface="Lato"/>
                <a:ea typeface="Lato"/>
                <a:cs typeface="Lato"/>
                <a:sym typeface="Lato"/>
              </a:endParaRPr>
            </a:p>
          </p:txBody>
        </p:sp>
        <p:sp>
          <p:nvSpPr>
            <p:cNvPr id="661" name="Google Shape;661;p122"/>
            <p:cNvSpPr txBox="1"/>
            <p:nvPr/>
          </p:nvSpPr>
          <p:spPr>
            <a:xfrm>
              <a:off x="3472829" y="3998871"/>
              <a:ext cx="1212900" cy="392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Lato"/>
                  <a:ea typeface="Lato"/>
                  <a:cs typeface="Lato"/>
                  <a:sym typeface="Lato"/>
                </a:rPr>
                <a:t>Needs &amp; features migrate over time</a:t>
              </a:r>
              <a:endParaRPr b="1" sz="800">
                <a:solidFill>
                  <a:schemeClr val="dk1"/>
                </a:solidFill>
                <a:latin typeface="Lato"/>
                <a:ea typeface="Lato"/>
                <a:cs typeface="Lato"/>
                <a:sym typeface="La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123"/>
          <p:cNvSpPr/>
          <p:nvPr/>
        </p:nvSpPr>
        <p:spPr>
          <a:xfrm>
            <a:off x="7575" y="0"/>
            <a:ext cx="22398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23"/>
          <p:cNvSpPr txBox="1"/>
          <p:nvPr>
            <p:ph type="title"/>
          </p:nvPr>
        </p:nvSpPr>
        <p:spPr>
          <a:xfrm>
            <a:off x="2600943" y="538425"/>
            <a:ext cx="58188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Kano Model</a:t>
            </a:r>
            <a:endParaRPr/>
          </a:p>
        </p:txBody>
      </p:sp>
      <p:graphicFrame>
        <p:nvGraphicFramePr>
          <p:cNvPr id="668" name="Google Shape;668;p123"/>
          <p:cNvGraphicFramePr/>
          <p:nvPr/>
        </p:nvGraphicFramePr>
        <p:xfrm>
          <a:off x="203050" y="386414"/>
          <a:ext cx="3000000" cy="3000000"/>
        </p:xfrm>
        <a:graphic>
          <a:graphicData uri="http://schemas.openxmlformats.org/drawingml/2006/table">
            <a:tbl>
              <a:tblPr>
                <a:noFill/>
                <a:tableStyleId>{D1B63EB3-5E7F-440A-8848-85FB4CAA4198}</a:tableStyleId>
              </a:tblPr>
              <a:tblGrid>
                <a:gridCol w="565750"/>
                <a:gridCol w="581625"/>
                <a:gridCol w="739825"/>
              </a:tblGrid>
              <a:tr h="495100">
                <a:tc gridSpan="3">
                  <a:txBody>
                    <a:bodyPr/>
                    <a:lstStyle/>
                    <a:p>
                      <a:pPr indent="0" lvl="0" marL="0" rtl="0" algn="l">
                        <a:spcBef>
                          <a:spcPts val="0"/>
                        </a:spcBef>
                        <a:spcAft>
                          <a:spcPts val="0"/>
                        </a:spcAft>
                        <a:buNone/>
                      </a:pPr>
                      <a:r>
                        <a:t/>
                      </a:r>
                      <a:endParaRPr sz="1500">
                        <a:solidFill>
                          <a:schemeClr val="lt1"/>
                        </a:solidFill>
                        <a:latin typeface="Poppins SemiBold"/>
                        <a:ea typeface="Poppins SemiBold"/>
                        <a:cs typeface="Poppins SemiBold"/>
                        <a:sym typeface="Poppins SemiBold"/>
                      </a:endParaRPr>
                    </a:p>
                  </a:txBody>
                  <a:tcPr marT="91425" marB="91425" marR="182875" marL="1828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hMerge="1"/>
                <a:tc hMerge="1"/>
              </a:tr>
              <a:tr h="495100">
                <a:tc gridSpan="3">
                  <a:txBody>
                    <a:bodyPr/>
                    <a:lstStyle/>
                    <a:p>
                      <a:pPr indent="0" lvl="0" marL="0" rtl="0" algn="l">
                        <a:spcBef>
                          <a:spcPts val="0"/>
                        </a:spcBef>
                        <a:spcAft>
                          <a:spcPts val="0"/>
                        </a:spcAft>
                        <a:buNone/>
                      </a:pPr>
                      <a:r>
                        <a:rPr lang="en" sz="900">
                          <a:solidFill>
                            <a:schemeClr val="lt1"/>
                          </a:solidFill>
                          <a:latin typeface="Poppins SemiBold"/>
                          <a:ea typeface="Poppins SemiBold"/>
                          <a:cs typeface="Poppins SemiBold"/>
                          <a:sym typeface="Poppins SemiBold"/>
                        </a:rPr>
                        <a:t>Prioritization Guidelines</a:t>
                      </a:r>
                      <a:endParaRPr sz="900">
                        <a:solidFill>
                          <a:schemeClr val="lt1"/>
                        </a:solidFill>
                        <a:latin typeface="Poppins SemiBold"/>
                        <a:ea typeface="Poppins SemiBold"/>
                        <a:cs typeface="Poppins SemiBold"/>
                        <a:sym typeface="Poppins SemiBold"/>
                      </a:endParaRPr>
                    </a:p>
                  </a:txBody>
                  <a:tcPr marT="91425" marB="91425" marR="182875" marL="1828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hMerge="1"/>
                <a:tc hMerge="1"/>
              </a:tr>
              <a:tr h="508100">
                <a:tc gridSpan="3" rowSpan="3">
                  <a:txBody>
                    <a:bodyPr/>
                    <a:lstStyle/>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Define your Delighters, performance features, and basic features</a:t>
                      </a:r>
                      <a:endParaRPr sz="900">
                        <a:solidFill>
                          <a:schemeClr val="lt1"/>
                        </a:solidFill>
                        <a:latin typeface="Lato"/>
                        <a:ea typeface="Lato"/>
                        <a:cs typeface="Lato"/>
                        <a:sym typeface="Lato"/>
                      </a:endParaRPr>
                    </a:p>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Delighters are highest priority if all of the essential infrastructure (basic and performance features) are built</a:t>
                      </a:r>
                      <a:endParaRPr sz="900">
                        <a:solidFill>
                          <a:schemeClr val="lt1"/>
                        </a:solidFill>
                        <a:latin typeface="Lato"/>
                        <a:ea typeface="Lato"/>
                        <a:cs typeface="Lato"/>
                        <a:sym typeface="Lato"/>
                      </a:endParaRPr>
                    </a:p>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Performance feature priority depends on customer demand</a:t>
                      </a:r>
                      <a:endParaRPr sz="900">
                        <a:solidFill>
                          <a:schemeClr val="lt1"/>
                        </a:solidFill>
                        <a:latin typeface="Lato"/>
                        <a:ea typeface="Lato"/>
                        <a:cs typeface="Lato"/>
                        <a:sym typeface="Lato"/>
                      </a:endParaRPr>
                    </a:p>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If you’re improving a basic feature (instead of creating it), it’s not a high priority</a:t>
                      </a:r>
                      <a:endParaRPr sz="900">
                        <a:solidFill>
                          <a:schemeClr val="lt1"/>
                        </a:solidFill>
                        <a:latin typeface="Lato"/>
                        <a:ea typeface="Lato"/>
                        <a:cs typeface="Lato"/>
                        <a:sym typeface="Lato"/>
                      </a:endParaRPr>
                    </a:p>
                    <a:p>
                      <a:pPr indent="-157734" lvl="0" marL="192024" marR="45720" rtl="0" algn="l">
                        <a:lnSpc>
                          <a:spcPct val="115000"/>
                        </a:lnSpc>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Based on this input, make an </a:t>
                      </a:r>
                      <a:r>
                        <a:rPr lang="en" sz="900">
                          <a:solidFill>
                            <a:schemeClr val="lt1"/>
                          </a:solidFill>
                          <a:latin typeface="Lato"/>
                          <a:ea typeface="Lato"/>
                          <a:cs typeface="Lato"/>
                          <a:sym typeface="Lato"/>
                        </a:rPr>
                        <a:t>ordered list </a:t>
                      </a:r>
                      <a:r>
                        <a:rPr lang="en" sz="900">
                          <a:solidFill>
                            <a:schemeClr val="lt1"/>
                          </a:solidFill>
                          <a:latin typeface="Lato"/>
                          <a:ea typeface="Lato"/>
                          <a:cs typeface="Lato"/>
                          <a:sym typeface="Lato"/>
                        </a:rPr>
                        <a:t>to show what order you will build the features in. </a:t>
                      </a:r>
                      <a:endParaRPr sz="900">
                        <a:solidFill>
                          <a:schemeClr val="lt1"/>
                        </a:solidFill>
                        <a:latin typeface="Lato"/>
                        <a:ea typeface="Lato"/>
                        <a:cs typeface="Lato"/>
                        <a:sym typeface="Lato"/>
                      </a:endParaRPr>
                    </a:p>
                  </a:txBody>
                  <a:tcPr marT="91425" marB="91425" marR="182875" marL="18287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rowSpan="3" hMerge="1"/>
                <a:tc rowSpan="3" hMerge="1"/>
              </a:tr>
              <a:tr h="508100">
                <a:tc gridSpan="3" vMerge="1"/>
                <a:tc hMerge="1" vMerge="1"/>
                <a:tc hMerge="1" vMerge="1"/>
              </a:tr>
              <a:tr h="119400">
                <a:tc gridSpan="3" vMerge="1"/>
                <a:tc hMerge="1" vMerge="1"/>
                <a:tc hMerge="1" vMerge="1"/>
              </a:tr>
            </a:tbl>
          </a:graphicData>
        </a:graphic>
      </p:graphicFrame>
      <p:graphicFrame>
        <p:nvGraphicFramePr>
          <p:cNvPr id="669" name="Google Shape;669;p123"/>
          <p:cNvGraphicFramePr/>
          <p:nvPr/>
        </p:nvGraphicFramePr>
        <p:xfrm>
          <a:off x="2600938" y="1454711"/>
          <a:ext cx="3000000" cy="3000000"/>
        </p:xfrm>
        <a:graphic>
          <a:graphicData uri="http://schemas.openxmlformats.org/drawingml/2006/table">
            <a:tbl>
              <a:tblPr>
                <a:noFill/>
                <a:tableStyleId>{D1B63EB3-5E7F-440A-8848-85FB4CAA4198}</a:tableStyleId>
              </a:tblPr>
              <a:tblGrid>
                <a:gridCol w="1341050"/>
                <a:gridCol w="4601300"/>
              </a:tblGrid>
              <a:tr h="766975">
                <a:tc>
                  <a:txBody>
                    <a:bodyPr/>
                    <a:lstStyle/>
                    <a:p>
                      <a:pPr indent="0" lvl="0" marL="0" rtl="0" algn="l">
                        <a:spcBef>
                          <a:spcPts val="0"/>
                        </a:spcBef>
                        <a:spcAft>
                          <a:spcPts val="0"/>
                        </a:spcAft>
                        <a:buNone/>
                      </a:pPr>
                      <a:r>
                        <a:rPr lang="en" sz="1100">
                          <a:solidFill>
                            <a:srgbClr val="3C4856"/>
                          </a:solidFill>
                          <a:latin typeface="Poppins SemiBold"/>
                          <a:ea typeface="Poppins SemiBold"/>
                          <a:cs typeface="Poppins SemiBold"/>
                          <a:sym typeface="Poppins SemiBold"/>
                        </a:rPr>
                        <a:t>Delighters</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solidFill>
                      <a:srgbClr val="00D3AD"/>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The features that customers will perceive as going ‘above and beyond’ their expectations. These are the things that will differentiate you from your competition. </a:t>
                      </a:r>
                      <a:endParaRPr sz="1000">
                        <a:solidFill>
                          <a:srgbClr val="3C4856"/>
                        </a:solidFill>
                        <a:latin typeface="Lato"/>
                        <a:ea typeface="Lato"/>
                        <a:cs typeface="Lato"/>
                        <a:sym typeface="Lato"/>
                      </a:endParaRPr>
                    </a:p>
                    <a:p>
                      <a:pPr indent="0" lvl="0" marL="0" rtl="0" algn="l">
                        <a:spcBef>
                          <a:spcPts val="0"/>
                        </a:spcBef>
                        <a:spcAft>
                          <a:spcPts val="0"/>
                        </a:spcAft>
                        <a:buNone/>
                      </a:pPr>
                      <a:r>
                        <a:t/>
                      </a:r>
                      <a:endParaRPr sz="1000">
                        <a:solidFill>
                          <a:srgbClr val="3C4856"/>
                        </a:solidFill>
                        <a:latin typeface="Lato"/>
                        <a:ea typeface="Lato"/>
                        <a:cs typeface="Lato"/>
                        <a:sym typeface="Lato"/>
                      </a:endParaRPr>
                    </a:p>
                    <a:p>
                      <a:pPr indent="0" lvl="0" marL="0" rtl="0" algn="l">
                        <a:spcBef>
                          <a:spcPts val="0"/>
                        </a:spcBef>
                        <a:spcAft>
                          <a:spcPts val="0"/>
                        </a:spcAft>
                        <a:buNone/>
                      </a:pPr>
                      <a:r>
                        <a:rPr lang="en" sz="1000">
                          <a:solidFill>
                            <a:srgbClr val="3C4856"/>
                          </a:solidFill>
                          <a:latin typeface="Lato"/>
                          <a:ea typeface="Lato"/>
                          <a:cs typeface="Lato"/>
                          <a:sym typeface="Lato"/>
                        </a:rPr>
                        <a:t>Pay attention! Over time, features that used to be Delighters can move to Basic features as users come to expect them.</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766975">
                <a:tc>
                  <a:txBody>
                    <a:bodyPr/>
                    <a:lstStyle/>
                    <a:p>
                      <a:pPr indent="0" lvl="0" marL="0" rtl="0" algn="l">
                        <a:spcBef>
                          <a:spcPts val="0"/>
                        </a:spcBef>
                        <a:spcAft>
                          <a:spcPts val="0"/>
                        </a:spcAft>
                        <a:buNone/>
                      </a:pPr>
                      <a:r>
                        <a:rPr lang="en" sz="1100">
                          <a:solidFill>
                            <a:srgbClr val="3C4856"/>
                          </a:solidFill>
                          <a:latin typeface="Poppins SemiBold"/>
                          <a:ea typeface="Poppins SemiBold"/>
                          <a:cs typeface="Poppins SemiBold"/>
                          <a:sym typeface="Poppins SemiBold"/>
                        </a:rPr>
                        <a:t>Performance features</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Customers respond well to high investments in performance features.</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766975">
                <a:tc>
                  <a:txBody>
                    <a:bodyPr/>
                    <a:lstStyle/>
                    <a:p>
                      <a:pPr indent="0" lvl="0" marL="0" rtl="0" algn="l">
                        <a:spcBef>
                          <a:spcPts val="0"/>
                        </a:spcBef>
                        <a:spcAft>
                          <a:spcPts val="0"/>
                        </a:spcAft>
                        <a:buNone/>
                      </a:pPr>
                      <a:r>
                        <a:rPr lang="en" sz="1100">
                          <a:solidFill>
                            <a:srgbClr val="3C4856"/>
                          </a:solidFill>
                          <a:latin typeface="Poppins SemiBold"/>
                          <a:ea typeface="Poppins SemiBold"/>
                          <a:cs typeface="Poppins SemiBold"/>
                          <a:sym typeface="Poppins SemiBold"/>
                        </a:rPr>
                        <a:t>Basic features</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Basic features. The minimum expected by customers to solve their problem. Without these, the product is useless to them. </a:t>
                      </a:r>
                      <a:endParaRPr sz="1200">
                        <a:solidFill>
                          <a:srgbClr val="3C4856"/>
                        </a:solidFill>
                        <a:highlight>
                          <a:srgbClr val="FCFCFC"/>
                        </a:highlight>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766975">
                <a:tc>
                  <a:txBody>
                    <a:bodyPr/>
                    <a:lstStyle/>
                    <a:p>
                      <a:pPr indent="0" lvl="0" marL="0" rtl="0" algn="l">
                        <a:spcBef>
                          <a:spcPts val="0"/>
                        </a:spcBef>
                        <a:spcAft>
                          <a:spcPts val="0"/>
                        </a:spcAft>
                        <a:buNone/>
                      </a:pPr>
                      <a:r>
                        <a:rPr lang="en" sz="1100">
                          <a:solidFill>
                            <a:srgbClr val="3C4856"/>
                          </a:solidFill>
                          <a:latin typeface="Poppins SemiBold"/>
                          <a:ea typeface="Poppins SemiBold"/>
                          <a:cs typeface="Poppins SemiBold"/>
                          <a:sym typeface="Poppins SemiBold"/>
                        </a:rPr>
                        <a:t>Indifferent</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Features your users could take or leave.</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r>
            </a:tbl>
          </a:graphicData>
        </a:graphic>
      </p:graphicFrame>
      <p:sp>
        <p:nvSpPr>
          <p:cNvPr id="670" name="Google Shape;670;p123"/>
          <p:cNvSpPr txBox="1"/>
          <p:nvPr/>
        </p:nvSpPr>
        <p:spPr>
          <a:xfrm>
            <a:off x="2600950" y="891825"/>
            <a:ext cx="449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highlight>
                  <a:srgbClr val="FCFCFC"/>
                </a:highlight>
                <a:latin typeface="Lato"/>
                <a:ea typeface="Lato"/>
                <a:cs typeface="Lato"/>
                <a:sym typeface="Lato"/>
              </a:rPr>
              <a:t>From Dan Olsen’s “The Lean Product Playbook”</a:t>
            </a:r>
            <a:endParaRPr sz="900">
              <a:solidFill>
                <a:schemeClr val="accent4"/>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24"/>
          <p:cNvSpPr txBox="1"/>
          <p:nvPr>
            <p:ph type="title"/>
          </p:nvPr>
        </p:nvSpPr>
        <p:spPr>
          <a:xfrm>
            <a:off x="547000" y="733682"/>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Kano Model</a:t>
            </a:r>
            <a:endParaRPr/>
          </a:p>
          <a:p>
            <a:pPr indent="0" lvl="0" marL="0" rtl="0" algn="l">
              <a:spcBef>
                <a:spcPts val="0"/>
              </a:spcBef>
              <a:spcAft>
                <a:spcPts val="0"/>
              </a:spcAft>
              <a:buNone/>
            </a:pPr>
            <a:r>
              <a:t/>
            </a:r>
            <a:endParaRPr/>
          </a:p>
        </p:txBody>
      </p:sp>
      <p:graphicFrame>
        <p:nvGraphicFramePr>
          <p:cNvPr id="676" name="Google Shape;676;p124"/>
          <p:cNvGraphicFramePr/>
          <p:nvPr/>
        </p:nvGraphicFramePr>
        <p:xfrm>
          <a:off x="4551819" y="1339238"/>
          <a:ext cx="3000000" cy="3000000"/>
        </p:xfrm>
        <a:graphic>
          <a:graphicData uri="http://schemas.openxmlformats.org/drawingml/2006/table">
            <a:tbl>
              <a:tblPr>
                <a:noFill/>
                <a:tableStyleId>{D1B63EB3-5E7F-440A-8848-85FB4CAA4198}</a:tableStyleId>
              </a:tblPr>
              <a:tblGrid>
                <a:gridCol w="1913500"/>
              </a:tblGrid>
              <a:tr h="471950">
                <a:tc>
                  <a:txBody>
                    <a:bodyPr/>
                    <a:lstStyle/>
                    <a:p>
                      <a:pPr indent="0" lvl="0" marL="0" rtl="0" algn="l">
                        <a:lnSpc>
                          <a:spcPct val="115000"/>
                        </a:lnSpc>
                        <a:spcBef>
                          <a:spcPts val="0"/>
                        </a:spcBef>
                        <a:spcAft>
                          <a:spcPts val="1200"/>
                        </a:spcAft>
                        <a:buNone/>
                      </a:pPr>
                      <a:r>
                        <a:rPr lang="en" sz="1000">
                          <a:solidFill>
                            <a:srgbClr val="07182C"/>
                          </a:solidFill>
                          <a:latin typeface="Poppins SemiBold"/>
                          <a:ea typeface="Poppins SemiBold"/>
                          <a:cs typeface="Poppins SemiBold"/>
                          <a:sym typeface="Poppins SemiBold"/>
                        </a:rPr>
                        <a:t>Basic</a:t>
                      </a:r>
                      <a:endParaRPr sz="1000"/>
                    </a:p>
                  </a:txBody>
                  <a:tcPr marT="91425" marB="91425"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rgbClr val="E46EB5"/>
                      </a:solidFill>
                      <a:prstDash val="solid"/>
                      <a:round/>
                      <a:headEnd len="sm" w="sm" type="none"/>
                      <a:tailEnd len="sm" w="sm" type="none"/>
                    </a:lnT>
                    <a:lnB cap="flat" cmpd="sng" w="9525">
                      <a:solidFill>
                        <a:srgbClr val="E46EB5"/>
                      </a:solidFill>
                      <a:prstDash val="solid"/>
                      <a:round/>
                      <a:headEnd len="sm" w="sm" type="none"/>
                      <a:tailEnd len="sm" w="sm" type="none"/>
                    </a:lnB>
                    <a:solidFill>
                      <a:srgbClr val="E46EB5"/>
                    </a:solidFill>
                  </a:tcPr>
                </a:tc>
              </a:tr>
              <a:tr h="450150">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rgbClr val="E46EB5"/>
                      </a:solidFill>
                      <a:prstDash val="solid"/>
                      <a:round/>
                      <a:headEnd len="sm" w="sm" type="none"/>
                      <a:tailEnd len="sm" w="sm" type="none"/>
                    </a:lnT>
                    <a:lnB cap="flat" cmpd="sng" w="9525">
                      <a:solidFill>
                        <a:schemeClr val="lt1"/>
                      </a:solidFill>
                      <a:prstDash val="solid"/>
                      <a:round/>
                      <a:headEnd len="sm" w="sm" type="none"/>
                      <a:tailEnd len="sm" w="sm" type="none"/>
                    </a:lnB>
                    <a:solidFill>
                      <a:srgbClr val="F2BADC"/>
                    </a:solidFill>
                  </a:tcPr>
                </a:tc>
              </a:tr>
              <a:tr h="450100">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BADC"/>
                    </a:solidFill>
                  </a:tcPr>
                </a:tc>
              </a:tr>
              <a:tr h="450075">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BADC"/>
                    </a:solidFill>
                  </a:tcPr>
                </a:tc>
              </a:tr>
              <a:tr h="450125">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BADC"/>
                    </a:solidFill>
                  </a:tcPr>
                </a:tc>
              </a:tr>
              <a:tr h="450100">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BADC"/>
                    </a:solidFill>
                  </a:tcPr>
                </a:tc>
              </a:tr>
              <a:tr h="450100">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E46EB5">
                          <a:alpha val="0"/>
                        </a:srgbClr>
                      </a:solidFill>
                      <a:prstDash val="solid"/>
                      <a:round/>
                      <a:headEnd len="sm" w="sm" type="none"/>
                      <a:tailEnd len="sm" w="sm" type="none"/>
                    </a:lnB>
                    <a:solidFill>
                      <a:srgbClr val="F2BADC"/>
                    </a:solidFill>
                  </a:tcPr>
                </a:tc>
              </a:tr>
            </a:tbl>
          </a:graphicData>
        </a:graphic>
      </p:graphicFrame>
      <p:graphicFrame>
        <p:nvGraphicFramePr>
          <p:cNvPr id="677" name="Google Shape;677;p124"/>
          <p:cNvGraphicFramePr/>
          <p:nvPr/>
        </p:nvGraphicFramePr>
        <p:xfrm>
          <a:off x="607075" y="1339225"/>
          <a:ext cx="3000000" cy="3000000"/>
        </p:xfrm>
        <a:graphic>
          <a:graphicData uri="http://schemas.openxmlformats.org/drawingml/2006/table">
            <a:tbl>
              <a:tblPr>
                <a:noFill/>
                <a:tableStyleId>{D1B63EB3-5E7F-440A-8848-85FB4CAA4198}</a:tableStyleId>
              </a:tblPr>
              <a:tblGrid>
                <a:gridCol w="1913500"/>
              </a:tblGrid>
              <a:tr h="472025">
                <a:tc>
                  <a:txBody>
                    <a:bodyPr/>
                    <a:lstStyle/>
                    <a:p>
                      <a:pPr indent="0" lvl="0" marL="0" rtl="0" algn="l">
                        <a:lnSpc>
                          <a:spcPct val="115000"/>
                        </a:lnSpc>
                        <a:spcBef>
                          <a:spcPts val="0"/>
                        </a:spcBef>
                        <a:spcAft>
                          <a:spcPts val="1200"/>
                        </a:spcAft>
                        <a:buNone/>
                      </a:pPr>
                      <a:r>
                        <a:rPr lang="en" sz="1000">
                          <a:solidFill>
                            <a:srgbClr val="0F243E"/>
                          </a:solidFill>
                          <a:latin typeface="Poppins SemiBold"/>
                          <a:ea typeface="Poppins SemiBold"/>
                          <a:cs typeface="Poppins SemiBold"/>
                          <a:sym typeface="Poppins SemiBold"/>
                        </a:rPr>
                        <a:t>Delighters</a:t>
                      </a:r>
                      <a:endParaRPr sz="1000"/>
                    </a:p>
                  </a:txBody>
                  <a:tcPr marT="91425" marB="91425" marR="91425" marL="91425" anchor="ctr">
                    <a:lnL cap="flat" cmpd="sng" w="9525">
                      <a:solidFill>
                        <a:srgbClr val="00D3AD"/>
                      </a:solidFill>
                      <a:prstDash val="solid"/>
                      <a:round/>
                      <a:headEnd len="sm" w="sm" type="none"/>
                      <a:tailEnd len="sm" w="sm" type="none"/>
                    </a:lnL>
                    <a:lnR cap="flat" cmpd="sng" w="9525">
                      <a:solidFill>
                        <a:srgbClr val="00D3AD"/>
                      </a:solidFill>
                      <a:prstDash val="solid"/>
                      <a:round/>
                      <a:headEnd len="sm" w="sm" type="none"/>
                      <a:tailEnd len="sm" w="sm" type="none"/>
                    </a:lnR>
                    <a:lnT cap="flat" cmpd="sng" w="9525">
                      <a:solidFill>
                        <a:srgbClr val="00D3AD"/>
                      </a:solidFill>
                      <a:prstDash val="solid"/>
                      <a:round/>
                      <a:headEnd len="sm" w="sm" type="none"/>
                      <a:tailEnd len="sm" w="sm" type="none"/>
                    </a:lnT>
                    <a:lnB cap="flat" cmpd="sng" w="9525">
                      <a:solidFill>
                        <a:srgbClr val="00D3AD"/>
                      </a:solidFill>
                      <a:prstDash val="solid"/>
                      <a:round/>
                      <a:headEnd len="sm" w="sm" type="none"/>
                      <a:tailEnd len="sm" w="sm" type="none"/>
                    </a:lnB>
                    <a:solidFill>
                      <a:srgbClr val="00D3AD"/>
                    </a:solidFill>
                  </a:tcPr>
                </a:tc>
              </a:tr>
              <a:tr h="450100">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91425" marL="91425" anchor="ctr">
                    <a:lnL cap="flat" cmpd="sng" w="9525">
                      <a:solidFill>
                        <a:srgbClr val="00D3AD">
                          <a:alpha val="0"/>
                        </a:srgbClr>
                      </a:solidFill>
                      <a:prstDash val="solid"/>
                      <a:round/>
                      <a:headEnd len="sm" w="sm" type="none"/>
                      <a:tailEnd len="sm" w="sm" type="none"/>
                    </a:lnL>
                    <a:lnR cap="flat" cmpd="sng" w="9525">
                      <a:solidFill>
                        <a:srgbClr val="00D3AD">
                          <a:alpha val="0"/>
                        </a:srgbClr>
                      </a:solidFill>
                      <a:prstDash val="solid"/>
                      <a:round/>
                      <a:headEnd len="sm" w="sm" type="none"/>
                      <a:tailEnd len="sm" w="sm" type="none"/>
                    </a:lnR>
                    <a:lnT cap="flat" cmpd="sng" w="9525">
                      <a:solidFill>
                        <a:srgbClr val="00D3AD"/>
                      </a:solidFill>
                      <a:prstDash val="solid"/>
                      <a:round/>
                      <a:headEnd len="sm" w="sm" type="none"/>
                      <a:tailEnd len="sm" w="sm" type="none"/>
                    </a:lnT>
                    <a:lnB cap="flat" cmpd="sng" w="9525">
                      <a:solidFill>
                        <a:schemeClr val="lt1"/>
                      </a:solidFill>
                      <a:prstDash val="solid"/>
                      <a:round/>
                      <a:headEnd len="sm" w="sm" type="none"/>
                      <a:tailEnd len="sm" w="sm" type="none"/>
                    </a:lnB>
                    <a:solidFill>
                      <a:srgbClr val="5AEDD2"/>
                    </a:solidFill>
                  </a:tcPr>
                </a:tc>
              </a:tr>
              <a:tr h="450100">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91425" marL="91425" anchor="ctr">
                    <a:lnL cap="flat" cmpd="sng" w="9525">
                      <a:solidFill>
                        <a:srgbClr val="00D3AD">
                          <a:alpha val="0"/>
                        </a:srgbClr>
                      </a:solidFill>
                      <a:prstDash val="solid"/>
                      <a:round/>
                      <a:headEnd len="sm" w="sm" type="none"/>
                      <a:tailEnd len="sm" w="sm" type="none"/>
                    </a:lnL>
                    <a:lnR cap="flat" cmpd="sng" w="9525">
                      <a:solidFill>
                        <a:srgbClr val="00D3AD">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5AEDD2"/>
                    </a:solidFill>
                  </a:tcPr>
                </a:tc>
              </a:tr>
              <a:tr h="450100">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91425" marL="91425" anchor="ctr">
                    <a:lnL cap="flat" cmpd="sng" w="9525">
                      <a:solidFill>
                        <a:srgbClr val="00D3AD">
                          <a:alpha val="0"/>
                        </a:srgbClr>
                      </a:solidFill>
                      <a:prstDash val="solid"/>
                      <a:round/>
                      <a:headEnd len="sm" w="sm" type="none"/>
                      <a:tailEnd len="sm" w="sm" type="none"/>
                    </a:lnL>
                    <a:lnR cap="flat" cmpd="sng" w="9525">
                      <a:solidFill>
                        <a:srgbClr val="00D3AD">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5AEDD2"/>
                    </a:solidFill>
                  </a:tcPr>
                </a:tc>
              </a:tr>
              <a:tr h="450100">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91425" marL="91425" anchor="ctr">
                    <a:lnL cap="flat" cmpd="sng" w="9525">
                      <a:solidFill>
                        <a:srgbClr val="00D3AD">
                          <a:alpha val="0"/>
                        </a:srgbClr>
                      </a:solidFill>
                      <a:prstDash val="solid"/>
                      <a:round/>
                      <a:headEnd len="sm" w="sm" type="none"/>
                      <a:tailEnd len="sm" w="sm" type="none"/>
                    </a:lnL>
                    <a:lnR cap="flat" cmpd="sng" w="9525">
                      <a:solidFill>
                        <a:srgbClr val="00D3AD">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5AEDD2"/>
                    </a:solidFill>
                  </a:tcPr>
                </a:tc>
              </a:tr>
              <a:tr h="450100">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91425" marL="91425" anchor="ctr">
                    <a:lnL cap="flat" cmpd="sng" w="9525">
                      <a:solidFill>
                        <a:srgbClr val="00D3AD">
                          <a:alpha val="0"/>
                        </a:srgbClr>
                      </a:solidFill>
                      <a:prstDash val="solid"/>
                      <a:round/>
                      <a:headEnd len="sm" w="sm" type="none"/>
                      <a:tailEnd len="sm" w="sm" type="none"/>
                    </a:lnL>
                    <a:lnR cap="flat" cmpd="sng" w="9525">
                      <a:solidFill>
                        <a:srgbClr val="00D3AD">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5AEDD2"/>
                    </a:solidFill>
                  </a:tcPr>
                </a:tc>
              </a:tr>
              <a:tr h="450100">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91425" marL="91425" anchor="ctr">
                    <a:lnL cap="flat" cmpd="sng" w="9525">
                      <a:solidFill>
                        <a:srgbClr val="00D3AD">
                          <a:alpha val="0"/>
                        </a:srgbClr>
                      </a:solidFill>
                      <a:prstDash val="solid"/>
                      <a:round/>
                      <a:headEnd len="sm" w="sm" type="none"/>
                      <a:tailEnd len="sm" w="sm" type="none"/>
                    </a:lnL>
                    <a:lnR cap="flat" cmpd="sng" w="9525">
                      <a:solidFill>
                        <a:srgbClr val="00D3AD">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D3AD">
                          <a:alpha val="0"/>
                        </a:srgbClr>
                      </a:solidFill>
                      <a:prstDash val="solid"/>
                      <a:round/>
                      <a:headEnd len="sm" w="sm" type="none"/>
                      <a:tailEnd len="sm" w="sm" type="none"/>
                    </a:lnB>
                    <a:solidFill>
                      <a:srgbClr val="5AEDD2"/>
                    </a:solidFill>
                  </a:tcPr>
                </a:tc>
              </a:tr>
            </a:tbl>
          </a:graphicData>
        </a:graphic>
      </p:graphicFrame>
      <p:graphicFrame>
        <p:nvGraphicFramePr>
          <p:cNvPr id="678" name="Google Shape;678;p124"/>
          <p:cNvGraphicFramePr/>
          <p:nvPr/>
        </p:nvGraphicFramePr>
        <p:xfrm>
          <a:off x="2579447" y="1334213"/>
          <a:ext cx="3000000" cy="3000000"/>
        </p:xfrm>
        <a:graphic>
          <a:graphicData uri="http://schemas.openxmlformats.org/drawingml/2006/table">
            <a:tbl>
              <a:tblPr>
                <a:noFill/>
                <a:tableStyleId>{D1B63EB3-5E7F-440A-8848-85FB4CAA4198}</a:tableStyleId>
              </a:tblPr>
              <a:tblGrid>
                <a:gridCol w="1913500"/>
              </a:tblGrid>
              <a:tr h="471950">
                <a:tc>
                  <a:txBody>
                    <a:bodyPr/>
                    <a:lstStyle/>
                    <a:p>
                      <a:pPr indent="0" lvl="0" marL="0" rtl="0" algn="l">
                        <a:lnSpc>
                          <a:spcPct val="115000"/>
                        </a:lnSpc>
                        <a:spcBef>
                          <a:spcPts val="0"/>
                        </a:spcBef>
                        <a:spcAft>
                          <a:spcPts val="1200"/>
                        </a:spcAft>
                        <a:buNone/>
                      </a:pPr>
                      <a:r>
                        <a:rPr lang="en" sz="1000">
                          <a:solidFill>
                            <a:srgbClr val="07182C"/>
                          </a:solidFill>
                          <a:latin typeface="Poppins SemiBold"/>
                          <a:ea typeface="Poppins SemiBold"/>
                          <a:cs typeface="Poppins SemiBold"/>
                          <a:sym typeface="Poppins SemiBold"/>
                        </a:rPr>
                        <a:t>Performance</a:t>
                      </a:r>
                      <a:endParaRPr sz="1000">
                        <a:solidFill>
                          <a:srgbClr val="07182C"/>
                        </a:solidFill>
                      </a:endParaRPr>
                    </a:p>
                  </a:txBody>
                  <a:tcPr marT="91425" marB="91425" marR="182875" marL="91425" anchor="ctr">
                    <a:lnL cap="flat" cmpd="sng" w="9525">
                      <a:solidFill>
                        <a:srgbClr val="18C3D9"/>
                      </a:solidFill>
                      <a:prstDash val="solid"/>
                      <a:round/>
                      <a:headEnd len="sm" w="sm" type="none"/>
                      <a:tailEnd len="sm" w="sm" type="none"/>
                    </a:lnL>
                    <a:lnR cap="flat" cmpd="sng" w="9525">
                      <a:solidFill>
                        <a:srgbClr val="18C3D9"/>
                      </a:solidFill>
                      <a:prstDash val="solid"/>
                      <a:round/>
                      <a:headEnd len="sm" w="sm" type="none"/>
                      <a:tailEnd len="sm" w="sm" type="none"/>
                    </a:lnR>
                    <a:lnT cap="flat" cmpd="sng" w="9525">
                      <a:solidFill>
                        <a:srgbClr val="18C3D9"/>
                      </a:solidFill>
                      <a:prstDash val="solid"/>
                      <a:round/>
                      <a:headEnd len="sm" w="sm" type="none"/>
                      <a:tailEnd len="sm" w="sm" type="none"/>
                    </a:lnT>
                    <a:lnB cap="flat" cmpd="sng" w="9525">
                      <a:solidFill>
                        <a:srgbClr val="18C3D9"/>
                      </a:solidFill>
                      <a:prstDash val="solid"/>
                      <a:round/>
                      <a:headEnd len="sm" w="sm" type="none"/>
                      <a:tailEnd len="sm" w="sm" type="none"/>
                    </a:lnB>
                    <a:solidFill>
                      <a:srgbClr val="18C3D9"/>
                    </a:solidFill>
                  </a:tcPr>
                </a:tc>
              </a:tr>
              <a:tr h="455175">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182875" marL="91425" anchor="ctr">
                    <a:lnL cap="flat" cmpd="sng" w="9525">
                      <a:solidFill>
                        <a:srgbClr val="18C3D9">
                          <a:alpha val="0"/>
                        </a:srgbClr>
                      </a:solidFill>
                      <a:prstDash val="solid"/>
                      <a:round/>
                      <a:headEnd len="sm" w="sm" type="none"/>
                      <a:tailEnd len="sm" w="sm" type="none"/>
                    </a:lnL>
                    <a:lnR cap="flat" cmpd="sng" w="9525">
                      <a:solidFill>
                        <a:srgbClr val="18C3D9">
                          <a:alpha val="0"/>
                        </a:srgbClr>
                      </a:solidFill>
                      <a:prstDash val="solid"/>
                      <a:round/>
                      <a:headEnd len="sm" w="sm" type="none"/>
                      <a:tailEnd len="sm" w="sm" type="none"/>
                    </a:lnR>
                    <a:lnT cap="flat" cmpd="sng" w="9525">
                      <a:solidFill>
                        <a:srgbClr val="18C3D9"/>
                      </a:solidFill>
                      <a:prstDash val="solid"/>
                      <a:round/>
                      <a:headEnd len="sm" w="sm" type="none"/>
                      <a:tailEnd len="sm" w="sm" type="none"/>
                    </a:lnT>
                    <a:lnB cap="flat" cmpd="sng" w="9525">
                      <a:solidFill>
                        <a:schemeClr val="lt1"/>
                      </a:solidFill>
                      <a:prstDash val="solid"/>
                      <a:round/>
                      <a:headEnd len="sm" w="sm" type="none"/>
                      <a:tailEnd len="sm" w="sm" type="none"/>
                    </a:lnB>
                    <a:solidFill>
                      <a:srgbClr val="72D7E4"/>
                    </a:solidFill>
                  </a:tcPr>
                </a:tc>
              </a:tr>
              <a:tr h="450100">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0" marL="91425" anchor="ctr">
                    <a:lnL cap="flat" cmpd="sng" w="9525">
                      <a:solidFill>
                        <a:srgbClr val="18C3D9">
                          <a:alpha val="0"/>
                        </a:srgbClr>
                      </a:solidFill>
                      <a:prstDash val="solid"/>
                      <a:round/>
                      <a:headEnd len="sm" w="sm" type="none"/>
                      <a:tailEnd len="sm" w="sm" type="none"/>
                    </a:lnL>
                    <a:lnR cap="flat" cmpd="sng" w="9525">
                      <a:solidFill>
                        <a:srgbClr val="18C3D9">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72D7E4"/>
                    </a:solidFill>
                  </a:tcPr>
                </a:tc>
              </a:tr>
              <a:tr h="450075">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91425" marL="91425" anchor="ctr">
                    <a:lnL cap="flat" cmpd="sng" w="9525">
                      <a:solidFill>
                        <a:srgbClr val="18C3D9">
                          <a:alpha val="0"/>
                        </a:srgbClr>
                      </a:solidFill>
                      <a:prstDash val="solid"/>
                      <a:round/>
                      <a:headEnd len="sm" w="sm" type="none"/>
                      <a:tailEnd len="sm" w="sm" type="none"/>
                    </a:lnL>
                    <a:lnR cap="flat" cmpd="sng" w="9525">
                      <a:solidFill>
                        <a:srgbClr val="18C3D9">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72D7E4"/>
                    </a:solidFill>
                  </a:tcPr>
                </a:tc>
              </a:tr>
              <a:tr h="450125">
                <a:tc>
                  <a:txBody>
                    <a:bodyPr/>
                    <a:lstStyle/>
                    <a:p>
                      <a:pPr indent="0" lvl="0" marL="0" rtl="0" algn="l">
                        <a:lnSpc>
                          <a:spcPct val="115000"/>
                        </a:lnSpc>
                        <a:spcBef>
                          <a:spcPts val="0"/>
                        </a:spcBef>
                        <a:spcAft>
                          <a:spcPts val="0"/>
                        </a:spcAft>
                        <a:buNone/>
                      </a:pPr>
                      <a:r>
                        <a:t/>
                      </a:r>
                      <a:endParaRPr sz="1000">
                        <a:solidFill>
                          <a:srgbClr val="0F243E"/>
                        </a:solidFill>
                        <a:latin typeface="Lato"/>
                        <a:ea typeface="Lato"/>
                        <a:cs typeface="Lato"/>
                        <a:sym typeface="Lato"/>
                      </a:endParaRPr>
                    </a:p>
                  </a:txBody>
                  <a:tcPr marT="0" marB="0" marR="182875" marL="91425" anchor="ctr">
                    <a:lnL cap="flat" cmpd="sng" w="9525">
                      <a:solidFill>
                        <a:srgbClr val="18C3D9">
                          <a:alpha val="0"/>
                        </a:srgbClr>
                      </a:solidFill>
                      <a:prstDash val="solid"/>
                      <a:round/>
                      <a:headEnd len="sm" w="sm" type="none"/>
                      <a:tailEnd len="sm" w="sm" type="none"/>
                    </a:lnL>
                    <a:lnR cap="flat" cmpd="sng" w="9525">
                      <a:solidFill>
                        <a:srgbClr val="18C3D9">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72D7E4"/>
                    </a:solidFill>
                  </a:tcPr>
                </a:tc>
              </a:tr>
              <a:tr h="450100">
                <a:tc>
                  <a:txBody>
                    <a:bodyPr/>
                    <a:lstStyle/>
                    <a:p>
                      <a:pPr indent="0" lvl="0" marL="0" rtl="0" algn="l">
                        <a:lnSpc>
                          <a:spcPct val="115000"/>
                        </a:lnSpc>
                        <a:spcBef>
                          <a:spcPts val="0"/>
                        </a:spcBef>
                        <a:spcAft>
                          <a:spcPts val="0"/>
                        </a:spcAft>
                        <a:buNone/>
                      </a:pPr>
                      <a:r>
                        <a:t/>
                      </a:r>
                      <a:endParaRPr sz="1000">
                        <a:solidFill>
                          <a:srgbClr val="0F243E"/>
                        </a:solidFill>
                        <a:latin typeface="Lato"/>
                        <a:ea typeface="Lato"/>
                        <a:cs typeface="Lato"/>
                        <a:sym typeface="Lato"/>
                      </a:endParaRPr>
                    </a:p>
                  </a:txBody>
                  <a:tcPr marT="0" marB="0" marR="182875" marL="91425" anchor="ctr">
                    <a:lnL cap="flat" cmpd="sng" w="9525">
                      <a:solidFill>
                        <a:srgbClr val="18C3D9">
                          <a:alpha val="0"/>
                        </a:srgbClr>
                      </a:solidFill>
                      <a:prstDash val="solid"/>
                      <a:round/>
                      <a:headEnd len="sm" w="sm" type="none"/>
                      <a:tailEnd len="sm" w="sm" type="none"/>
                    </a:lnL>
                    <a:lnR cap="flat" cmpd="sng" w="9525">
                      <a:solidFill>
                        <a:srgbClr val="18C3D9">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72D7E4"/>
                    </a:solidFill>
                  </a:tcPr>
                </a:tc>
              </a:tr>
              <a:tr h="450100">
                <a:tc>
                  <a:txBody>
                    <a:bodyPr/>
                    <a:lstStyle/>
                    <a:p>
                      <a:pPr indent="0" lvl="0" marL="0" rtl="0" algn="l">
                        <a:lnSpc>
                          <a:spcPct val="115000"/>
                        </a:lnSpc>
                        <a:spcBef>
                          <a:spcPts val="0"/>
                        </a:spcBef>
                        <a:spcAft>
                          <a:spcPts val="0"/>
                        </a:spcAft>
                        <a:buNone/>
                      </a:pPr>
                      <a:r>
                        <a:t/>
                      </a:r>
                      <a:endParaRPr sz="1000">
                        <a:solidFill>
                          <a:srgbClr val="0F243E"/>
                        </a:solidFill>
                        <a:latin typeface="Lato"/>
                        <a:ea typeface="Lato"/>
                        <a:cs typeface="Lato"/>
                        <a:sym typeface="Lato"/>
                      </a:endParaRPr>
                    </a:p>
                  </a:txBody>
                  <a:tcPr marT="0" marB="0" marR="182875" marL="91425" anchor="ctr">
                    <a:lnL cap="flat" cmpd="sng" w="9525">
                      <a:solidFill>
                        <a:srgbClr val="18C3D9">
                          <a:alpha val="0"/>
                        </a:srgbClr>
                      </a:solidFill>
                      <a:prstDash val="solid"/>
                      <a:round/>
                      <a:headEnd len="sm" w="sm" type="none"/>
                      <a:tailEnd len="sm" w="sm" type="none"/>
                    </a:lnL>
                    <a:lnR cap="flat" cmpd="sng" w="9525">
                      <a:solidFill>
                        <a:srgbClr val="18C3D9">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18C3D9">
                          <a:alpha val="0"/>
                        </a:srgbClr>
                      </a:solidFill>
                      <a:prstDash val="solid"/>
                      <a:round/>
                      <a:headEnd len="sm" w="sm" type="none"/>
                      <a:tailEnd len="sm" w="sm" type="none"/>
                    </a:lnB>
                    <a:solidFill>
                      <a:srgbClr val="72D7E4"/>
                    </a:solidFill>
                  </a:tcPr>
                </a:tc>
              </a:tr>
            </a:tbl>
          </a:graphicData>
        </a:graphic>
      </p:graphicFrame>
      <p:graphicFrame>
        <p:nvGraphicFramePr>
          <p:cNvPr id="679" name="Google Shape;679;p124"/>
          <p:cNvGraphicFramePr/>
          <p:nvPr/>
        </p:nvGraphicFramePr>
        <p:xfrm>
          <a:off x="6524194" y="1339250"/>
          <a:ext cx="3000000" cy="3000000"/>
        </p:xfrm>
        <a:graphic>
          <a:graphicData uri="http://schemas.openxmlformats.org/drawingml/2006/table">
            <a:tbl>
              <a:tblPr>
                <a:noFill/>
                <a:tableStyleId>{D1B63EB3-5E7F-440A-8848-85FB4CAA4198}</a:tableStyleId>
              </a:tblPr>
              <a:tblGrid>
                <a:gridCol w="1913500"/>
              </a:tblGrid>
              <a:tr h="471950">
                <a:tc>
                  <a:txBody>
                    <a:bodyPr/>
                    <a:lstStyle/>
                    <a:p>
                      <a:pPr indent="0" lvl="0" marL="0" rtl="0" algn="l">
                        <a:lnSpc>
                          <a:spcPct val="115000"/>
                        </a:lnSpc>
                        <a:spcBef>
                          <a:spcPts val="0"/>
                        </a:spcBef>
                        <a:spcAft>
                          <a:spcPts val="1200"/>
                        </a:spcAft>
                        <a:buNone/>
                      </a:pPr>
                      <a:r>
                        <a:rPr lang="en" sz="1000">
                          <a:solidFill>
                            <a:srgbClr val="07182C"/>
                          </a:solidFill>
                          <a:latin typeface="Poppins SemiBold"/>
                          <a:ea typeface="Poppins SemiBold"/>
                          <a:cs typeface="Poppins SemiBold"/>
                          <a:sym typeface="Poppins SemiBold"/>
                        </a:rPr>
                        <a:t>Indifferent</a:t>
                      </a:r>
                      <a:endParaRPr sz="1000"/>
                    </a:p>
                  </a:txBody>
                  <a:tcPr marT="91425" marB="91425" marR="91425" marL="91425" anchor="ctr">
                    <a:lnL cap="flat" cmpd="sng" w="9525">
                      <a:solidFill>
                        <a:schemeClr val="accent4">
                          <a:alpha val="0"/>
                        </a:schemeClr>
                      </a:solidFill>
                      <a:prstDash val="solid"/>
                      <a:round/>
                      <a:headEnd len="sm" w="sm" type="none"/>
                      <a:tailEnd len="sm" w="sm" type="none"/>
                    </a:lnL>
                    <a:lnR cap="flat" cmpd="sng" w="9525">
                      <a:solidFill>
                        <a:schemeClr val="accent4">
                          <a:alpha val="0"/>
                        </a:scheme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4"/>
                    </a:solidFill>
                  </a:tcPr>
                </a:tc>
              </a:tr>
              <a:tr h="450150">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lt1"/>
                      </a:solidFill>
                      <a:prstDash val="solid"/>
                      <a:round/>
                      <a:headEnd len="sm" w="sm" type="none"/>
                      <a:tailEnd len="sm" w="sm" type="none"/>
                    </a:lnB>
                    <a:solidFill>
                      <a:srgbClr val="E5E5EB"/>
                    </a:solidFill>
                  </a:tcPr>
                </a:tc>
              </a:tr>
              <a:tr h="450100">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5E5EB"/>
                    </a:solidFill>
                  </a:tcPr>
                </a:tc>
              </a:tr>
              <a:tr h="450075">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5E5EB"/>
                    </a:solidFill>
                  </a:tcPr>
                </a:tc>
              </a:tr>
              <a:tr h="450125">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5E5EB"/>
                    </a:solidFill>
                  </a:tcPr>
                </a:tc>
              </a:tr>
              <a:tr h="450100">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5E5EB"/>
                    </a:solidFill>
                  </a:tcPr>
                </a:tc>
              </a:tr>
              <a:tr h="450100">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91425" marL="91425" anchor="ctr">
                    <a:lnL cap="flat" cmpd="sng" w="9525">
                      <a:solidFill>
                        <a:srgbClr val="E46EB5">
                          <a:alpha val="0"/>
                        </a:srgbClr>
                      </a:solidFill>
                      <a:prstDash val="solid"/>
                      <a:round/>
                      <a:headEnd len="sm" w="sm" type="none"/>
                      <a:tailEnd len="sm" w="sm" type="none"/>
                    </a:lnL>
                    <a:lnR cap="flat" cmpd="sng" w="9525">
                      <a:solidFill>
                        <a:srgbClr val="E46EB5">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E46EB5">
                          <a:alpha val="0"/>
                        </a:srgbClr>
                      </a:solidFill>
                      <a:prstDash val="solid"/>
                      <a:round/>
                      <a:headEnd len="sm" w="sm" type="none"/>
                      <a:tailEnd len="sm" w="sm" type="none"/>
                    </a:lnB>
                    <a:solidFill>
                      <a:srgbClr val="E5E5EB"/>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roduct Template">
  <a:themeElements>
    <a:clrScheme name="Simple Light">
      <a:dk1>
        <a:srgbClr val="07182C"/>
      </a:dk1>
      <a:lt1>
        <a:srgbClr val="FCFCFC"/>
      </a:lt1>
      <a:dk2>
        <a:srgbClr val="103869"/>
      </a:dk2>
      <a:lt2>
        <a:srgbClr val="0F243E"/>
      </a:lt2>
      <a:accent1>
        <a:srgbClr val="00D3AD"/>
      </a:accent1>
      <a:accent2>
        <a:srgbClr val="18C3D9"/>
      </a:accent2>
      <a:accent3>
        <a:srgbClr val="E46EB5"/>
      </a:accent3>
      <a:accent4>
        <a:srgbClr val="85859F"/>
      </a:accent4>
      <a:accent5>
        <a:srgbClr val="E5E5EB"/>
      </a:accent5>
      <a:accent6>
        <a:srgbClr val="BAF7EC"/>
      </a:accent6>
      <a:hlink>
        <a:srgbClr val="1038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7182C"/>
      </a:dk1>
      <a:lt1>
        <a:srgbClr val="FCFCFC"/>
      </a:lt1>
      <a:dk2>
        <a:srgbClr val="103869"/>
      </a:dk2>
      <a:lt2>
        <a:srgbClr val="0F243E"/>
      </a:lt2>
      <a:accent1>
        <a:srgbClr val="00D3AD"/>
      </a:accent1>
      <a:accent2>
        <a:srgbClr val="18C3D9"/>
      </a:accent2>
      <a:accent3>
        <a:srgbClr val="E46EB5"/>
      </a:accent3>
      <a:accent4>
        <a:srgbClr val="85859F"/>
      </a:accent4>
      <a:accent5>
        <a:srgbClr val="E5E5EB"/>
      </a:accent5>
      <a:accent6>
        <a:srgbClr val="BAF7EC"/>
      </a:accent6>
      <a:hlink>
        <a:srgbClr val="1038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