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oppins"/>
      <p:regular r:id="rId17"/>
      <p:bold r:id="rId18"/>
      <p:italic r:id="rId19"/>
      <p:boldItalic r:id="rId20"/>
    </p:embeddedFont>
    <p:embeddedFont>
      <p:font typeface="Lato"/>
      <p:regular r:id="rId21"/>
      <p:bold r:id="rId22"/>
      <p:italic r:id="rId23"/>
      <p:boldItalic r:id="rId24"/>
    </p:embeddedFont>
    <p:embeddedFont>
      <p:font typeface="Poppins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0">
          <p15:clr>
            <a:srgbClr val="9AA0A6"/>
          </p15:clr>
        </p15:guide>
        <p15:guide id="2" orient="horz" pos="400">
          <p15:clr>
            <a:srgbClr val="9AA0A6"/>
          </p15:clr>
        </p15:guide>
        <p15:guide id="3" orient="horz"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24B8C0-260D-4AE3-B7E4-F629D09C9424}">
  <a:tblStyle styleId="{0524B8C0-260D-4AE3-B7E4-F629D09C94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0" orient="horz"/>
        <p:guide pos="400" orient="horz"/>
        <p:guide pos="792"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Poppins-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26" Type="http://schemas.openxmlformats.org/officeDocument/2006/relationships/font" Target="fonts/PoppinsSemiBold-bold.fntdata"/><Relationship Id="rId25" Type="http://schemas.openxmlformats.org/officeDocument/2006/relationships/font" Target="fonts/PoppinsSemiBold-regular.fntdata"/><Relationship Id="rId28" Type="http://schemas.openxmlformats.org/officeDocument/2006/relationships/font" Target="fonts/PoppinsSemiBold-boldItalic.fntdata"/><Relationship Id="rId27" Type="http://schemas.openxmlformats.org/officeDocument/2006/relationships/font" Target="fonts/PoppinsSemi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3eba7fc70a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3eba7fc70a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eba7fc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eba7fc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eba7fc7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eba7fc7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eba7fc70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eba7fc7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eba7fc70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eba7fc70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eba7fc70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eba7fc70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eba7fc70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eba7fc70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eba7fc70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eba7fc70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eba7fc70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eba7fc70a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21411" y="1305136"/>
            <a:ext cx="5739900" cy="2052600"/>
          </a:xfrm>
          <a:prstGeom prst="rect">
            <a:avLst/>
          </a:prstGeom>
        </p:spPr>
        <p:txBody>
          <a:bodyPr anchorCtr="0" anchor="ctr" bIns="91425" lIns="91425" spcFirstLastPara="1" rIns="91425" wrap="square" tIns="91425">
            <a:noAutofit/>
          </a:bodyPr>
          <a:lstStyle>
            <a:lvl1pPr lvl="0" algn="ctr">
              <a:spcBef>
                <a:spcPts val="1000"/>
              </a:spcBef>
              <a:spcAft>
                <a:spcPts val="0"/>
              </a:spcAft>
              <a:buSzPts val="5200"/>
              <a:buNone/>
              <a:defRPr b="1" sz="44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970300" y="3173408"/>
            <a:ext cx="32517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40" name="Shape 40"/>
        <p:cNvGrpSpPr/>
        <p:nvPr/>
      </p:nvGrpSpPr>
      <p:grpSpPr>
        <a:xfrm>
          <a:off x="0" y="0"/>
          <a:ext cx="0" cy="0"/>
          <a:chOff x="0" y="0"/>
          <a:chExt cx="0" cy="0"/>
        </a:xfrm>
      </p:grpSpPr>
      <p:sp>
        <p:nvSpPr>
          <p:cNvPr id="41" name="Google Shape;41;p11"/>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11"/>
          <p:cNvSpPr txBox="1"/>
          <p:nvPr>
            <p:ph idx="1" type="body"/>
          </p:nvPr>
        </p:nvSpPr>
        <p:spPr>
          <a:xfrm>
            <a:off x="607200" y="1765237"/>
            <a:ext cx="3290700" cy="1208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 name="Google Shape;4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44" name="Shape 44"/>
        <p:cNvGrpSpPr/>
        <p:nvPr/>
      </p:nvGrpSpPr>
      <p:grpSpPr>
        <a:xfrm>
          <a:off x="0" y="0"/>
          <a:ext cx="0" cy="0"/>
          <a:chOff x="0" y="0"/>
          <a:chExt cx="0" cy="0"/>
        </a:xfrm>
      </p:grpSpPr>
      <p:sp>
        <p:nvSpPr>
          <p:cNvPr id="45" name="Google Shape;45;p12"/>
          <p:cNvSpPr txBox="1"/>
          <p:nvPr>
            <p:ph type="title"/>
          </p:nvPr>
        </p:nvSpPr>
        <p:spPr>
          <a:xfrm>
            <a:off x="607200" y="1026550"/>
            <a:ext cx="3936000" cy="539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607200" y="1765200"/>
            <a:ext cx="3936000" cy="283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48" name="Shape 48"/>
        <p:cNvGrpSpPr/>
        <p:nvPr/>
      </p:nvGrpSpPr>
      <p:grpSpPr>
        <a:xfrm>
          <a:off x="0" y="0"/>
          <a:ext cx="0" cy="0"/>
          <a:chOff x="0" y="0"/>
          <a:chExt cx="0" cy="0"/>
        </a:xfrm>
      </p:grpSpPr>
      <p:sp>
        <p:nvSpPr>
          <p:cNvPr id="49" name="Google Shape;49;p13"/>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3"/>
          <p:cNvSpPr txBox="1"/>
          <p:nvPr>
            <p:ph idx="1" type="body"/>
          </p:nvPr>
        </p:nvSpPr>
        <p:spPr>
          <a:xfrm>
            <a:off x="607200" y="1781026"/>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2" name="Google Shape;52;p13"/>
          <p:cNvSpPr txBox="1"/>
          <p:nvPr>
            <p:ph idx="2" type="body"/>
          </p:nvPr>
        </p:nvSpPr>
        <p:spPr>
          <a:xfrm>
            <a:off x="607200" y="2640259"/>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53" name="Shape 53"/>
        <p:cNvGrpSpPr/>
        <p:nvPr/>
      </p:nvGrpSpPr>
      <p:grpSpPr>
        <a:xfrm>
          <a:off x="0" y="0"/>
          <a:ext cx="0" cy="0"/>
          <a:chOff x="0" y="0"/>
          <a:chExt cx="0" cy="0"/>
        </a:xfrm>
      </p:grpSpPr>
      <p:sp>
        <p:nvSpPr>
          <p:cNvPr id="54" name="Google Shape;54;p1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body"/>
          </p:nvPr>
        </p:nvSpPr>
        <p:spPr>
          <a:xfrm>
            <a:off x="60720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6" name="Google Shape;56;p14"/>
          <p:cNvSpPr txBox="1"/>
          <p:nvPr>
            <p:ph idx="2" type="body"/>
          </p:nvPr>
        </p:nvSpPr>
        <p:spPr>
          <a:xfrm>
            <a:off x="607200"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7" name="Google Shape;57;p14"/>
          <p:cNvSpPr txBox="1"/>
          <p:nvPr>
            <p:ph idx="3" type="body"/>
          </p:nvPr>
        </p:nvSpPr>
        <p:spPr>
          <a:xfrm>
            <a:off x="458513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8" name="Google Shape;58;p14"/>
          <p:cNvSpPr txBox="1"/>
          <p:nvPr>
            <p:ph idx="4" type="body"/>
          </p:nvPr>
        </p:nvSpPr>
        <p:spPr>
          <a:xfrm>
            <a:off x="4585128"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59" name="Shape 59"/>
        <p:cNvGrpSpPr/>
        <p:nvPr/>
      </p:nvGrpSpPr>
      <p:grpSpPr>
        <a:xfrm>
          <a:off x="0" y="0"/>
          <a:ext cx="0" cy="0"/>
          <a:chOff x="0" y="0"/>
          <a:chExt cx="0" cy="0"/>
        </a:xfrm>
      </p:grpSpPr>
      <p:sp>
        <p:nvSpPr>
          <p:cNvPr id="60" name="Google Shape;60;p1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5"/>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2" name="Google Shape;62;p15"/>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3" name="Google Shape;63;p15"/>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4" name="Google Shape;64;p15"/>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5" name="Google Shape;65;p15"/>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6" name="Google Shape;66;p15"/>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67" name="Shape 67"/>
        <p:cNvGrpSpPr/>
        <p:nvPr/>
      </p:nvGrpSpPr>
      <p:grpSpPr>
        <a:xfrm>
          <a:off x="0" y="0"/>
          <a:ext cx="0" cy="0"/>
          <a:chOff x="0" y="0"/>
          <a:chExt cx="0" cy="0"/>
        </a:xfrm>
      </p:grpSpPr>
      <p:sp>
        <p:nvSpPr>
          <p:cNvPr id="68" name="Google Shape;68;p1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1" name="Google Shape;71;p16"/>
          <p:cNvSpPr txBox="1"/>
          <p:nvPr>
            <p:ph idx="2" type="body"/>
          </p:nvPr>
        </p:nvSpPr>
        <p:spPr>
          <a:xfrm>
            <a:off x="607200"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2" name="Google Shape;72;p16"/>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3" name="Google Shape;73;p16"/>
          <p:cNvSpPr txBox="1"/>
          <p:nvPr>
            <p:ph idx="4" type="body"/>
          </p:nvPr>
        </p:nvSpPr>
        <p:spPr>
          <a:xfrm>
            <a:off x="4589631"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74" name="Shape 74"/>
        <p:cNvGrpSpPr/>
        <p:nvPr/>
      </p:nvGrpSpPr>
      <p:grpSpPr>
        <a:xfrm>
          <a:off x="0" y="0"/>
          <a:ext cx="0" cy="0"/>
          <a:chOff x="0" y="0"/>
          <a:chExt cx="0" cy="0"/>
        </a:xfrm>
      </p:grpSpPr>
      <p:sp>
        <p:nvSpPr>
          <p:cNvPr id="75" name="Google Shape;75;p1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8" name="Google Shape;78;p17"/>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9" name="Google Shape;79;p17"/>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0" name="Google Shape;80;p17"/>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1" name="Google Shape;81;p17"/>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200">
                <a:solidFill>
                  <a:schemeClr val="accent4"/>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2" name="Google Shape;82;p17"/>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8"/>
          <p:cNvSpPr txBox="1"/>
          <p:nvPr>
            <p:ph idx="1" type="body"/>
          </p:nvPr>
        </p:nvSpPr>
        <p:spPr>
          <a:xfrm>
            <a:off x="60720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7" name="Google Shape;87;p18"/>
          <p:cNvSpPr txBox="1"/>
          <p:nvPr>
            <p:ph idx="2" type="body"/>
          </p:nvPr>
        </p:nvSpPr>
        <p:spPr>
          <a:xfrm>
            <a:off x="60720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8" name="Google Shape;88;p18"/>
          <p:cNvSpPr txBox="1"/>
          <p:nvPr>
            <p:ph idx="3" type="body"/>
          </p:nvPr>
        </p:nvSpPr>
        <p:spPr>
          <a:xfrm>
            <a:off x="35962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9" name="Google Shape;89;p18"/>
          <p:cNvSpPr txBox="1"/>
          <p:nvPr>
            <p:ph idx="4" type="body"/>
          </p:nvPr>
        </p:nvSpPr>
        <p:spPr>
          <a:xfrm>
            <a:off x="35962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0" name="Google Shape;90;p18"/>
          <p:cNvSpPr txBox="1"/>
          <p:nvPr>
            <p:ph idx="5" type="body"/>
          </p:nvPr>
        </p:nvSpPr>
        <p:spPr>
          <a:xfrm>
            <a:off x="65884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1" name="Google Shape;91;p18"/>
          <p:cNvSpPr txBox="1"/>
          <p:nvPr>
            <p:ph idx="6" type="body"/>
          </p:nvPr>
        </p:nvSpPr>
        <p:spPr>
          <a:xfrm>
            <a:off x="65884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9"/>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6" name="Google Shape;96;p19"/>
          <p:cNvSpPr txBox="1"/>
          <p:nvPr>
            <p:ph idx="2" type="body"/>
          </p:nvPr>
        </p:nvSpPr>
        <p:spPr>
          <a:xfrm>
            <a:off x="35962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7" name="Google Shape;97;p19"/>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8" name="Google Shape;98;p19"/>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9" name="Google Shape;99;p19"/>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0" name="Google Shape;100;p19"/>
          <p:cNvSpPr txBox="1"/>
          <p:nvPr>
            <p:ph idx="6" type="subTitle"/>
          </p:nvPr>
        </p:nvSpPr>
        <p:spPr>
          <a:xfrm>
            <a:off x="3597825"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101" name="Shape 101"/>
        <p:cNvGrpSpPr/>
        <p:nvPr/>
      </p:nvGrpSpPr>
      <p:grpSpPr>
        <a:xfrm>
          <a:off x="0" y="0"/>
          <a:ext cx="0" cy="0"/>
          <a:chOff x="0" y="0"/>
          <a:chExt cx="0" cy="0"/>
        </a:xfrm>
      </p:grpSpPr>
      <p:sp>
        <p:nvSpPr>
          <p:cNvPr id="102" name="Google Shape;1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5" name="Google Shape;105;p20"/>
          <p:cNvSpPr txBox="1"/>
          <p:nvPr>
            <p:ph idx="2" type="body"/>
          </p:nvPr>
        </p:nvSpPr>
        <p:spPr>
          <a:xfrm>
            <a:off x="26009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6" name="Google Shape;106;p20"/>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7" name="Google Shape;107;p20"/>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8" name="Google Shape;108;p20"/>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9" name="Google Shape;109;p20"/>
          <p:cNvSpPr txBox="1"/>
          <p:nvPr>
            <p:ph idx="6" type="subTitle"/>
          </p:nvPr>
        </p:nvSpPr>
        <p:spPr>
          <a:xfrm>
            <a:off x="26009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0" name="Google Shape;110;p20"/>
          <p:cNvSpPr txBox="1"/>
          <p:nvPr>
            <p:ph idx="7" type="body"/>
          </p:nvPr>
        </p:nvSpPr>
        <p:spPr>
          <a:xfrm>
            <a:off x="45947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1" name="Google Shape;111;p20"/>
          <p:cNvSpPr txBox="1"/>
          <p:nvPr>
            <p:ph idx="8" type="subTitle"/>
          </p:nvPr>
        </p:nvSpPr>
        <p:spPr>
          <a:xfrm>
            <a:off x="45947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idx="1" type="body"/>
          </p:nvPr>
        </p:nvSpPr>
        <p:spPr>
          <a:xfrm>
            <a:off x="6072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5" name="Google Shape;115;p21"/>
          <p:cNvSpPr txBox="1"/>
          <p:nvPr>
            <p:ph idx="2" type="body"/>
          </p:nvPr>
        </p:nvSpPr>
        <p:spPr>
          <a:xfrm>
            <a:off x="26297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6" name="Google Shape;116;p21"/>
          <p:cNvSpPr txBox="1"/>
          <p:nvPr>
            <p:ph idx="3" type="body"/>
          </p:nvPr>
        </p:nvSpPr>
        <p:spPr>
          <a:xfrm>
            <a:off x="66748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7" name="Google Shape;117;p21"/>
          <p:cNvSpPr txBox="1"/>
          <p:nvPr>
            <p:ph idx="4" type="subTitle"/>
          </p:nvPr>
        </p:nvSpPr>
        <p:spPr>
          <a:xfrm>
            <a:off x="6072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8" name="Google Shape;118;p21"/>
          <p:cNvSpPr txBox="1"/>
          <p:nvPr>
            <p:ph idx="5" type="subTitle"/>
          </p:nvPr>
        </p:nvSpPr>
        <p:spPr>
          <a:xfrm>
            <a:off x="66748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9" name="Google Shape;119;p21"/>
          <p:cNvSpPr txBox="1"/>
          <p:nvPr>
            <p:ph idx="6" type="subTitle"/>
          </p:nvPr>
        </p:nvSpPr>
        <p:spPr>
          <a:xfrm>
            <a:off x="26297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0" name="Google Shape;120;p21"/>
          <p:cNvSpPr txBox="1"/>
          <p:nvPr>
            <p:ph idx="7" type="body"/>
          </p:nvPr>
        </p:nvSpPr>
        <p:spPr>
          <a:xfrm>
            <a:off x="46523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1" name="Google Shape;121;p21"/>
          <p:cNvSpPr txBox="1"/>
          <p:nvPr>
            <p:ph idx="8" type="subTitle"/>
          </p:nvPr>
        </p:nvSpPr>
        <p:spPr>
          <a:xfrm>
            <a:off x="46523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2" name="Google Shape;122;p2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3" name="Google Shape;123;p21"/>
          <p:cNvSpPr txBox="1"/>
          <p:nvPr>
            <p:ph idx="9"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4" name="Google Shape;124;p21"/>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125" name="Shape 125"/>
        <p:cNvGrpSpPr/>
        <p:nvPr/>
      </p:nvGrpSpPr>
      <p:grpSpPr>
        <a:xfrm>
          <a:off x="0" y="0"/>
          <a:ext cx="0" cy="0"/>
          <a:chOff x="0" y="0"/>
          <a:chExt cx="0" cy="0"/>
        </a:xfrm>
      </p:grpSpPr>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2"/>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idx="1" type="body"/>
          </p:nvPr>
        </p:nvSpPr>
        <p:spPr>
          <a:xfrm>
            <a:off x="3314406" y="178557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9" name="Google Shape;129;p22"/>
          <p:cNvSpPr txBox="1"/>
          <p:nvPr>
            <p:ph idx="2" type="body"/>
          </p:nvPr>
        </p:nvSpPr>
        <p:spPr>
          <a:xfrm>
            <a:off x="3314406" y="3305922"/>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0" name="Google Shape;130;p22"/>
          <p:cNvSpPr txBox="1"/>
          <p:nvPr>
            <p:ph idx="3" type="body"/>
          </p:nvPr>
        </p:nvSpPr>
        <p:spPr>
          <a:xfrm>
            <a:off x="3314406" y="406609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1" name="Google Shape;131;p22"/>
          <p:cNvSpPr txBox="1"/>
          <p:nvPr>
            <p:ph idx="4" type="subTitle"/>
          </p:nvPr>
        </p:nvSpPr>
        <p:spPr>
          <a:xfrm>
            <a:off x="1301106" y="178557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2" name="Google Shape;132;p22"/>
          <p:cNvSpPr txBox="1"/>
          <p:nvPr>
            <p:ph idx="5" type="subTitle"/>
          </p:nvPr>
        </p:nvSpPr>
        <p:spPr>
          <a:xfrm>
            <a:off x="1301106" y="406609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3" name="Google Shape;133;p22"/>
          <p:cNvSpPr txBox="1"/>
          <p:nvPr>
            <p:ph idx="6" type="subTitle"/>
          </p:nvPr>
        </p:nvSpPr>
        <p:spPr>
          <a:xfrm>
            <a:off x="1301106" y="2545748"/>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4" name="Google Shape;134;p22"/>
          <p:cNvSpPr txBox="1"/>
          <p:nvPr>
            <p:ph idx="7" type="body"/>
          </p:nvPr>
        </p:nvSpPr>
        <p:spPr>
          <a:xfrm>
            <a:off x="3314406" y="2545748"/>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5" name="Google Shape;135;p22"/>
          <p:cNvSpPr txBox="1"/>
          <p:nvPr>
            <p:ph idx="8" type="subTitle"/>
          </p:nvPr>
        </p:nvSpPr>
        <p:spPr>
          <a:xfrm>
            <a:off x="1301106" y="3305922"/>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3"/>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4"/>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2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5_2">
    <p:bg>
      <p:bgPr>
        <a:no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2_2">
    <p:bg>
      <p:bgPr>
        <a:no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8" name="Google Shape;148;p2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9" name="Google Shape;149;p2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_2_1">
    <p:bg>
      <p:bgPr>
        <a:no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2" name="Google Shape;152;p28"/>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3" name="Google Shape;153;p28"/>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_1_1">
    <p:bg>
      <p:bgPr>
        <a:no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6" name="Google Shape;156;p2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7" name="Google Shape;157;p29"/>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8" name="Google Shape;158;p29"/>
          <p:cNvSpPr/>
          <p:nvPr/>
        </p:nvSpPr>
        <p:spPr>
          <a:xfrm>
            <a:off x="2689600" y="1257175"/>
            <a:ext cx="6080400" cy="3632400"/>
          </a:xfrm>
          <a:prstGeom prst="rect">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_5_1">
    <p:bg>
      <p:bgPr>
        <a:no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16" name="Shape 16"/>
        <p:cNvGrpSpPr/>
        <p:nvPr/>
      </p:nvGrpSpPr>
      <p:grpSpPr>
        <a:xfrm>
          <a:off x="0" y="0"/>
          <a:ext cx="0" cy="0"/>
          <a:chOff x="0" y="0"/>
          <a:chExt cx="0" cy="0"/>
        </a:xfrm>
      </p:grpSpPr>
      <p:sp>
        <p:nvSpPr>
          <p:cNvPr id="17" name="Google Shape;17;p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1">
  <p:cSld name="CUSTOM_5_1_1">
    <p:bg>
      <p:bgPr>
        <a:no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3" name="Google Shape;163;p31"/>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2">
  <p:cSld name="CUSTOM_5_1_1_1">
    <p:bg>
      <p:bgPr>
        <a:no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6" name="Google Shape;166;p32"/>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3">
  <p:cSld name="CUSTOM_5_1_1_1_1">
    <p:bg>
      <p:bgPr>
        <a:noFill/>
      </p:bgPr>
    </p:bg>
    <p:spTree>
      <p:nvGrpSpPr>
        <p:cNvPr id="167" name="Shape 167"/>
        <p:cNvGrpSpPr/>
        <p:nvPr/>
      </p:nvGrpSpPr>
      <p:grpSpPr>
        <a:xfrm>
          <a:off x="0" y="0"/>
          <a:ext cx="0" cy="0"/>
          <a:chOff x="0" y="0"/>
          <a:chExt cx="0" cy="0"/>
        </a:xfrm>
      </p:grpSpPr>
      <p:sp>
        <p:nvSpPr>
          <p:cNvPr id="168" name="Google Shape;168;p33"/>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9" name="Google Shape;169;p33"/>
          <p:cNvSpPr txBox="1"/>
          <p:nvPr>
            <p:ph idx="1" type="body"/>
          </p:nvPr>
        </p:nvSpPr>
        <p:spPr>
          <a:xfrm>
            <a:off x="4595925" y="2001050"/>
            <a:ext cx="3057300" cy="143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4">
  <p:cSld name="CUSTOM_5_1_1_1_1_1">
    <p:bg>
      <p:bgPr>
        <a:noFill/>
      </p:bgPr>
    </p:bg>
    <p:spTree>
      <p:nvGrpSpPr>
        <p:cNvPr id="170" name="Shape 170"/>
        <p:cNvGrpSpPr/>
        <p:nvPr/>
      </p:nvGrpSpPr>
      <p:grpSpPr>
        <a:xfrm>
          <a:off x="0" y="0"/>
          <a:ext cx="0" cy="0"/>
          <a:chOff x="0" y="0"/>
          <a:chExt cx="0" cy="0"/>
        </a:xfrm>
      </p:grpSpPr>
      <p:sp>
        <p:nvSpPr>
          <p:cNvPr id="171" name="Google Shape;171;p34"/>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2" name="Google Shape;172;p34"/>
          <p:cNvSpPr txBox="1"/>
          <p:nvPr>
            <p:ph idx="1" type="body"/>
          </p:nvPr>
        </p:nvSpPr>
        <p:spPr>
          <a:xfrm>
            <a:off x="607200" y="1112200"/>
            <a:ext cx="7929600" cy="786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5">
  <p:cSld name="CUSTOM_5_1_1_1_1_1_1">
    <p:bg>
      <p:bgPr>
        <a:noFill/>
      </p:bgPr>
    </p:bg>
    <p:spTree>
      <p:nvGrpSpPr>
        <p:cNvPr id="173" name="Shape 173"/>
        <p:cNvGrpSpPr/>
        <p:nvPr/>
      </p:nvGrpSpPr>
      <p:grpSpPr>
        <a:xfrm>
          <a:off x="0" y="0"/>
          <a:ext cx="0" cy="0"/>
          <a:chOff x="0" y="0"/>
          <a:chExt cx="0" cy="0"/>
        </a:xfrm>
      </p:grpSpPr>
      <p:sp>
        <p:nvSpPr>
          <p:cNvPr id="174" name="Google Shape;174;p3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5" name="Google Shape;175;p35"/>
          <p:cNvSpPr txBox="1"/>
          <p:nvPr>
            <p:ph idx="1" type="body"/>
          </p:nvPr>
        </p:nvSpPr>
        <p:spPr>
          <a:xfrm>
            <a:off x="607200" y="1112200"/>
            <a:ext cx="7929600" cy="1278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6">
  <p:cSld name="CUSTOM_5_1_1_1_1_1_1_1">
    <p:bg>
      <p:bgPr>
        <a:noFill/>
      </p:bgPr>
    </p:bg>
    <p:spTree>
      <p:nvGrpSpPr>
        <p:cNvPr id="176" name="Shape 176"/>
        <p:cNvGrpSpPr/>
        <p:nvPr/>
      </p:nvGrpSpPr>
      <p:grpSpPr>
        <a:xfrm>
          <a:off x="0" y="0"/>
          <a:ext cx="0" cy="0"/>
          <a:chOff x="0" y="0"/>
          <a:chExt cx="0" cy="0"/>
        </a:xfrm>
      </p:grpSpPr>
      <p:sp>
        <p:nvSpPr>
          <p:cNvPr id="177" name="Google Shape;177;p3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8" name="Google Shape;178;p36"/>
          <p:cNvSpPr txBox="1"/>
          <p:nvPr>
            <p:ph idx="1" type="body"/>
          </p:nvPr>
        </p:nvSpPr>
        <p:spPr>
          <a:xfrm>
            <a:off x="607200" y="1112200"/>
            <a:ext cx="7929600" cy="555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179" name="Shape 179"/>
        <p:cNvGrpSpPr/>
        <p:nvPr/>
      </p:nvGrpSpPr>
      <p:grpSpPr>
        <a:xfrm>
          <a:off x="0" y="0"/>
          <a:ext cx="0" cy="0"/>
          <a:chOff x="0" y="0"/>
          <a:chExt cx="0" cy="0"/>
        </a:xfrm>
      </p:grpSpPr>
      <p:sp>
        <p:nvSpPr>
          <p:cNvPr id="180" name="Google Shape;180;p3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181" name="Shape 181"/>
        <p:cNvGrpSpPr/>
        <p:nvPr/>
      </p:nvGrpSpPr>
      <p:grpSpPr>
        <a:xfrm>
          <a:off x="0" y="0"/>
          <a:ext cx="0" cy="0"/>
          <a:chOff x="0" y="0"/>
          <a:chExt cx="0" cy="0"/>
        </a:xfrm>
      </p:grpSpPr>
      <p:sp>
        <p:nvSpPr>
          <p:cNvPr id="182" name="Google Shape;182;p3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AutoNum type="arabicPeriod"/>
              <a:defRPr b="1" sz="1800">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183" name="Shape 183"/>
        <p:cNvGrpSpPr/>
        <p:nvPr/>
      </p:nvGrpSpPr>
      <p:grpSpPr>
        <a:xfrm>
          <a:off x="0" y="0"/>
          <a:ext cx="0" cy="0"/>
          <a:chOff x="0" y="0"/>
          <a:chExt cx="0" cy="0"/>
        </a:xfrm>
      </p:grpSpPr>
      <p:sp>
        <p:nvSpPr>
          <p:cNvPr id="184" name="Google Shape;184;p39"/>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39"/>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6" name="Google Shape;186;p39"/>
          <p:cNvSpPr txBox="1"/>
          <p:nvPr>
            <p:ph idx="2" type="body"/>
          </p:nvPr>
        </p:nvSpPr>
        <p:spPr>
          <a:xfrm>
            <a:off x="607200"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7" name="Google Shape;187;p39"/>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8" name="Google Shape;188;p39"/>
          <p:cNvSpPr txBox="1"/>
          <p:nvPr>
            <p:ph idx="4" type="body"/>
          </p:nvPr>
        </p:nvSpPr>
        <p:spPr>
          <a:xfrm>
            <a:off x="4589628"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9" name="Google Shape;189;p39"/>
          <p:cNvSpPr txBox="1"/>
          <p:nvPr>
            <p:ph idx="5" type="subTitle"/>
          </p:nvPr>
        </p:nvSpPr>
        <p:spPr>
          <a:xfrm>
            <a:off x="638800" y="4305050"/>
            <a:ext cx="3259200" cy="309300"/>
          </a:xfrm>
          <a:prstGeom prst="rect">
            <a:avLst/>
          </a:prstGeom>
          <a:solidFill>
            <a:schemeClr val="accent6"/>
          </a:solidFill>
        </p:spPr>
        <p:txBody>
          <a:bodyPr anchorCtr="0" anchor="ctr" bIns="91425" lIns="91425" spcFirstLastPara="1" rIns="91425" wrap="square" tIns="91425">
            <a:noAutofit/>
          </a:bodyPr>
          <a:lstStyle>
            <a:lvl1pPr lvl="0">
              <a:spcBef>
                <a:spcPts val="0"/>
              </a:spcBef>
              <a:spcAft>
                <a:spcPts val="0"/>
              </a:spcAft>
              <a:buSzPts val="14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90" name="Shape 190"/>
        <p:cNvGrpSpPr/>
        <p:nvPr/>
      </p:nvGrpSpPr>
      <p:grpSpPr>
        <a:xfrm>
          <a:off x="0" y="0"/>
          <a:ext cx="0" cy="0"/>
          <a:chOff x="0" y="0"/>
          <a:chExt cx="0" cy="0"/>
        </a:xfrm>
      </p:grpSpPr>
      <p:sp>
        <p:nvSpPr>
          <p:cNvPr id="191" name="Google Shape;191;p40"/>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4800"/>
              <a:buNone/>
              <a:defRPr sz="31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92" name="Google Shape;1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19" name="Shape 19"/>
        <p:cNvGrpSpPr/>
        <p:nvPr/>
      </p:nvGrpSpPr>
      <p:grpSpPr>
        <a:xfrm>
          <a:off x="0" y="0"/>
          <a:ext cx="0" cy="0"/>
          <a:chOff x="0" y="0"/>
          <a:chExt cx="0" cy="0"/>
        </a:xfrm>
      </p:grpSpPr>
      <p:sp>
        <p:nvSpPr>
          <p:cNvPr id="20" name="Google Shape;20;p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5"/>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193" name="Shape 193"/>
        <p:cNvGrpSpPr/>
        <p:nvPr/>
      </p:nvGrpSpPr>
      <p:grpSpPr>
        <a:xfrm>
          <a:off x="0" y="0"/>
          <a:ext cx="0" cy="0"/>
          <a:chOff x="0" y="0"/>
          <a:chExt cx="0" cy="0"/>
        </a:xfrm>
      </p:grpSpPr>
      <p:sp>
        <p:nvSpPr>
          <p:cNvPr id="194" name="Google Shape;194;p41"/>
          <p:cNvSpPr txBox="1"/>
          <p:nvPr>
            <p:ph type="title"/>
          </p:nvPr>
        </p:nvSpPr>
        <p:spPr>
          <a:xfrm>
            <a:off x="905186" y="780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95" name="Google Shape;19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196" name="Shape 196"/>
        <p:cNvGrpSpPr/>
        <p:nvPr/>
      </p:nvGrpSpPr>
      <p:grpSpPr>
        <a:xfrm>
          <a:off x="0" y="0"/>
          <a:ext cx="0" cy="0"/>
          <a:chOff x="0" y="0"/>
          <a:chExt cx="0" cy="0"/>
        </a:xfrm>
      </p:grpSpPr>
      <p:sp>
        <p:nvSpPr>
          <p:cNvPr id="197" name="Google Shape;19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42"/>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199" name="Shape 199"/>
        <p:cNvGrpSpPr/>
        <p:nvPr/>
      </p:nvGrpSpPr>
      <p:grpSpPr>
        <a:xfrm>
          <a:off x="0" y="0"/>
          <a:ext cx="0" cy="0"/>
          <a:chOff x="0" y="0"/>
          <a:chExt cx="0" cy="0"/>
        </a:xfrm>
      </p:grpSpPr>
      <p:sp>
        <p:nvSpPr>
          <p:cNvPr id="200" name="Google Shape;200;p43"/>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0" sz="1000">
                <a:solidFill>
                  <a:schemeClr val="lt1"/>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201" name="Google Shape;201;p43"/>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b="1">
                <a:solidFill>
                  <a:schemeClr val="lt1"/>
                </a:solidFill>
                <a:latin typeface="Poppins"/>
                <a:ea typeface="Poppins"/>
                <a:cs typeface="Poppins"/>
                <a:sym typeface="Poppins"/>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02" name="Google Shape;202;p43"/>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3" name="Google Shape;203;p43"/>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204" name="Shape 204"/>
        <p:cNvGrpSpPr/>
        <p:nvPr/>
      </p:nvGrpSpPr>
      <p:grpSpPr>
        <a:xfrm>
          <a:off x="0" y="0"/>
          <a:ext cx="0" cy="0"/>
          <a:chOff x="0" y="0"/>
          <a:chExt cx="0" cy="0"/>
        </a:xfrm>
      </p:grpSpPr>
      <p:sp>
        <p:nvSpPr>
          <p:cNvPr id="205" name="Google Shape;205;p44"/>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0"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6" name="Google Shape;206;p44"/>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7" name="Google Shape;207;p44"/>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8" name="Google Shape;208;p44"/>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4">
  <p:cSld name="CUSTOM_4_2_2">
    <p:bg>
      <p:bgPr>
        <a:solidFill>
          <a:schemeClr val="dk1"/>
        </a:solidFill>
      </p:bgPr>
    </p:bg>
    <p:spTree>
      <p:nvGrpSpPr>
        <p:cNvPr id="209" name="Shape 209"/>
        <p:cNvGrpSpPr/>
        <p:nvPr/>
      </p:nvGrpSpPr>
      <p:grpSpPr>
        <a:xfrm>
          <a:off x="0" y="0"/>
          <a:ext cx="0" cy="0"/>
          <a:chOff x="0" y="0"/>
          <a:chExt cx="0" cy="0"/>
        </a:xfrm>
      </p:grpSpPr>
      <p:sp>
        <p:nvSpPr>
          <p:cNvPr id="210" name="Google Shape;210;p45"/>
          <p:cNvSpPr txBox="1"/>
          <p:nvPr>
            <p:ph type="title"/>
          </p:nvPr>
        </p:nvSpPr>
        <p:spPr>
          <a:xfrm>
            <a:off x="607200" y="1026550"/>
            <a:ext cx="3936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1" name="Google Shape;211;p45"/>
          <p:cNvSpPr txBox="1"/>
          <p:nvPr>
            <p:ph idx="1" type="body"/>
          </p:nvPr>
        </p:nvSpPr>
        <p:spPr>
          <a:xfrm>
            <a:off x="607200" y="1781025"/>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2" name="Google Shape;212;p45"/>
          <p:cNvSpPr txBox="1"/>
          <p:nvPr>
            <p:ph idx="2" type="body"/>
          </p:nvPr>
        </p:nvSpPr>
        <p:spPr>
          <a:xfrm>
            <a:off x="607200" y="2640250"/>
            <a:ext cx="3936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3" name="Google Shape;213;p45"/>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5">
  <p:cSld name="CUSTOM_4_2_2_1">
    <p:bg>
      <p:bgPr>
        <a:solidFill>
          <a:schemeClr val="dk1"/>
        </a:solidFill>
      </p:bgPr>
    </p:bg>
    <p:spTree>
      <p:nvGrpSpPr>
        <p:cNvPr id="214" name="Shape 214"/>
        <p:cNvGrpSpPr/>
        <p:nvPr/>
      </p:nvGrpSpPr>
      <p:grpSpPr>
        <a:xfrm>
          <a:off x="0" y="0"/>
          <a:ext cx="0" cy="0"/>
          <a:chOff x="0" y="0"/>
          <a:chExt cx="0" cy="0"/>
        </a:xfrm>
      </p:grpSpPr>
      <p:sp>
        <p:nvSpPr>
          <p:cNvPr id="215" name="Google Shape;215;p46"/>
          <p:cNvSpPr txBox="1"/>
          <p:nvPr>
            <p:ph type="title"/>
          </p:nvPr>
        </p:nvSpPr>
        <p:spPr>
          <a:xfrm>
            <a:off x="607200" y="1026550"/>
            <a:ext cx="3279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6" name="Google Shape;216;p46"/>
          <p:cNvSpPr txBox="1"/>
          <p:nvPr>
            <p:ph idx="1" type="body"/>
          </p:nvPr>
        </p:nvSpPr>
        <p:spPr>
          <a:xfrm>
            <a:off x="607200" y="1781025"/>
            <a:ext cx="3279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7" name="Google Shape;217;p46"/>
          <p:cNvSpPr txBox="1"/>
          <p:nvPr>
            <p:ph idx="2" type="body"/>
          </p:nvPr>
        </p:nvSpPr>
        <p:spPr>
          <a:xfrm>
            <a:off x="607200" y="2640250"/>
            <a:ext cx="3279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8" name="Google Shape;218;p46"/>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6">
  <p:cSld name="CUSTOM_4_2_2_1_2">
    <p:bg>
      <p:bgPr>
        <a:solidFill>
          <a:schemeClr val="dk1"/>
        </a:solidFill>
      </p:bgPr>
    </p:bg>
    <p:spTree>
      <p:nvGrpSpPr>
        <p:cNvPr id="219" name="Shape 219"/>
        <p:cNvGrpSpPr/>
        <p:nvPr/>
      </p:nvGrpSpPr>
      <p:grpSpPr>
        <a:xfrm>
          <a:off x="0" y="0"/>
          <a:ext cx="0" cy="0"/>
          <a:chOff x="0" y="0"/>
          <a:chExt cx="0" cy="0"/>
        </a:xfrm>
      </p:grpSpPr>
      <p:sp>
        <p:nvSpPr>
          <p:cNvPr id="220" name="Google Shape;220;p47"/>
          <p:cNvSpPr txBox="1"/>
          <p:nvPr>
            <p:ph type="title"/>
          </p:nvPr>
        </p:nvSpPr>
        <p:spPr>
          <a:xfrm flipH="1">
            <a:off x="5273700" y="1026550"/>
            <a:ext cx="32607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1" name="Google Shape;221;p47"/>
          <p:cNvSpPr txBox="1"/>
          <p:nvPr>
            <p:ph idx="1" type="body"/>
          </p:nvPr>
        </p:nvSpPr>
        <p:spPr>
          <a:xfrm flipH="1">
            <a:off x="5273700" y="1781025"/>
            <a:ext cx="326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2" name="Google Shape;222;p47"/>
          <p:cNvSpPr txBox="1"/>
          <p:nvPr>
            <p:ph idx="2" type="body"/>
          </p:nvPr>
        </p:nvSpPr>
        <p:spPr>
          <a:xfrm flipH="1">
            <a:off x="5273700" y="2640250"/>
            <a:ext cx="32607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3" name="Google Shape;223;p47"/>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7">
  <p:cSld name="CUSTOM_4_2_2_1_1">
    <p:bg>
      <p:bgPr>
        <a:solidFill>
          <a:schemeClr val="lt1"/>
        </a:solidFill>
      </p:bgPr>
    </p:bg>
    <p:spTree>
      <p:nvGrpSpPr>
        <p:cNvPr id="224" name="Shape 224"/>
        <p:cNvGrpSpPr/>
        <p:nvPr/>
      </p:nvGrpSpPr>
      <p:grpSpPr>
        <a:xfrm>
          <a:off x="0" y="0"/>
          <a:ext cx="0" cy="0"/>
          <a:chOff x="0" y="0"/>
          <a:chExt cx="0" cy="0"/>
        </a:xfrm>
      </p:grpSpPr>
      <p:sp>
        <p:nvSpPr>
          <p:cNvPr id="225" name="Google Shape;225;p48"/>
          <p:cNvSpPr txBox="1"/>
          <p:nvPr>
            <p:ph type="title"/>
          </p:nvPr>
        </p:nvSpPr>
        <p:spPr>
          <a:xfrm>
            <a:off x="607200" y="1026550"/>
            <a:ext cx="32766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26" name="Google Shape;226;p48"/>
          <p:cNvSpPr txBox="1"/>
          <p:nvPr>
            <p:ph idx="1" type="body"/>
          </p:nvPr>
        </p:nvSpPr>
        <p:spPr>
          <a:xfrm>
            <a:off x="607200" y="1781025"/>
            <a:ext cx="32766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7" name="Google Shape;227;p48"/>
          <p:cNvSpPr txBox="1"/>
          <p:nvPr>
            <p:ph idx="2" type="body"/>
          </p:nvPr>
        </p:nvSpPr>
        <p:spPr>
          <a:xfrm>
            <a:off x="607200" y="2640250"/>
            <a:ext cx="32766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8" name="Google Shape;228;p48"/>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8">
  <p:cSld name="CUSTOM_4_2_2_1_1_1">
    <p:bg>
      <p:bgPr>
        <a:solidFill>
          <a:schemeClr val="lt1"/>
        </a:solidFill>
      </p:bgPr>
    </p:bg>
    <p:spTree>
      <p:nvGrpSpPr>
        <p:cNvPr id="229" name="Shape 229"/>
        <p:cNvGrpSpPr/>
        <p:nvPr/>
      </p:nvGrpSpPr>
      <p:grpSpPr>
        <a:xfrm>
          <a:off x="0" y="0"/>
          <a:ext cx="0" cy="0"/>
          <a:chOff x="0" y="0"/>
          <a:chExt cx="0" cy="0"/>
        </a:xfrm>
      </p:grpSpPr>
      <p:sp>
        <p:nvSpPr>
          <p:cNvPr id="230" name="Google Shape;230;p49"/>
          <p:cNvSpPr txBox="1"/>
          <p:nvPr>
            <p:ph type="title"/>
          </p:nvPr>
        </p:nvSpPr>
        <p:spPr>
          <a:xfrm flipH="1">
            <a:off x="5254500" y="1026550"/>
            <a:ext cx="32799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49"/>
          <p:cNvSpPr txBox="1"/>
          <p:nvPr>
            <p:ph idx="1" type="body"/>
          </p:nvPr>
        </p:nvSpPr>
        <p:spPr>
          <a:xfrm flipH="1">
            <a:off x="5254500" y="1781025"/>
            <a:ext cx="32799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2" name="Google Shape;232;p49"/>
          <p:cNvSpPr txBox="1"/>
          <p:nvPr>
            <p:ph idx="2" type="body"/>
          </p:nvPr>
        </p:nvSpPr>
        <p:spPr>
          <a:xfrm flipH="1">
            <a:off x="5254500" y="2640250"/>
            <a:ext cx="32799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3" name="Google Shape;233;p49"/>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1">
    <p:bg>
      <p:bgPr>
        <a:solidFill>
          <a:schemeClr val="lt1"/>
        </a:solidFill>
      </p:bgPr>
    </p:bg>
    <p:spTree>
      <p:nvGrpSpPr>
        <p:cNvPr id="234" name="Shape 234"/>
        <p:cNvGrpSpPr/>
        <p:nvPr/>
      </p:nvGrpSpPr>
      <p:grpSpPr>
        <a:xfrm>
          <a:off x="0" y="0"/>
          <a:ext cx="0" cy="0"/>
          <a:chOff x="0" y="0"/>
          <a:chExt cx="0" cy="0"/>
        </a:xfrm>
      </p:grpSpPr>
      <p:sp>
        <p:nvSpPr>
          <p:cNvPr id="235" name="Google Shape;235;p50"/>
          <p:cNvSpPr txBox="1"/>
          <p:nvPr>
            <p:ph type="title"/>
          </p:nvPr>
        </p:nvSpPr>
        <p:spPr>
          <a:xfrm>
            <a:off x="5273704"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0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6" name="Google Shape;236;p50"/>
          <p:cNvSpPr txBox="1"/>
          <p:nvPr>
            <p:ph idx="1" type="subTitle"/>
          </p:nvPr>
        </p:nvSpPr>
        <p:spPr>
          <a:xfrm>
            <a:off x="5273708"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7" name="Google Shape;237;p50"/>
          <p:cNvSpPr txBox="1"/>
          <p:nvPr>
            <p:ph idx="2" type="title"/>
          </p:nvPr>
        </p:nvSpPr>
        <p:spPr>
          <a:xfrm>
            <a:off x="5273704"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8" name="Google Shape;238;p50"/>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22" name="Shape 22"/>
        <p:cNvGrpSpPr/>
        <p:nvPr/>
      </p:nvGrpSpPr>
      <p:grpSpPr>
        <a:xfrm>
          <a:off x="0" y="0"/>
          <a:ext cx="0" cy="0"/>
          <a:chOff x="0" y="0"/>
          <a:chExt cx="0" cy="0"/>
        </a:xfrm>
      </p:grpSpPr>
      <p:sp>
        <p:nvSpPr>
          <p:cNvPr id="23" name="Google Shape;23;p6"/>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6"/>
          <p:cNvSpPr txBox="1"/>
          <p:nvPr>
            <p:ph idx="1" type="body"/>
          </p:nvPr>
        </p:nvSpPr>
        <p:spPr>
          <a:xfrm>
            <a:off x="607200" y="1764944"/>
            <a:ext cx="3936000" cy="77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5" name="Google Shape;25;p6"/>
          <p:cNvSpPr txBox="1"/>
          <p:nvPr>
            <p:ph idx="2" type="body"/>
          </p:nvPr>
        </p:nvSpPr>
        <p:spPr>
          <a:xfrm>
            <a:off x="607200" y="2646644"/>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239" name="Shape 239"/>
        <p:cNvGrpSpPr/>
        <p:nvPr/>
      </p:nvGrpSpPr>
      <p:grpSpPr>
        <a:xfrm>
          <a:off x="0" y="0"/>
          <a:ext cx="0" cy="0"/>
          <a:chOff x="0" y="0"/>
          <a:chExt cx="0" cy="0"/>
        </a:xfrm>
      </p:grpSpPr>
      <p:sp>
        <p:nvSpPr>
          <p:cNvPr id="240" name="Google Shape;240;p51"/>
          <p:cNvSpPr txBox="1"/>
          <p:nvPr>
            <p:ph type="title"/>
          </p:nvPr>
        </p:nvSpPr>
        <p:spPr>
          <a:xfrm>
            <a:off x="917436" y="3711750"/>
            <a:ext cx="3609300" cy="41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41" name="Google Shape;241;p51"/>
          <p:cNvSpPr txBox="1"/>
          <p:nvPr>
            <p:ph idx="1" type="subTitle"/>
          </p:nvPr>
        </p:nvSpPr>
        <p:spPr>
          <a:xfrm>
            <a:off x="917436" y="2384875"/>
            <a:ext cx="52635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2300">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2" name="Shape 242"/>
        <p:cNvGrpSpPr/>
        <p:nvPr/>
      </p:nvGrpSpPr>
      <p:grpSpPr>
        <a:xfrm>
          <a:off x="0" y="0"/>
          <a:ext cx="0" cy="0"/>
          <a:chOff x="0" y="0"/>
          <a:chExt cx="0" cy="0"/>
        </a:xfrm>
      </p:grpSpPr>
      <p:sp>
        <p:nvSpPr>
          <p:cNvPr id="243" name="Google Shape;243;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26" name="Shape 26"/>
        <p:cNvGrpSpPr/>
        <p:nvPr/>
      </p:nvGrpSpPr>
      <p:grpSpPr>
        <a:xfrm>
          <a:off x="0" y="0"/>
          <a:ext cx="0" cy="0"/>
          <a:chOff x="0" y="0"/>
          <a:chExt cx="0" cy="0"/>
        </a:xfrm>
      </p:grpSpPr>
      <p:sp>
        <p:nvSpPr>
          <p:cNvPr id="27" name="Google Shape;27;p7"/>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7"/>
          <p:cNvSpPr txBox="1"/>
          <p:nvPr>
            <p:ph idx="1" type="body"/>
          </p:nvPr>
        </p:nvSpPr>
        <p:spPr>
          <a:xfrm>
            <a:off x="607200" y="1789698"/>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9" name="Google Shape;29;p7"/>
          <p:cNvSpPr txBox="1"/>
          <p:nvPr>
            <p:ph idx="2" type="body"/>
          </p:nvPr>
        </p:nvSpPr>
        <p:spPr>
          <a:xfrm>
            <a:off x="607200" y="2983598"/>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30" name="Shape 30"/>
        <p:cNvGrpSpPr/>
        <p:nvPr/>
      </p:nvGrpSpPr>
      <p:grpSpPr>
        <a:xfrm>
          <a:off x="0" y="0"/>
          <a:ext cx="0" cy="0"/>
          <a:chOff x="0" y="0"/>
          <a:chExt cx="0" cy="0"/>
        </a:xfrm>
      </p:grpSpPr>
      <p:sp>
        <p:nvSpPr>
          <p:cNvPr id="31" name="Google Shape;31;p8"/>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8"/>
          <p:cNvSpPr txBox="1"/>
          <p:nvPr>
            <p:ph idx="1" type="body"/>
          </p:nvPr>
        </p:nvSpPr>
        <p:spPr>
          <a:xfrm>
            <a:off x="607200" y="1788194"/>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 name="Google Shape;33;p8"/>
          <p:cNvSpPr txBox="1"/>
          <p:nvPr>
            <p:ph idx="2" type="body"/>
          </p:nvPr>
        </p:nvSpPr>
        <p:spPr>
          <a:xfrm>
            <a:off x="607200" y="2982094"/>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34" name="Shape 34"/>
        <p:cNvGrpSpPr/>
        <p:nvPr/>
      </p:nvGrpSpPr>
      <p:grpSpPr>
        <a:xfrm>
          <a:off x="0" y="0"/>
          <a:ext cx="0" cy="0"/>
          <a:chOff x="0" y="0"/>
          <a:chExt cx="0" cy="0"/>
        </a:xfrm>
      </p:grpSpPr>
      <p:sp>
        <p:nvSpPr>
          <p:cNvPr id="35" name="Google Shape;35;p9"/>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9"/>
          <p:cNvSpPr txBox="1"/>
          <p:nvPr>
            <p:ph idx="1" type="body"/>
          </p:nvPr>
        </p:nvSpPr>
        <p:spPr>
          <a:xfrm>
            <a:off x="607200" y="1765610"/>
            <a:ext cx="3936000" cy="26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p:cSld name="CUSTOM_1_1_1">
    <p:spTree>
      <p:nvGrpSpPr>
        <p:cNvPr id="37" name="Shape 37"/>
        <p:cNvGrpSpPr/>
        <p:nvPr/>
      </p:nvGrpSpPr>
      <p:grpSpPr>
        <a:xfrm>
          <a:off x="0" y="0"/>
          <a:ext cx="0" cy="0"/>
          <a:chOff x="0" y="0"/>
          <a:chExt cx="0" cy="0"/>
        </a:xfrm>
      </p:grpSpPr>
      <p:sp>
        <p:nvSpPr>
          <p:cNvPr id="38" name="Google Shape;38;p10"/>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10"/>
          <p:cNvSpPr txBox="1"/>
          <p:nvPr>
            <p:ph idx="1" type="body"/>
          </p:nvPr>
        </p:nvSpPr>
        <p:spPr>
          <a:xfrm>
            <a:off x="607200" y="1765607"/>
            <a:ext cx="3936000" cy="266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6900" y="538425"/>
            <a:ext cx="79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607025" y="1152475"/>
            <a:ext cx="7929600" cy="34512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indent="-304800" lvl="2" marL="13716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indent="-304800" lvl="3" marL="1828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indent="-304800" lvl="4" marL="22860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indent="-304800" lvl="5" marL="27432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indent="-304800" lvl="6" marL="32004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indent="-304800" lvl="7" marL="36576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indent="-304800" lvl="8" marL="411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prdct.school/3U6IgTJ"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hyperlink" Target="https://www.youtube.com/watch?v=D5Pb0_2CN5s" TargetMode="External"/><Relationship Id="rId4" Type="http://schemas.openxmlformats.org/officeDocument/2006/relationships/hyperlink" Target="https://prdct.school/3OlWyN9" TargetMode="External"/><Relationship Id="rId9" Type="http://schemas.openxmlformats.org/officeDocument/2006/relationships/hyperlink" Target="https://www.facebook.com/groups/ProductManagersCommunity" TargetMode="External"/><Relationship Id="rId5" Type="http://schemas.openxmlformats.org/officeDocument/2006/relationships/hyperlink" Target="http://www.youtube.com/watch?v=D5Pb0_2CN5s" TargetMode="External"/><Relationship Id="rId6" Type="http://schemas.openxmlformats.org/officeDocument/2006/relationships/image" Target="../media/image9.jpg"/><Relationship Id="rId7" Type="http://schemas.openxmlformats.org/officeDocument/2006/relationships/hyperlink" Target="https://community.productschool.com/c/product-resource-library/product-template/24" TargetMode="External"/><Relationship Id="rId8" Type="http://schemas.openxmlformats.org/officeDocument/2006/relationships/image" Target="../media/image1.png"/><Relationship Id="rId20" Type="http://schemas.openxmlformats.org/officeDocument/2006/relationships/image" Target="../media/image5.png"/><Relationship Id="rId11" Type="http://schemas.openxmlformats.org/officeDocument/2006/relationships/hyperlink" Target="https://www.instagram.com/productschool/" TargetMode="External"/><Relationship Id="rId10" Type="http://schemas.openxmlformats.org/officeDocument/2006/relationships/image" Target="../media/image4.png"/><Relationship Id="rId13" Type="http://schemas.openxmlformats.org/officeDocument/2006/relationships/hyperlink" Target="https://community.productschool.com/" TargetMode="External"/><Relationship Id="rId12" Type="http://schemas.openxmlformats.org/officeDocument/2006/relationships/image" Target="../media/image8.png"/><Relationship Id="rId15" Type="http://schemas.openxmlformats.org/officeDocument/2006/relationships/hyperlink" Target="https://www.linkedin.com/company/product-school/" TargetMode="External"/><Relationship Id="rId14" Type="http://schemas.openxmlformats.org/officeDocument/2006/relationships/image" Target="../media/image7.png"/><Relationship Id="rId17" Type="http://schemas.openxmlformats.org/officeDocument/2006/relationships/hyperlink" Target="https://productschool.com/slack-community/" TargetMode="External"/><Relationship Id="rId16" Type="http://schemas.openxmlformats.org/officeDocument/2006/relationships/image" Target="../media/image2.png"/><Relationship Id="rId19" Type="http://schemas.openxmlformats.org/officeDocument/2006/relationships/hyperlink" Target="https://twitter.com/productschool" TargetMode="External"/><Relationship Id="rId1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hyperlink" Target="https://productschool.com/product-glossary/user-flow-definition/?utm_source=gsuite&amp;utm_medium=template&amp;utm_term=b2c_current_pm&amp;utm_campaign=202209-mkt_templates-product_management_templates" TargetMode="External"/><Relationship Id="rId4" Type="http://schemas.openxmlformats.org/officeDocument/2006/relationships/hyperlink" Target="https://www.youtube.com/watch?v=XmhUkDfXv3U" TargetMode="External"/><Relationship Id="rId5" Type="http://schemas.openxmlformats.org/officeDocument/2006/relationships/hyperlink" Target="https://prdct.school/3Bz2LkP" TargetMode="External"/><Relationship Id="rId6" Type="http://schemas.openxmlformats.org/officeDocument/2006/relationships/hyperlink" Target="https://community.productschool.com/c/product-resource-library/product-template/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247" name="Shape 247"/>
        <p:cNvGrpSpPr/>
        <p:nvPr/>
      </p:nvGrpSpPr>
      <p:grpSpPr>
        <a:xfrm>
          <a:off x="0" y="0"/>
          <a:ext cx="0" cy="0"/>
          <a:chOff x="0" y="0"/>
          <a:chExt cx="0" cy="0"/>
        </a:xfrm>
      </p:grpSpPr>
      <p:pic>
        <p:nvPicPr>
          <p:cNvPr id="248" name="Google Shape;248;p53"/>
          <p:cNvPicPr preferRelativeResize="0"/>
          <p:nvPr/>
        </p:nvPicPr>
        <p:blipFill>
          <a:blip r:embed="rId3">
            <a:alphaModFix/>
          </a:blip>
          <a:stretch>
            <a:fillRect/>
          </a:stretch>
        </p:blipFill>
        <p:spPr>
          <a:xfrm>
            <a:off x="3665234" y="534475"/>
            <a:ext cx="1819450" cy="312425"/>
          </a:xfrm>
          <a:prstGeom prst="rect">
            <a:avLst/>
          </a:prstGeom>
          <a:noFill/>
          <a:ln>
            <a:noFill/>
          </a:ln>
        </p:spPr>
      </p:pic>
      <p:sp>
        <p:nvSpPr>
          <p:cNvPr id="249" name="Google Shape;249;p53"/>
          <p:cNvSpPr txBox="1"/>
          <p:nvPr/>
        </p:nvSpPr>
        <p:spPr>
          <a:xfrm>
            <a:off x="1062600" y="1206225"/>
            <a:ext cx="7018800" cy="20526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0"/>
              </a:spcAft>
              <a:buNone/>
            </a:pPr>
            <a:r>
              <a:rPr b="1" lang="en" sz="4400">
                <a:solidFill>
                  <a:srgbClr val="FCFCFC"/>
                </a:solidFill>
                <a:latin typeface="Poppins"/>
                <a:ea typeface="Poppins"/>
                <a:cs typeface="Poppins"/>
                <a:sym typeface="Poppins"/>
              </a:rPr>
              <a:t>User Flow</a:t>
            </a:r>
            <a:endParaRPr b="1" sz="4400">
              <a:solidFill>
                <a:srgbClr val="FCFCFC"/>
              </a:solidFill>
              <a:latin typeface="Poppins"/>
              <a:ea typeface="Poppins"/>
              <a:cs typeface="Poppins"/>
              <a:sym typeface="Poppins"/>
            </a:endParaRPr>
          </a:p>
        </p:txBody>
      </p:sp>
      <p:sp>
        <p:nvSpPr>
          <p:cNvPr id="250" name="Google Shape;250;p53"/>
          <p:cNvSpPr txBox="1"/>
          <p:nvPr/>
        </p:nvSpPr>
        <p:spPr>
          <a:xfrm>
            <a:off x="2946150" y="2692408"/>
            <a:ext cx="3251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5E5EB"/>
                </a:solidFill>
                <a:latin typeface="Poppins SemiBold"/>
                <a:ea typeface="Poppins SemiBold"/>
                <a:cs typeface="Poppins SemiBold"/>
                <a:sym typeface="Poppins SemiBold"/>
              </a:rPr>
              <a:t>[Insert Title Here]</a:t>
            </a:r>
            <a:endParaRPr>
              <a:solidFill>
                <a:srgbClr val="E5E5EB"/>
              </a:solidFill>
              <a:latin typeface="Poppins SemiBold"/>
              <a:ea typeface="Poppins SemiBold"/>
              <a:cs typeface="Poppins SemiBold"/>
              <a:sym typeface="Poppins SemiBold"/>
            </a:endParaRPr>
          </a:p>
          <a:p>
            <a:pPr indent="0" lvl="0" marL="0" rtl="0" algn="l">
              <a:spcBef>
                <a:spcPts val="0"/>
              </a:spcBef>
              <a:spcAft>
                <a:spcPts val="0"/>
              </a:spcAft>
              <a:buNone/>
            </a:pPr>
            <a:r>
              <a:t/>
            </a:r>
            <a:endParaRPr>
              <a:solidFill>
                <a:srgbClr val="E5E5EB"/>
              </a:solidFill>
              <a:latin typeface="Lato"/>
              <a:ea typeface="Lato"/>
              <a:cs typeface="Lato"/>
              <a:sym typeface="Lato"/>
            </a:endParaRPr>
          </a:p>
        </p:txBody>
      </p:sp>
      <p:sp>
        <p:nvSpPr>
          <p:cNvPr id="251" name="Google Shape;251;p53"/>
          <p:cNvSpPr txBox="1"/>
          <p:nvPr/>
        </p:nvSpPr>
        <p:spPr>
          <a:xfrm>
            <a:off x="344025" y="4467075"/>
            <a:ext cx="45603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E5E5EB"/>
                </a:solidFill>
                <a:latin typeface="Lato"/>
                <a:ea typeface="Lato"/>
                <a:cs typeface="Lato"/>
                <a:sym typeface="Lato"/>
              </a:rPr>
              <a:t>Template validated by </a:t>
            </a:r>
            <a:r>
              <a:rPr lang="en" sz="1200" u="sng">
                <a:solidFill>
                  <a:srgbClr val="E5E5EB"/>
                </a:solidFill>
                <a:latin typeface="Lato"/>
                <a:ea typeface="Lato"/>
                <a:cs typeface="Lato"/>
                <a:sym typeface="Lato"/>
                <a:hlinkClick r:id="rId4">
                  <a:extLst>
                    <a:ext uri="{A12FA001-AC4F-418D-AE19-62706E023703}">
                      <ahyp:hlinkClr val="tx"/>
                    </a:ext>
                  </a:extLst>
                </a:hlinkClick>
              </a:rPr>
              <a:t>Andrew Nguyen</a:t>
            </a:r>
            <a:r>
              <a:rPr lang="en" sz="1200">
                <a:solidFill>
                  <a:srgbClr val="E5E5EB"/>
                </a:solidFill>
                <a:latin typeface="Lato"/>
                <a:ea typeface="Lato"/>
                <a:cs typeface="Lato"/>
                <a:sym typeface="Lato"/>
              </a:rPr>
              <a:t>, VP of Product at Loop</a:t>
            </a:r>
            <a:endParaRPr sz="1200">
              <a:solidFill>
                <a:srgbClr val="E5E5EB"/>
              </a:solidFill>
              <a:latin typeface="Lato"/>
              <a:ea typeface="Lato"/>
              <a:cs typeface="Lato"/>
              <a:sym typeface="Lato"/>
            </a:endParaRPr>
          </a:p>
          <a:p>
            <a:pPr indent="0" lvl="0" marL="0" rtl="0" algn="ctr">
              <a:spcBef>
                <a:spcPts val="0"/>
              </a:spcBef>
              <a:spcAft>
                <a:spcPts val="0"/>
              </a:spcAft>
              <a:buNone/>
            </a:pPr>
            <a:r>
              <a:t/>
            </a:r>
            <a:endParaRPr sz="1200">
              <a:solidFill>
                <a:srgbClr val="C1C0CE"/>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2"/>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More resources!</a:t>
            </a:r>
            <a:endParaRPr/>
          </a:p>
        </p:txBody>
      </p:sp>
      <p:sp>
        <p:nvSpPr>
          <p:cNvPr id="452" name="Google Shape;452;p62"/>
          <p:cNvSpPr txBox="1"/>
          <p:nvPr>
            <p:ph idx="1" type="body"/>
          </p:nvPr>
        </p:nvSpPr>
        <p:spPr>
          <a:xfrm>
            <a:off x="606900" y="1258025"/>
            <a:ext cx="3164700" cy="163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Watch </a:t>
            </a:r>
            <a:r>
              <a:rPr b="1" lang="en" u="sng">
                <a:solidFill>
                  <a:schemeClr val="hlink"/>
                </a:solidFill>
                <a:hlinkClick r:id="rId3"/>
              </a:rPr>
              <a:t>How Good UX Can Make a Difference by MasterCard Product Manager</a:t>
            </a:r>
            <a:endParaRPr b="1"/>
          </a:p>
          <a:p>
            <a:pPr indent="0" lvl="0" marL="0" rtl="0" algn="l">
              <a:lnSpc>
                <a:spcPct val="100000"/>
              </a:lnSpc>
              <a:spcBef>
                <a:spcPts val="500"/>
              </a:spcBef>
              <a:spcAft>
                <a:spcPts val="0"/>
              </a:spcAft>
              <a:buNone/>
            </a:pPr>
            <a:r>
              <a:rPr lang="en" sz="1200"/>
              <a:t>Or, dive deeper into Product Management with our </a:t>
            </a:r>
            <a:r>
              <a:rPr lang="en" sz="1200" u="sng">
                <a:solidFill>
                  <a:schemeClr val="dk2"/>
                </a:solidFill>
                <a:hlinkClick r:id="rId4">
                  <a:extLst>
                    <a:ext uri="{A12FA001-AC4F-418D-AE19-62706E023703}">
                      <ahyp:hlinkClr val="tx"/>
                    </a:ext>
                  </a:extLst>
                </a:hlinkClick>
              </a:rPr>
              <a:t>free resource collection</a:t>
            </a:r>
            <a:r>
              <a:rPr lang="en" sz="1200"/>
              <a:t>.</a:t>
            </a:r>
            <a:endParaRPr sz="1200"/>
          </a:p>
          <a:p>
            <a:pPr indent="0" lvl="0" marL="0" rtl="0" algn="l">
              <a:lnSpc>
                <a:spcPct val="100000"/>
              </a:lnSpc>
              <a:spcBef>
                <a:spcPts val="500"/>
              </a:spcBef>
              <a:spcAft>
                <a:spcPts val="0"/>
              </a:spcAft>
              <a:buNone/>
            </a:pPr>
            <a:r>
              <a:t/>
            </a:r>
            <a:endParaRPr sz="1200"/>
          </a:p>
          <a:p>
            <a:pPr indent="0" lvl="0" marL="0" rtl="0" algn="l">
              <a:lnSpc>
                <a:spcPct val="100000"/>
              </a:lnSpc>
              <a:spcBef>
                <a:spcPts val="500"/>
              </a:spcBef>
              <a:spcAft>
                <a:spcPts val="0"/>
              </a:spcAft>
              <a:buNone/>
            </a:pPr>
            <a:r>
              <a:t/>
            </a:r>
            <a:endParaRPr sz="1200"/>
          </a:p>
          <a:p>
            <a:pPr indent="0" lvl="0" marL="0" rtl="0" algn="l">
              <a:lnSpc>
                <a:spcPct val="100000"/>
              </a:lnSpc>
              <a:spcBef>
                <a:spcPts val="500"/>
              </a:spcBef>
              <a:spcAft>
                <a:spcPts val="0"/>
              </a:spcAft>
              <a:buNone/>
            </a:pPr>
            <a:r>
              <a:t/>
            </a:r>
            <a:endParaRPr sz="1200"/>
          </a:p>
          <a:p>
            <a:pPr indent="0" lvl="0" marL="0" rtl="0" algn="l">
              <a:lnSpc>
                <a:spcPct val="100000"/>
              </a:lnSpc>
              <a:spcBef>
                <a:spcPts val="500"/>
              </a:spcBef>
              <a:spcAft>
                <a:spcPts val="500"/>
              </a:spcAft>
              <a:buNone/>
            </a:pPr>
            <a:r>
              <a:t/>
            </a:r>
            <a:endParaRPr sz="1800"/>
          </a:p>
        </p:txBody>
      </p:sp>
      <p:pic>
        <p:nvPicPr>
          <p:cNvPr descr="Product Management webinar about how a good UX can make a difference. &#10;&#10;👉 Subscribe here: http://bit.ly/2xMQLbS &#10;🕊️ Follow us on Twitter: http://bit.ly/2xAQklN &#10;💙 Like us on Facebook for free event tickets: http://bit.ly/2xPfjkh &#10;📷 Don’t forget to follow us on Instagram: http://bit.ly/2eHmfJp &#10;&#10;Get the presentation slides here: http://bit.ly/2r0rmIA &#10;Find out more about us: http://bit.ly/2zgylAS 💻&#10;&#10;Apple Pay, Android Pay, Samsung Pay, Amazon Payments, PayPal... Why are there so many players? Why do I need that? In the rise of e-commerce, we are seeing a fierce competition for displacing plastic cards and cash. But what are they doing right? And what are they doing wrong? In this session, we explored how the e-commerce paradigm is changing and what it means for the user, how a good UX can make a difference when purchasing goods or services online. &#10;&#10;Maria Polo Guardia works at Mastercard as part of the Digital Payments product team, leading the mobile product strategy for our European partners. Before that Maria has worked in technology for 10 years, starting at Microstrategy strategy consulting, Vodafone, working in V.me for Visa Inc in San Francisco and Skrill (Paysafe Group) in London. She has an MBA from Yale University and a bachelor’s degree in Computer Science from Barcelona.&#10;&#10;ABOUT US:&#10;We host product management, data and coding events every week in Silicon Valley, San Francisco, Los Angeles, Santa Monica, Orange County and New York. Click here to see what we have coming up: http://bit.ly/2iiywZi &#10;&#10;Product School is the world’s first tech business school. We offer certified Product Management, Coding, and Data courses; our instructors are real-world managers working at top tech companies such as Google, Facebook, Snapchat, Airbnb, LinkedIn, PayPal, and Netflix.&#10;&#10;Our classes are part-time, designed to fit into your work schedule, and the campuses are located in Silicon Valley, San Francisco, New York, Orange County and Los Angeles.&#10;&#10;Product leaders from local top tech companies visit Product School campuses each week. Through lectures, panel discussions, and a variety of other forums, the world’s top product managers visit Product School to provide invaluable real-world insights into critical management issues.&#10;&#10;If you want to become a product manager in 8 weeks, see our upcoming courses here: http://bit.ly/2zgylAS &#10;&#10;📓 The Product Book has arrived! Learn how to become a great Product Manager. On sale for a limited time. Get your copy here: http://amzn.to/2uJqg9A&#10;&#10;#ProductManagement #ProductSchool #Upskill #TechEducation #Education #Product #TechStartup #FinTech #Business #ProductManager #ProdMgmt" id="453" name="Google Shape;453;p62" title="How a Good UX Can Make a Difference by MasterCard Product Manager">
            <a:hlinkClick r:id="rId5"/>
          </p:cNvPr>
          <p:cNvPicPr preferRelativeResize="0"/>
          <p:nvPr/>
        </p:nvPicPr>
        <p:blipFill>
          <a:blip r:embed="rId6">
            <a:alphaModFix/>
          </a:blip>
          <a:stretch>
            <a:fillRect/>
          </a:stretch>
        </p:blipFill>
        <p:spPr>
          <a:xfrm>
            <a:off x="3853050" y="635325"/>
            <a:ext cx="4572000" cy="3429000"/>
          </a:xfrm>
          <a:prstGeom prst="rect">
            <a:avLst/>
          </a:prstGeom>
          <a:noFill/>
          <a:ln>
            <a:noFill/>
          </a:ln>
        </p:spPr>
      </p:pic>
      <p:sp>
        <p:nvSpPr>
          <p:cNvPr id="454" name="Google Shape;454;p62"/>
          <p:cNvSpPr txBox="1"/>
          <p:nvPr/>
        </p:nvSpPr>
        <p:spPr>
          <a:xfrm>
            <a:off x="606900" y="3006350"/>
            <a:ext cx="3295500" cy="61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F243E"/>
                </a:solidFill>
                <a:latin typeface="Lato"/>
                <a:ea typeface="Lato"/>
                <a:cs typeface="Lato"/>
                <a:sym typeface="Lato"/>
              </a:rPr>
              <a:t>Got any questions? </a:t>
            </a:r>
            <a:endParaRPr sz="1200">
              <a:solidFill>
                <a:srgbClr val="0F243E"/>
              </a:solidFill>
              <a:latin typeface="Lato"/>
              <a:ea typeface="Lato"/>
              <a:cs typeface="Lato"/>
              <a:sym typeface="Lato"/>
            </a:endParaRPr>
          </a:p>
          <a:p>
            <a:pPr indent="0" lvl="0" marL="0" rtl="0" algn="l">
              <a:spcBef>
                <a:spcPts val="500"/>
              </a:spcBef>
              <a:spcAft>
                <a:spcPts val="500"/>
              </a:spcAft>
              <a:buNone/>
            </a:pPr>
            <a:r>
              <a:rPr lang="en" sz="1200" u="sng">
                <a:solidFill>
                  <a:srgbClr val="103869"/>
                </a:solidFill>
                <a:latin typeface="Lato"/>
                <a:ea typeface="Lato"/>
                <a:cs typeface="Lato"/>
                <a:sym typeface="Lato"/>
                <a:hlinkClick r:id="rId7">
                  <a:extLst>
                    <a:ext uri="{A12FA001-AC4F-418D-AE19-62706E023703}">
                      <ahyp:hlinkClr val="tx"/>
                    </a:ext>
                  </a:extLst>
                </a:hlinkClick>
              </a:rPr>
              <a:t>Ask them in our Product community forum!</a:t>
            </a:r>
            <a:endParaRPr sz="1200">
              <a:solidFill>
                <a:srgbClr val="07182C"/>
              </a:solidFill>
              <a:latin typeface="Lato"/>
              <a:ea typeface="Lato"/>
              <a:cs typeface="Lato"/>
              <a:sym typeface="Lato"/>
            </a:endParaRPr>
          </a:p>
        </p:txBody>
      </p:sp>
      <p:pic>
        <p:nvPicPr>
          <p:cNvPr id="455" name="Google Shape;455;p62"/>
          <p:cNvPicPr preferRelativeResize="0"/>
          <p:nvPr/>
        </p:nvPicPr>
        <p:blipFill>
          <a:blip r:embed="rId8">
            <a:alphaModFix/>
          </a:blip>
          <a:stretch>
            <a:fillRect/>
          </a:stretch>
        </p:blipFill>
        <p:spPr>
          <a:xfrm>
            <a:off x="439250" y="3409825"/>
            <a:ext cx="167650" cy="429600"/>
          </a:xfrm>
          <a:prstGeom prst="rect">
            <a:avLst/>
          </a:prstGeom>
          <a:noFill/>
          <a:ln>
            <a:noFill/>
          </a:ln>
        </p:spPr>
      </p:pic>
      <p:pic>
        <p:nvPicPr>
          <p:cNvPr id="456" name="Google Shape;456;p62">
            <a:hlinkClick r:id="rId9"/>
          </p:cNvPr>
          <p:cNvPicPr preferRelativeResize="0"/>
          <p:nvPr/>
        </p:nvPicPr>
        <p:blipFill>
          <a:blip r:embed="rId10">
            <a:alphaModFix/>
          </a:blip>
          <a:stretch>
            <a:fillRect/>
          </a:stretch>
        </p:blipFill>
        <p:spPr>
          <a:xfrm>
            <a:off x="3160284" y="3784806"/>
            <a:ext cx="275682" cy="275693"/>
          </a:xfrm>
          <a:prstGeom prst="rect">
            <a:avLst/>
          </a:prstGeom>
          <a:noFill/>
          <a:ln>
            <a:noFill/>
          </a:ln>
        </p:spPr>
      </p:pic>
      <p:pic>
        <p:nvPicPr>
          <p:cNvPr id="457" name="Google Shape;457;p62">
            <a:hlinkClick r:id="rId11"/>
          </p:cNvPr>
          <p:cNvPicPr preferRelativeResize="0"/>
          <p:nvPr/>
        </p:nvPicPr>
        <p:blipFill>
          <a:blip r:embed="rId12">
            <a:alphaModFix/>
          </a:blip>
          <a:stretch>
            <a:fillRect/>
          </a:stretch>
        </p:blipFill>
        <p:spPr>
          <a:xfrm>
            <a:off x="1202448" y="3784831"/>
            <a:ext cx="275682" cy="275693"/>
          </a:xfrm>
          <a:prstGeom prst="rect">
            <a:avLst/>
          </a:prstGeom>
          <a:noFill/>
          <a:ln>
            <a:noFill/>
          </a:ln>
        </p:spPr>
      </p:pic>
      <p:pic>
        <p:nvPicPr>
          <p:cNvPr id="458" name="Google Shape;458;p62">
            <a:hlinkClick r:id="rId13"/>
          </p:cNvPr>
          <p:cNvPicPr preferRelativeResize="0"/>
          <p:nvPr/>
        </p:nvPicPr>
        <p:blipFill>
          <a:blip r:embed="rId14">
            <a:alphaModFix/>
          </a:blip>
          <a:stretch>
            <a:fillRect/>
          </a:stretch>
        </p:blipFill>
        <p:spPr>
          <a:xfrm>
            <a:off x="712989" y="3784814"/>
            <a:ext cx="275682" cy="275693"/>
          </a:xfrm>
          <a:prstGeom prst="rect">
            <a:avLst/>
          </a:prstGeom>
          <a:noFill/>
          <a:ln>
            <a:noFill/>
          </a:ln>
        </p:spPr>
      </p:pic>
      <p:pic>
        <p:nvPicPr>
          <p:cNvPr id="459" name="Google Shape;459;p62">
            <a:hlinkClick r:id="rId15"/>
          </p:cNvPr>
          <p:cNvPicPr preferRelativeResize="0"/>
          <p:nvPr/>
        </p:nvPicPr>
        <p:blipFill>
          <a:blip r:embed="rId16">
            <a:alphaModFix/>
          </a:blip>
          <a:stretch>
            <a:fillRect/>
          </a:stretch>
        </p:blipFill>
        <p:spPr>
          <a:xfrm>
            <a:off x="1691907" y="3784811"/>
            <a:ext cx="275682" cy="275693"/>
          </a:xfrm>
          <a:prstGeom prst="rect">
            <a:avLst/>
          </a:prstGeom>
          <a:noFill/>
          <a:ln>
            <a:noFill/>
          </a:ln>
        </p:spPr>
      </p:pic>
      <p:pic>
        <p:nvPicPr>
          <p:cNvPr id="460" name="Google Shape;460;p62">
            <a:hlinkClick r:id="rId17"/>
          </p:cNvPr>
          <p:cNvPicPr preferRelativeResize="0"/>
          <p:nvPr/>
        </p:nvPicPr>
        <p:blipFill>
          <a:blip r:embed="rId18">
            <a:alphaModFix/>
          </a:blip>
          <a:stretch>
            <a:fillRect/>
          </a:stretch>
        </p:blipFill>
        <p:spPr>
          <a:xfrm>
            <a:off x="2670825" y="3784803"/>
            <a:ext cx="275682" cy="275693"/>
          </a:xfrm>
          <a:prstGeom prst="rect">
            <a:avLst/>
          </a:prstGeom>
          <a:noFill/>
          <a:ln>
            <a:noFill/>
          </a:ln>
        </p:spPr>
      </p:pic>
      <p:pic>
        <p:nvPicPr>
          <p:cNvPr id="461" name="Google Shape;461;p62">
            <a:hlinkClick r:id="rId19"/>
          </p:cNvPr>
          <p:cNvPicPr preferRelativeResize="0"/>
          <p:nvPr/>
        </p:nvPicPr>
        <p:blipFill>
          <a:blip r:embed="rId20">
            <a:alphaModFix/>
          </a:blip>
          <a:stretch>
            <a:fillRect/>
          </a:stretch>
        </p:blipFill>
        <p:spPr>
          <a:xfrm>
            <a:off x="2181366" y="3784820"/>
            <a:ext cx="275682" cy="2756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4"/>
          <p:cNvSpPr txBox="1"/>
          <p:nvPr>
            <p:ph type="title"/>
          </p:nvPr>
        </p:nvSpPr>
        <p:spPr>
          <a:xfrm>
            <a:off x="606900" y="801900"/>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Start Here!</a:t>
            </a:r>
            <a:endParaRPr/>
          </a:p>
        </p:txBody>
      </p:sp>
      <p:sp>
        <p:nvSpPr>
          <p:cNvPr id="257" name="Google Shape;257;p54"/>
          <p:cNvSpPr txBox="1"/>
          <p:nvPr>
            <p:ph idx="1" type="body"/>
          </p:nvPr>
        </p:nvSpPr>
        <p:spPr>
          <a:xfrm>
            <a:off x="607200" y="1375675"/>
            <a:ext cx="6250800" cy="1350000"/>
          </a:xfrm>
          <a:prstGeom prst="rect">
            <a:avLst/>
          </a:prstGeom>
        </p:spPr>
        <p:txBody>
          <a:bodyPr anchorCtr="0" anchor="t" bIns="91425" lIns="91425" spcFirstLastPara="1" rIns="91425" wrap="square" tIns="91425">
            <a:noAutofit/>
          </a:bodyPr>
          <a:lstStyle/>
          <a:p>
            <a:pPr indent="-304800" lvl="0" marL="320040" rtl="0" algn="l">
              <a:lnSpc>
                <a:spcPct val="115000"/>
              </a:lnSpc>
              <a:spcBef>
                <a:spcPts val="0"/>
              </a:spcBef>
              <a:spcAft>
                <a:spcPts val="0"/>
              </a:spcAft>
              <a:buSzPts val="1200"/>
              <a:buAutoNum type="arabicPeriod"/>
            </a:pPr>
            <a:r>
              <a:rPr lang="en" sz="1200">
                <a:solidFill>
                  <a:schemeClr val="dk1"/>
                </a:solidFill>
              </a:rPr>
              <a:t>Read and understand what a </a:t>
            </a:r>
            <a:r>
              <a:rPr lang="en" sz="1200" u="sng">
                <a:solidFill>
                  <a:schemeClr val="hlink"/>
                </a:solidFill>
                <a:hlinkClick r:id="rId3"/>
              </a:rPr>
              <a:t>User Flow</a:t>
            </a:r>
            <a:r>
              <a:rPr lang="en" sz="1200">
                <a:solidFill>
                  <a:schemeClr val="dk1"/>
                </a:solidFill>
              </a:rPr>
              <a:t> is and why we use it</a:t>
            </a:r>
            <a:endParaRPr sz="1200">
              <a:solidFill>
                <a:schemeClr val="dk1"/>
              </a:solidFill>
            </a:endParaRPr>
          </a:p>
          <a:p>
            <a:pPr indent="-304800" lvl="0" marL="320040" rtl="0" algn="l">
              <a:lnSpc>
                <a:spcPct val="115000"/>
              </a:lnSpc>
              <a:spcBef>
                <a:spcPts val="500"/>
              </a:spcBef>
              <a:spcAft>
                <a:spcPts val="0"/>
              </a:spcAft>
              <a:buSzPts val="1200"/>
              <a:buAutoNum type="arabicPeriod"/>
            </a:pPr>
            <a:r>
              <a:rPr lang="en" sz="1200"/>
              <a:t>Prefer video content? Check out </a:t>
            </a:r>
            <a:r>
              <a:rPr lang="en" sz="1200" u="sng">
                <a:solidFill>
                  <a:schemeClr val="hlink"/>
                </a:solidFill>
                <a:hlinkClick r:id="rId4"/>
              </a:rPr>
              <a:t>How to Analyze User Flows</a:t>
            </a:r>
            <a:endParaRPr sz="1200"/>
          </a:p>
          <a:p>
            <a:pPr indent="-304800" lvl="0" marL="320040" rtl="0" algn="l">
              <a:lnSpc>
                <a:spcPct val="115000"/>
              </a:lnSpc>
              <a:spcBef>
                <a:spcPts val="500"/>
              </a:spcBef>
              <a:spcAft>
                <a:spcPts val="500"/>
              </a:spcAft>
              <a:buSzPts val="1200"/>
              <a:buAutoNum type="arabicPeriod"/>
            </a:pPr>
            <a:r>
              <a:rPr lang="en" sz="1200"/>
              <a:t>Create a customer journey for one of your own projects by copying this template. Go to File -&gt; Make a Copy -&gt; Entire Presentation</a:t>
            </a:r>
            <a:endParaRPr sz="1200"/>
          </a:p>
        </p:txBody>
      </p:sp>
      <p:sp>
        <p:nvSpPr>
          <p:cNvPr id="258" name="Google Shape;258;p54"/>
          <p:cNvSpPr txBox="1"/>
          <p:nvPr/>
        </p:nvSpPr>
        <p:spPr>
          <a:xfrm>
            <a:off x="680425" y="4117575"/>
            <a:ext cx="4844400" cy="596100"/>
          </a:xfrm>
          <a:prstGeom prst="rect">
            <a:avLst/>
          </a:prstGeom>
          <a:solidFill>
            <a:srgbClr val="BAF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a:t>
            </a:r>
            <a:r>
              <a:rPr lang="en" sz="900">
                <a:solidFill>
                  <a:srgbClr val="103869"/>
                </a:solidFill>
                <a:latin typeface="Lato"/>
                <a:ea typeface="Lato"/>
                <a:cs typeface="Lato"/>
                <a:sym typeface="Lato"/>
              </a:rPr>
              <a:t> Get all our </a:t>
            </a:r>
            <a:r>
              <a:rPr lang="en" sz="900" u="sng">
                <a:solidFill>
                  <a:srgbClr val="103869"/>
                </a:solidFill>
                <a:latin typeface="Lato"/>
                <a:ea typeface="Lato"/>
                <a:cs typeface="Lato"/>
                <a:sym typeface="Lato"/>
                <a:hlinkClick r:id="rId5">
                  <a:extLst>
                    <a:ext uri="{A12FA001-AC4F-418D-AE19-62706E023703}">
                      <ahyp:hlinkClr val="tx"/>
                    </a:ext>
                  </a:extLst>
                </a:hlinkClick>
              </a:rPr>
              <a:t>Product Management Templates</a:t>
            </a:r>
            <a:r>
              <a:rPr lang="en" sz="900">
                <a:solidFill>
                  <a:srgbClr val="103869"/>
                </a:solidFill>
                <a:latin typeface="Lato"/>
                <a:ea typeface="Lato"/>
                <a:cs typeface="Lato"/>
                <a:sym typeface="Lato"/>
              </a:rPr>
              <a:t>. If you have any questions, share them on our </a:t>
            </a:r>
            <a:r>
              <a:rPr lang="en" sz="900" u="sng">
                <a:solidFill>
                  <a:srgbClr val="103869"/>
                </a:solidFill>
                <a:latin typeface="Lato"/>
                <a:ea typeface="Lato"/>
                <a:cs typeface="Lato"/>
                <a:sym typeface="Lato"/>
                <a:hlinkClick r:id="rId6">
                  <a:extLst>
                    <a:ext uri="{A12FA001-AC4F-418D-AE19-62706E023703}">
                      <ahyp:hlinkClr val="tx"/>
                    </a:ext>
                  </a:extLst>
                </a:hlinkClick>
              </a:rPr>
              <a:t>Product Community forum</a:t>
            </a:r>
            <a:r>
              <a:rPr lang="en" sz="900">
                <a:solidFill>
                  <a:srgbClr val="103869"/>
                </a:solidFill>
                <a:latin typeface="Lato"/>
                <a:ea typeface="Lato"/>
                <a:cs typeface="Lato"/>
                <a:sym typeface="Lato"/>
              </a:rPr>
              <a:t>. </a:t>
            </a:r>
            <a:endParaRPr sz="900">
              <a:solidFill>
                <a:srgbClr val="10386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5"/>
          <p:cNvSpPr txBox="1"/>
          <p:nvPr>
            <p:ph type="title"/>
          </p:nvPr>
        </p:nvSpPr>
        <p:spPr>
          <a:xfrm>
            <a:off x="626318" y="6908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mapping, identify…</a:t>
            </a:r>
            <a:endParaRPr/>
          </a:p>
        </p:txBody>
      </p:sp>
      <p:sp>
        <p:nvSpPr>
          <p:cNvPr id="264" name="Google Shape;264;p55"/>
          <p:cNvSpPr txBox="1"/>
          <p:nvPr>
            <p:ph idx="2" type="title"/>
          </p:nvPr>
        </p:nvSpPr>
        <p:spPr>
          <a:xfrm>
            <a:off x="4571300" y="421568"/>
            <a:ext cx="3972000" cy="299100"/>
          </a:xfrm>
          <a:prstGeom prst="rect">
            <a:avLst/>
          </a:prstGeom>
        </p:spPr>
        <p:txBody>
          <a:bodyPr anchorCtr="0" anchor="b" bIns="45700" lIns="91425" spcFirstLastPara="1" rIns="91425" wrap="square" tIns="91425">
            <a:noAutofit/>
          </a:bodyPr>
          <a:lstStyle/>
          <a:p>
            <a:pPr indent="0" lvl="0" marL="0" rtl="0" algn="r">
              <a:spcBef>
                <a:spcPts val="0"/>
              </a:spcBef>
              <a:spcAft>
                <a:spcPts val="0"/>
              </a:spcAft>
              <a:buNone/>
            </a:pPr>
            <a:r>
              <a:rPr lang="en"/>
              <a:t>Project name</a:t>
            </a:r>
            <a:endParaRPr/>
          </a:p>
        </p:txBody>
      </p:sp>
      <p:graphicFrame>
        <p:nvGraphicFramePr>
          <p:cNvPr id="265" name="Google Shape;265;p55"/>
          <p:cNvGraphicFramePr/>
          <p:nvPr/>
        </p:nvGraphicFramePr>
        <p:xfrm>
          <a:off x="626313" y="1433688"/>
          <a:ext cx="3000000" cy="3000000"/>
        </p:xfrm>
        <a:graphic>
          <a:graphicData uri="http://schemas.openxmlformats.org/drawingml/2006/table">
            <a:tbl>
              <a:tblPr>
                <a:noFill/>
                <a:tableStyleId>{0524B8C0-260D-4AE3-B7E4-F629D09C9424}</a:tableStyleId>
              </a:tblPr>
              <a:tblGrid>
                <a:gridCol w="2062300"/>
                <a:gridCol w="5854675"/>
              </a:tblGrid>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Users</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Users</a:t>
                      </a:r>
                      <a:r>
                        <a:rPr lang="en" sz="1000">
                          <a:solidFill>
                            <a:srgbClr val="3C4856"/>
                          </a:solidFill>
                          <a:highlight>
                            <a:srgbClr val="FCFCFC"/>
                          </a:highlight>
                          <a:latin typeface="Lato"/>
                          <a:ea typeface="Lato"/>
                          <a:cs typeface="Lato"/>
                          <a:sym typeface="Lato"/>
                        </a:rPr>
                        <a:t> are anybody interacting with your system. A user can be a customer,  person, system, or organization.</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Objective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O</a:t>
                      </a:r>
                      <a:r>
                        <a:rPr lang="en" sz="1000">
                          <a:solidFill>
                            <a:srgbClr val="3C4856"/>
                          </a:solidFill>
                          <a:highlight>
                            <a:srgbClr val="FCFCFC"/>
                          </a:highlight>
                          <a:latin typeface="Lato"/>
                          <a:ea typeface="Lato"/>
                          <a:cs typeface="Lato"/>
                          <a:sym typeface="Lato"/>
                        </a:rPr>
                        <a:t>utline 1) your happy path, and 2) your </a:t>
                      </a:r>
                      <a:r>
                        <a:rPr i="1" lang="en" sz="1000">
                          <a:solidFill>
                            <a:srgbClr val="3C4856"/>
                          </a:solidFill>
                          <a:highlight>
                            <a:srgbClr val="FCFCFC"/>
                          </a:highlight>
                          <a:latin typeface="Lato"/>
                          <a:ea typeface="Lato"/>
                          <a:cs typeface="Lato"/>
                          <a:sym typeface="Lato"/>
                        </a:rPr>
                        <a:t>un</a:t>
                      </a:r>
                      <a:r>
                        <a:rPr lang="en" sz="1000">
                          <a:solidFill>
                            <a:srgbClr val="3C4856"/>
                          </a:solidFill>
                          <a:highlight>
                            <a:srgbClr val="FCFCFC"/>
                          </a:highlight>
                          <a:latin typeface="Lato"/>
                          <a:ea typeface="Lato"/>
                          <a:cs typeface="Lato"/>
                          <a:sym typeface="Lato"/>
                        </a:rPr>
                        <a:t>happy path. When you test the happy path, you test actions you want the user to take. </a:t>
                      </a:r>
                      <a:r>
                        <a:rPr lang="en" sz="1000">
                          <a:solidFill>
                            <a:srgbClr val="3C4856"/>
                          </a:solidFill>
                          <a:highlight>
                            <a:schemeClr val="lt1"/>
                          </a:highlight>
                          <a:latin typeface="Lato"/>
                          <a:ea typeface="Lato"/>
                          <a:cs typeface="Lato"/>
                          <a:sym typeface="Lato"/>
                        </a:rPr>
                        <a:t>The unhappy path, you test actions you do </a:t>
                      </a:r>
                      <a:r>
                        <a:rPr i="1" lang="en" sz="1000">
                          <a:solidFill>
                            <a:srgbClr val="3C4856"/>
                          </a:solidFill>
                          <a:highlight>
                            <a:schemeClr val="lt1"/>
                          </a:highlight>
                          <a:latin typeface="Lato"/>
                          <a:ea typeface="Lato"/>
                          <a:cs typeface="Lato"/>
                          <a:sym typeface="Lato"/>
                        </a:rPr>
                        <a:t>not</a:t>
                      </a:r>
                      <a:r>
                        <a:rPr lang="en" sz="1000">
                          <a:solidFill>
                            <a:srgbClr val="3C4856"/>
                          </a:solidFill>
                          <a:highlight>
                            <a:schemeClr val="lt1"/>
                          </a:highlight>
                          <a:latin typeface="Lato"/>
                          <a:ea typeface="Lato"/>
                          <a:cs typeface="Lato"/>
                          <a:sym typeface="Lato"/>
                        </a:rPr>
                        <a:t> want the user to take. </a:t>
                      </a:r>
                      <a:r>
                        <a:rPr lang="en" sz="1000">
                          <a:solidFill>
                            <a:srgbClr val="3C4856"/>
                          </a:solidFill>
                          <a:highlight>
                            <a:srgbClr val="FFFFFF"/>
                          </a:highlight>
                          <a:latin typeface="Lato"/>
                          <a:ea typeface="Lato"/>
                          <a:cs typeface="Lato"/>
                          <a:sym typeface="Lato"/>
                        </a:rPr>
                        <a:t>This is not where you want your users to be, but they end up there because they're not qualified to follow the happy path, or they explicitly chose a different path (rejected product/feature/upsell)</a:t>
                      </a:r>
                      <a:r>
                        <a:rPr lang="en" sz="1000">
                          <a:solidFill>
                            <a:srgbClr val="3C4856"/>
                          </a:solidFill>
                          <a:highlight>
                            <a:schemeClr val="lt1"/>
                          </a:highlight>
                          <a:latin typeface="Lato"/>
                          <a:ea typeface="Lato"/>
                          <a:cs typeface="Lato"/>
                          <a:sym typeface="Lato"/>
                        </a:rPr>
                        <a:t>. </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Traffic source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H</a:t>
                      </a:r>
                      <a:r>
                        <a:rPr lang="en" sz="1000">
                          <a:solidFill>
                            <a:srgbClr val="3C4856"/>
                          </a:solidFill>
                          <a:highlight>
                            <a:srgbClr val="FCFCFC"/>
                          </a:highlight>
                          <a:latin typeface="Lato"/>
                          <a:ea typeface="Lato"/>
                          <a:cs typeface="Lato"/>
                          <a:sym typeface="Lato"/>
                        </a:rPr>
                        <a:t>ow do users find your product?  Is it organic or paid  traffic? Referral sites, email? Different entry points highlight how customers are using your product and how you can cater it to their needs. More importantly, </a:t>
                      </a:r>
                      <a:r>
                        <a:rPr b="1" lang="en" sz="1000">
                          <a:solidFill>
                            <a:srgbClr val="3C4856"/>
                          </a:solidFill>
                          <a:highlight>
                            <a:srgbClr val="FCFCFC"/>
                          </a:highlight>
                          <a:latin typeface="Lato"/>
                          <a:ea typeface="Lato"/>
                          <a:cs typeface="Lato"/>
                          <a:sym typeface="Lato"/>
                        </a:rPr>
                        <a:t>these points can be the entryway for your diagram.</a:t>
                      </a:r>
                      <a:endParaRPr b="1"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The what and when</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1100"/>
                        </a:spcAft>
                        <a:buNone/>
                      </a:pPr>
                      <a:r>
                        <a:rPr lang="en" sz="1000">
                          <a:solidFill>
                            <a:srgbClr val="3C4856"/>
                          </a:solidFill>
                          <a:highlight>
                            <a:srgbClr val="FCFCFC"/>
                          </a:highlight>
                          <a:latin typeface="Lato"/>
                          <a:ea typeface="Lato"/>
                          <a:cs typeface="Lato"/>
                          <a:sym typeface="Lato"/>
                        </a:rPr>
                        <a:t>To get conversion you need to give the right information, at the right time. </a:t>
                      </a:r>
                      <a:r>
                        <a:rPr lang="en" sz="1000">
                          <a:solidFill>
                            <a:srgbClr val="3C4856"/>
                          </a:solidFill>
                          <a:highlight>
                            <a:srgbClr val="FCFCFC"/>
                          </a:highlight>
                          <a:latin typeface="Lato"/>
                          <a:ea typeface="Lato"/>
                          <a:cs typeface="Lato"/>
                          <a:sym typeface="Lato"/>
                        </a:rPr>
                        <a:t> What information does your user need? What actions they should take to move towards the target objective?</a:t>
                      </a:r>
                      <a:endParaRPr sz="1000">
                        <a:solidFill>
                          <a:srgbClr val="3C4856"/>
                        </a:solidFill>
                        <a:highlight>
                          <a:srgbClr val="FCFCFC"/>
                        </a:highlight>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sp>
        <p:nvSpPr>
          <p:cNvPr id="270" name="Google Shape;270;p56"/>
          <p:cNvSpPr/>
          <p:nvPr/>
        </p:nvSpPr>
        <p:spPr>
          <a:xfrm>
            <a:off x="3248100" y="210600"/>
            <a:ext cx="5673300" cy="4722300"/>
          </a:xfrm>
          <a:prstGeom prst="roundRect">
            <a:avLst>
              <a:gd fmla="val 1589" name="adj"/>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6"/>
          <p:cNvSpPr/>
          <p:nvPr/>
        </p:nvSpPr>
        <p:spPr>
          <a:xfrm>
            <a:off x="430100" y="210550"/>
            <a:ext cx="2505600" cy="4722300"/>
          </a:xfrm>
          <a:prstGeom prst="roundRect">
            <a:avLst>
              <a:gd fmla="val 4254" name="adj"/>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56"/>
          <p:cNvCxnSpPr>
            <a:stCxn id="273" idx="2"/>
            <a:endCxn id="274" idx="0"/>
          </p:cNvCxnSpPr>
          <p:nvPr/>
        </p:nvCxnSpPr>
        <p:spPr>
          <a:xfrm>
            <a:off x="1541425" y="1313275"/>
            <a:ext cx="0" cy="255900"/>
          </a:xfrm>
          <a:prstGeom prst="straightConnector1">
            <a:avLst/>
          </a:prstGeom>
          <a:noFill/>
          <a:ln cap="flat" cmpd="sng" w="9525">
            <a:solidFill>
              <a:srgbClr val="C1C0CE"/>
            </a:solidFill>
            <a:prstDash val="solid"/>
            <a:round/>
            <a:headEnd len="med" w="med" type="none"/>
            <a:tailEnd len="med" w="med" type="stealth"/>
          </a:ln>
        </p:spPr>
      </p:cxnSp>
      <p:sp>
        <p:nvSpPr>
          <p:cNvPr id="274" name="Google Shape;274;p56"/>
          <p:cNvSpPr/>
          <p:nvPr/>
        </p:nvSpPr>
        <p:spPr>
          <a:xfrm>
            <a:off x="885625" y="1569050"/>
            <a:ext cx="1311600" cy="556200"/>
          </a:xfrm>
          <a:prstGeom prst="diamond">
            <a:avLst/>
          </a:prstGeom>
          <a:noFill/>
          <a:ln cap="flat" cmpd="sng" w="19050">
            <a:solidFill>
              <a:srgbClr val="00D3A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Qualifying factor</a:t>
            </a:r>
            <a:endParaRPr sz="800">
              <a:solidFill>
                <a:srgbClr val="3C4856"/>
              </a:solidFill>
              <a:latin typeface="Lato"/>
              <a:ea typeface="Lato"/>
              <a:cs typeface="Lato"/>
              <a:sym typeface="Lato"/>
            </a:endParaRPr>
          </a:p>
        </p:txBody>
      </p:sp>
      <p:sp>
        <p:nvSpPr>
          <p:cNvPr id="275" name="Google Shape;275;p56"/>
          <p:cNvSpPr/>
          <p:nvPr/>
        </p:nvSpPr>
        <p:spPr>
          <a:xfrm>
            <a:off x="1238550" y="3664025"/>
            <a:ext cx="813600" cy="3594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76" name="Google Shape;276;p56"/>
          <p:cNvSpPr/>
          <p:nvPr/>
        </p:nvSpPr>
        <p:spPr>
          <a:xfrm>
            <a:off x="1973175" y="2457850"/>
            <a:ext cx="697500" cy="359400"/>
          </a:xfrm>
          <a:prstGeom prst="roundRect">
            <a:avLst>
              <a:gd fmla="val 9252"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77" name="Google Shape;277;p56"/>
          <p:cNvSpPr/>
          <p:nvPr/>
        </p:nvSpPr>
        <p:spPr>
          <a:xfrm>
            <a:off x="1973175" y="3020875"/>
            <a:ext cx="697500" cy="3051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78" name="Google Shape;278;p56"/>
          <p:cNvSpPr/>
          <p:nvPr/>
        </p:nvSpPr>
        <p:spPr>
          <a:xfrm>
            <a:off x="1199503" y="4281550"/>
            <a:ext cx="881400" cy="3054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End result #1</a:t>
            </a:r>
            <a:endParaRPr sz="800">
              <a:solidFill>
                <a:srgbClr val="3C4856"/>
              </a:solidFill>
              <a:latin typeface="Lato"/>
              <a:ea typeface="Lato"/>
              <a:cs typeface="Lato"/>
              <a:sym typeface="Lato"/>
            </a:endParaRPr>
          </a:p>
        </p:txBody>
      </p:sp>
      <p:cxnSp>
        <p:nvCxnSpPr>
          <p:cNvPr id="279" name="Google Shape;279;p56"/>
          <p:cNvCxnSpPr>
            <a:stCxn id="275" idx="1"/>
            <a:endCxn id="274" idx="1"/>
          </p:cNvCxnSpPr>
          <p:nvPr/>
        </p:nvCxnSpPr>
        <p:spPr>
          <a:xfrm rot="10800000">
            <a:off x="885750" y="1847225"/>
            <a:ext cx="352800" cy="1996500"/>
          </a:xfrm>
          <a:prstGeom prst="bentConnector3">
            <a:avLst>
              <a:gd fmla="val 167531" name="adj1"/>
            </a:avLst>
          </a:prstGeom>
          <a:noFill/>
          <a:ln cap="flat" cmpd="sng" w="9525">
            <a:solidFill>
              <a:srgbClr val="C1C0CE"/>
            </a:solidFill>
            <a:prstDash val="solid"/>
            <a:round/>
            <a:headEnd len="sm" w="sm" type="stealth"/>
            <a:tailEnd len="sm" w="sm" type="none"/>
          </a:ln>
        </p:spPr>
      </p:cxnSp>
      <p:cxnSp>
        <p:nvCxnSpPr>
          <p:cNvPr id="280" name="Google Shape;280;p56"/>
          <p:cNvCxnSpPr>
            <a:stCxn id="281" idx="3"/>
            <a:endCxn id="276" idx="0"/>
          </p:cNvCxnSpPr>
          <p:nvPr/>
        </p:nvCxnSpPr>
        <p:spPr>
          <a:xfrm flipH="1" rot="-5400000">
            <a:off x="1521075" y="1657000"/>
            <a:ext cx="1328100" cy="273600"/>
          </a:xfrm>
          <a:prstGeom prst="bentConnector3">
            <a:avLst>
              <a:gd fmla="val -241" name="adj1"/>
            </a:avLst>
          </a:prstGeom>
          <a:noFill/>
          <a:ln cap="flat" cmpd="sng" w="9525">
            <a:solidFill>
              <a:srgbClr val="C1C0CE"/>
            </a:solidFill>
            <a:prstDash val="solid"/>
            <a:round/>
            <a:headEnd len="med" w="med" type="none"/>
            <a:tailEnd len="med" w="med" type="stealth"/>
          </a:ln>
        </p:spPr>
      </p:cxnSp>
      <p:cxnSp>
        <p:nvCxnSpPr>
          <p:cNvPr id="282" name="Google Shape;282;p56"/>
          <p:cNvCxnSpPr>
            <a:stCxn id="276" idx="2"/>
            <a:endCxn id="277" idx="0"/>
          </p:cNvCxnSpPr>
          <p:nvPr/>
        </p:nvCxnSpPr>
        <p:spPr>
          <a:xfrm flipH="1" rot="-5400000">
            <a:off x="2220375" y="2918800"/>
            <a:ext cx="203700" cy="600"/>
          </a:xfrm>
          <a:prstGeom prst="bentConnector3">
            <a:avLst>
              <a:gd fmla="val 49982" name="adj1"/>
            </a:avLst>
          </a:prstGeom>
          <a:noFill/>
          <a:ln cap="flat" cmpd="sng" w="9525">
            <a:solidFill>
              <a:srgbClr val="C1C0CE"/>
            </a:solidFill>
            <a:prstDash val="solid"/>
            <a:round/>
            <a:headEnd len="med" w="med" type="none"/>
            <a:tailEnd len="med" w="med" type="stealth"/>
          </a:ln>
        </p:spPr>
      </p:cxnSp>
      <p:cxnSp>
        <p:nvCxnSpPr>
          <p:cNvPr id="283" name="Google Shape;283;p56"/>
          <p:cNvCxnSpPr>
            <a:stCxn id="277" idx="2"/>
            <a:endCxn id="275" idx="3"/>
          </p:cNvCxnSpPr>
          <p:nvPr/>
        </p:nvCxnSpPr>
        <p:spPr>
          <a:xfrm rot="5400000">
            <a:off x="1928175" y="3450025"/>
            <a:ext cx="517800" cy="269700"/>
          </a:xfrm>
          <a:prstGeom prst="bentConnector2">
            <a:avLst/>
          </a:prstGeom>
          <a:noFill/>
          <a:ln cap="flat" cmpd="sng" w="9525">
            <a:solidFill>
              <a:srgbClr val="C1C0CE"/>
            </a:solidFill>
            <a:prstDash val="solid"/>
            <a:round/>
            <a:headEnd len="med" w="med" type="none"/>
            <a:tailEnd len="med" w="med" type="stealth"/>
          </a:ln>
        </p:spPr>
      </p:cxnSp>
      <p:sp>
        <p:nvSpPr>
          <p:cNvPr id="284" name="Google Shape;284;p56"/>
          <p:cNvSpPr/>
          <p:nvPr/>
        </p:nvSpPr>
        <p:spPr>
          <a:xfrm>
            <a:off x="3783975" y="2513375"/>
            <a:ext cx="881400" cy="359400"/>
          </a:xfrm>
          <a:prstGeom prst="roundRect">
            <a:avLst>
              <a:gd fmla="val 16667" name="adj"/>
            </a:avLst>
          </a:prstGeom>
          <a:solidFill>
            <a:srgbClr val="85859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CFCFC"/>
                </a:solidFill>
                <a:latin typeface="Poppins SemiBold"/>
                <a:ea typeface="Poppins SemiBold"/>
                <a:cs typeface="Poppins SemiBold"/>
                <a:sym typeface="Poppins SemiBold"/>
              </a:rPr>
              <a:t>Task #2</a:t>
            </a:r>
            <a:endParaRPr sz="1000">
              <a:solidFill>
                <a:srgbClr val="FCFCFC"/>
              </a:solidFill>
              <a:latin typeface="Poppins SemiBold"/>
              <a:ea typeface="Poppins SemiBold"/>
              <a:cs typeface="Poppins SemiBold"/>
              <a:sym typeface="Poppins SemiBold"/>
            </a:endParaRPr>
          </a:p>
        </p:txBody>
      </p:sp>
      <p:cxnSp>
        <p:nvCxnSpPr>
          <p:cNvPr id="285" name="Google Shape;285;p56"/>
          <p:cNvCxnSpPr>
            <a:stCxn id="284" idx="1"/>
            <a:endCxn id="278" idx="3"/>
          </p:cNvCxnSpPr>
          <p:nvPr/>
        </p:nvCxnSpPr>
        <p:spPr>
          <a:xfrm flipH="1">
            <a:off x="2080875" y="2693075"/>
            <a:ext cx="1703100" cy="1741200"/>
          </a:xfrm>
          <a:prstGeom prst="bentConnector3">
            <a:avLst>
              <a:gd fmla="val 42088" name="adj1"/>
            </a:avLst>
          </a:prstGeom>
          <a:noFill/>
          <a:ln cap="flat" cmpd="sng" w="9525">
            <a:solidFill>
              <a:srgbClr val="C1C0CE"/>
            </a:solidFill>
            <a:prstDash val="solid"/>
            <a:round/>
            <a:headEnd len="sm" w="sm" type="stealth"/>
            <a:tailEnd len="sm" w="sm" type="none"/>
          </a:ln>
        </p:spPr>
      </p:cxnSp>
      <p:sp>
        <p:nvSpPr>
          <p:cNvPr id="286" name="Google Shape;286;p56"/>
          <p:cNvSpPr/>
          <p:nvPr/>
        </p:nvSpPr>
        <p:spPr>
          <a:xfrm>
            <a:off x="5046700" y="1194675"/>
            <a:ext cx="697500" cy="359400"/>
          </a:xfrm>
          <a:prstGeom prst="roundRect">
            <a:avLst>
              <a:gd fmla="val 16667" name="adj"/>
            </a:avLst>
          </a:prstGeom>
          <a:solidFill>
            <a:srgbClr val="C1C0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87" name="Google Shape;287;p56"/>
          <p:cNvSpPr/>
          <p:nvPr/>
        </p:nvSpPr>
        <p:spPr>
          <a:xfrm>
            <a:off x="5046700" y="3580725"/>
            <a:ext cx="697500" cy="359400"/>
          </a:xfrm>
          <a:prstGeom prst="roundRect">
            <a:avLst>
              <a:gd fmla="val 16667" name="adj"/>
            </a:avLst>
          </a:prstGeom>
          <a:solidFill>
            <a:srgbClr val="C1C0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cxnSp>
        <p:nvCxnSpPr>
          <p:cNvPr id="288" name="Google Shape;288;p56"/>
          <p:cNvCxnSpPr>
            <a:stCxn id="284" idx="3"/>
            <a:endCxn id="286" idx="1"/>
          </p:cNvCxnSpPr>
          <p:nvPr/>
        </p:nvCxnSpPr>
        <p:spPr>
          <a:xfrm flipH="1" rot="10800000">
            <a:off x="4665375" y="1374275"/>
            <a:ext cx="381300" cy="13188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289" name="Google Shape;289;p56"/>
          <p:cNvCxnSpPr>
            <a:stCxn id="284" idx="3"/>
            <a:endCxn id="287" idx="1"/>
          </p:cNvCxnSpPr>
          <p:nvPr/>
        </p:nvCxnSpPr>
        <p:spPr>
          <a:xfrm>
            <a:off x="4665375" y="2693075"/>
            <a:ext cx="381300" cy="1067400"/>
          </a:xfrm>
          <a:prstGeom prst="bentConnector3">
            <a:avLst>
              <a:gd fmla="val 50003" name="adj1"/>
            </a:avLst>
          </a:prstGeom>
          <a:noFill/>
          <a:ln cap="flat" cmpd="sng" w="9525">
            <a:solidFill>
              <a:srgbClr val="C1C0CE"/>
            </a:solidFill>
            <a:prstDash val="solid"/>
            <a:round/>
            <a:headEnd len="med" w="med" type="none"/>
            <a:tailEnd len="med" w="med" type="stealth"/>
          </a:ln>
        </p:spPr>
      </p:cxnSp>
      <p:sp>
        <p:nvSpPr>
          <p:cNvPr id="290" name="Google Shape;290;p56"/>
          <p:cNvSpPr/>
          <p:nvPr/>
        </p:nvSpPr>
        <p:spPr>
          <a:xfrm>
            <a:off x="6208900" y="621300"/>
            <a:ext cx="8136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1" name="Google Shape;291;p56"/>
          <p:cNvSpPr/>
          <p:nvPr/>
        </p:nvSpPr>
        <p:spPr>
          <a:xfrm>
            <a:off x="6214275" y="1820450"/>
            <a:ext cx="8136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2" name="Google Shape;292;p56"/>
          <p:cNvSpPr/>
          <p:nvPr/>
        </p:nvSpPr>
        <p:spPr>
          <a:xfrm>
            <a:off x="7514825" y="328550"/>
            <a:ext cx="9303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3C4856"/>
                </a:solidFill>
                <a:latin typeface="Lato"/>
                <a:ea typeface="Lato"/>
                <a:cs typeface="Lato"/>
                <a:sym typeface="Lato"/>
              </a:rPr>
              <a:t>Possible end result</a:t>
            </a:r>
            <a:endParaRPr sz="800">
              <a:solidFill>
                <a:srgbClr val="3C4856"/>
              </a:solidFill>
              <a:latin typeface="Lato"/>
              <a:ea typeface="Lato"/>
              <a:cs typeface="Lato"/>
              <a:sym typeface="Lato"/>
            </a:endParaRPr>
          </a:p>
        </p:txBody>
      </p:sp>
      <p:sp>
        <p:nvSpPr>
          <p:cNvPr id="293" name="Google Shape;293;p56"/>
          <p:cNvSpPr/>
          <p:nvPr/>
        </p:nvSpPr>
        <p:spPr>
          <a:xfrm>
            <a:off x="7514825" y="771675"/>
            <a:ext cx="6975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4" name="Google Shape;294;p56"/>
          <p:cNvSpPr/>
          <p:nvPr/>
        </p:nvSpPr>
        <p:spPr>
          <a:xfrm>
            <a:off x="7514825" y="1621625"/>
            <a:ext cx="6975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5" name="Google Shape;295;p56"/>
          <p:cNvSpPr/>
          <p:nvPr/>
        </p:nvSpPr>
        <p:spPr>
          <a:xfrm>
            <a:off x="7514825" y="2060800"/>
            <a:ext cx="6975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6" name="Google Shape;296;p56"/>
          <p:cNvSpPr/>
          <p:nvPr/>
        </p:nvSpPr>
        <p:spPr>
          <a:xfrm>
            <a:off x="6208900" y="2963375"/>
            <a:ext cx="7833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7" name="Google Shape;297;p56"/>
          <p:cNvSpPr/>
          <p:nvPr/>
        </p:nvSpPr>
        <p:spPr>
          <a:xfrm>
            <a:off x="6214936" y="3580725"/>
            <a:ext cx="7833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8" name="Google Shape;298;p56"/>
          <p:cNvSpPr/>
          <p:nvPr/>
        </p:nvSpPr>
        <p:spPr>
          <a:xfrm>
            <a:off x="6214936" y="4198075"/>
            <a:ext cx="7833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299" name="Google Shape;299;p56"/>
          <p:cNvSpPr/>
          <p:nvPr/>
        </p:nvSpPr>
        <p:spPr>
          <a:xfrm>
            <a:off x="7514825" y="3827275"/>
            <a:ext cx="7893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00" name="Google Shape;300;p56"/>
          <p:cNvSpPr/>
          <p:nvPr/>
        </p:nvSpPr>
        <p:spPr>
          <a:xfrm>
            <a:off x="7514825" y="3334750"/>
            <a:ext cx="7893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01" name="Google Shape;301;p56"/>
          <p:cNvSpPr/>
          <p:nvPr/>
        </p:nvSpPr>
        <p:spPr>
          <a:xfrm>
            <a:off x="7514825" y="4319800"/>
            <a:ext cx="7893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02" name="Google Shape;302;p56"/>
          <p:cNvSpPr/>
          <p:nvPr/>
        </p:nvSpPr>
        <p:spPr>
          <a:xfrm>
            <a:off x="7514825" y="2842225"/>
            <a:ext cx="789300" cy="359400"/>
          </a:xfrm>
          <a:prstGeom prst="roundRect">
            <a:avLst>
              <a:gd fmla="val 16667"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cxnSp>
        <p:nvCxnSpPr>
          <p:cNvPr id="303" name="Google Shape;303;p56"/>
          <p:cNvCxnSpPr>
            <a:stCxn id="286" idx="3"/>
            <a:endCxn id="290" idx="1"/>
          </p:cNvCxnSpPr>
          <p:nvPr/>
        </p:nvCxnSpPr>
        <p:spPr>
          <a:xfrm flipH="1" rot="10800000">
            <a:off x="5744200" y="801075"/>
            <a:ext cx="464700" cy="5733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04" name="Google Shape;304;p56"/>
          <p:cNvCxnSpPr>
            <a:stCxn id="286" idx="3"/>
            <a:endCxn id="291" idx="1"/>
          </p:cNvCxnSpPr>
          <p:nvPr/>
        </p:nvCxnSpPr>
        <p:spPr>
          <a:xfrm>
            <a:off x="5744200" y="1374375"/>
            <a:ext cx="470100" cy="625800"/>
          </a:xfrm>
          <a:prstGeom prst="bentConnector3">
            <a:avLst>
              <a:gd fmla="val 49997" name="adj1"/>
            </a:avLst>
          </a:prstGeom>
          <a:noFill/>
          <a:ln cap="flat" cmpd="sng" w="9525">
            <a:solidFill>
              <a:srgbClr val="C1C0CE"/>
            </a:solidFill>
            <a:prstDash val="solid"/>
            <a:round/>
            <a:headEnd len="med" w="med" type="none"/>
            <a:tailEnd len="med" w="med" type="stealth"/>
          </a:ln>
        </p:spPr>
      </p:cxnSp>
      <p:cxnSp>
        <p:nvCxnSpPr>
          <p:cNvPr id="305" name="Google Shape;305;p56"/>
          <p:cNvCxnSpPr>
            <a:stCxn id="290" idx="3"/>
            <a:endCxn id="292" idx="1"/>
          </p:cNvCxnSpPr>
          <p:nvPr/>
        </p:nvCxnSpPr>
        <p:spPr>
          <a:xfrm flipH="1" rot="10800000">
            <a:off x="7022500" y="508200"/>
            <a:ext cx="492300" cy="2928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306" name="Google Shape;306;p56"/>
          <p:cNvCxnSpPr>
            <a:stCxn id="290" idx="3"/>
            <a:endCxn id="293" idx="1"/>
          </p:cNvCxnSpPr>
          <p:nvPr/>
        </p:nvCxnSpPr>
        <p:spPr>
          <a:xfrm>
            <a:off x="7022500" y="801000"/>
            <a:ext cx="492300" cy="1503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307" name="Google Shape;307;p56"/>
          <p:cNvCxnSpPr>
            <a:stCxn id="291" idx="3"/>
            <a:endCxn id="294" idx="1"/>
          </p:cNvCxnSpPr>
          <p:nvPr/>
        </p:nvCxnSpPr>
        <p:spPr>
          <a:xfrm flipH="1" rot="10800000">
            <a:off x="7027875" y="1801250"/>
            <a:ext cx="486900" cy="198900"/>
          </a:xfrm>
          <a:prstGeom prst="bentConnector3">
            <a:avLst>
              <a:gd fmla="val 50005" name="adj1"/>
            </a:avLst>
          </a:prstGeom>
          <a:noFill/>
          <a:ln cap="flat" cmpd="sng" w="9525">
            <a:solidFill>
              <a:srgbClr val="C1C0CE"/>
            </a:solidFill>
            <a:prstDash val="solid"/>
            <a:round/>
            <a:headEnd len="med" w="med" type="none"/>
            <a:tailEnd len="med" w="med" type="stealth"/>
          </a:ln>
        </p:spPr>
      </p:cxnSp>
      <p:cxnSp>
        <p:nvCxnSpPr>
          <p:cNvPr id="308" name="Google Shape;308;p56"/>
          <p:cNvCxnSpPr>
            <a:stCxn id="291" idx="3"/>
            <a:endCxn id="295" idx="1"/>
          </p:cNvCxnSpPr>
          <p:nvPr/>
        </p:nvCxnSpPr>
        <p:spPr>
          <a:xfrm>
            <a:off x="7027875" y="2000150"/>
            <a:ext cx="486900" cy="240300"/>
          </a:xfrm>
          <a:prstGeom prst="bentConnector3">
            <a:avLst>
              <a:gd fmla="val 50005" name="adj1"/>
            </a:avLst>
          </a:prstGeom>
          <a:noFill/>
          <a:ln cap="flat" cmpd="sng" w="9525">
            <a:solidFill>
              <a:srgbClr val="C1C0CE"/>
            </a:solidFill>
            <a:prstDash val="solid"/>
            <a:round/>
            <a:headEnd len="med" w="med" type="none"/>
            <a:tailEnd len="med" w="med" type="stealth"/>
          </a:ln>
        </p:spPr>
      </p:cxnSp>
      <p:cxnSp>
        <p:nvCxnSpPr>
          <p:cNvPr id="309" name="Google Shape;309;p56"/>
          <p:cNvCxnSpPr>
            <a:stCxn id="287" idx="3"/>
            <a:endCxn id="297" idx="1"/>
          </p:cNvCxnSpPr>
          <p:nvPr/>
        </p:nvCxnSpPr>
        <p:spPr>
          <a:xfrm>
            <a:off x="5744200" y="3760425"/>
            <a:ext cx="470700" cy="600"/>
          </a:xfrm>
          <a:prstGeom prst="bentConnector3">
            <a:avLst>
              <a:gd fmla="val 50004" name="adj1"/>
            </a:avLst>
          </a:prstGeom>
          <a:noFill/>
          <a:ln cap="flat" cmpd="sng" w="9525">
            <a:solidFill>
              <a:srgbClr val="C1C0CE"/>
            </a:solidFill>
            <a:prstDash val="solid"/>
            <a:round/>
            <a:headEnd len="med" w="med" type="none"/>
            <a:tailEnd len="med" w="med" type="stealth"/>
          </a:ln>
        </p:spPr>
      </p:cxnSp>
      <p:cxnSp>
        <p:nvCxnSpPr>
          <p:cNvPr id="310" name="Google Shape;310;p56"/>
          <p:cNvCxnSpPr>
            <a:stCxn id="287" idx="3"/>
            <a:endCxn id="296" idx="1"/>
          </p:cNvCxnSpPr>
          <p:nvPr/>
        </p:nvCxnSpPr>
        <p:spPr>
          <a:xfrm flipH="1" rot="10800000">
            <a:off x="5744200" y="3143025"/>
            <a:ext cx="464700" cy="6174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11" name="Google Shape;311;p56"/>
          <p:cNvCxnSpPr>
            <a:stCxn id="287" idx="3"/>
            <a:endCxn id="298" idx="1"/>
          </p:cNvCxnSpPr>
          <p:nvPr/>
        </p:nvCxnSpPr>
        <p:spPr>
          <a:xfrm>
            <a:off x="5744200" y="3760425"/>
            <a:ext cx="470700" cy="617400"/>
          </a:xfrm>
          <a:prstGeom prst="bentConnector3">
            <a:avLst>
              <a:gd fmla="val 50004" name="adj1"/>
            </a:avLst>
          </a:prstGeom>
          <a:noFill/>
          <a:ln cap="flat" cmpd="sng" w="9525">
            <a:solidFill>
              <a:srgbClr val="C1C0CE"/>
            </a:solidFill>
            <a:prstDash val="solid"/>
            <a:round/>
            <a:headEnd len="med" w="med" type="none"/>
            <a:tailEnd len="med" w="med" type="stealth"/>
          </a:ln>
        </p:spPr>
      </p:cxnSp>
      <p:cxnSp>
        <p:nvCxnSpPr>
          <p:cNvPr id="312" name="Google Shape;312;p56"/>
          <p:cNvCxnSpPr>
            <a:stCxn id="297" idx="3"/>
            <a:endCxn id="300" idx="1"/>
          </p:cNvCxnSpPr>
          <p:nvPr/>
        </p:nvCxnSpPr>
        <p:spPr>
          <a:xfrm flipH="1" rot="10800000">
            <a:off x="6998236" y="3514425"/>
            <a:ext cx="516600" cy="246000"/>
          </a:xfrm>
          <a:prstGeom prst="bentConnector3">
            <a:avLst>
              <a:gd fmla="val 49999" name="adj1"/>
            </a:avLst>
          </a:prstGeom>
          <a:noFill/>
          <a:ln cap="flat" cmpd="sng" w="9525">
            <a:solidFill>
              <a:srgbClr val="C1C0CE"/>
            </a:solidFill>
            <a:prstDash val="solid"/>
            <a:round/>
            <a:headEnd len="med" w="med" type="none"/>
            <a:tailEnd len="med" w="med" type="stealth"/>
          </a:ln>
        </p:spPr>
      </p:cxnSp>
      <p:cxnSp>
        <p:nvCxnSpPr>
          <p:cNvPr id="313" name="Google Shape;313;p56"/>
          <p:cNvCxnSpPr>
            <a:stCxn id="297" idx="3"/>
            <a:endCxn id="299" idx="1"/>
          </p:cNvCxnSpPr>
          <p:nvPr/>
        </p:nvCxnSpPr>
        <p:spPr>
          <a:xfrm>
            <a:off x="6998236" y="3760425"/>
            <a:ext cx="516600" cy="246600"/>
          </a:xfrm>
          <a:prstGeom prst="bentConnector3">
            <a:avLst>
              <a:gd fmla="val 49999" name="adj1"/>
            </a:avLst>
          </a:prstGeom>
          <a:noFill/>
          <a:ln cap="flat" cmpd="sng" w="9525">
            <a:solidFill>
              <a:srgbClr val="C1C0CE"/>
            </a:solidFill>
            <a:prstDash val="solid"/>
            <a:round/>
            <a:headEnd len="med" w="med" type="none"/>
            <a:tailEnd len="med" w="med" type="stealth"/>
          </a:ln>
        </p:spPr>
      </p:cxnSp>
      <p:cxnSp>
        <p:nvCxnSpPr>
          <p:cNvPr id="314" name="Google Shape;314;p56"/>
          <p:cNvCxnSpPr>
            <a:stCxn id="297" idx="3"/>
            <a:endCxn id="302" idx="1"/>
          </p:cNvCxnSpPr>
          <p:nvPr/>
        </p:nvCxnSpPr>
        <p:spPr>
          <a:xfrm flipH="1" rot="10800000">
            <a:off x="6998236" y="3021825"/>
            <a:ext cx="516600" cy="738600"/>
          </a:xfrm>
          <a:prstGeom prst="bentConnector3">
            <a:avLst>
              <a:gd fmla="val 49999" name="adj1"/>
            </a:avLst>
          </a:prstGeom>
          <a:noFill/>
          <a:ln cap="flat" cmpd="sng" w="9525">
            <a:solidFill>
              <a:srgbClr val="C1C0CE"/>
            </a:solidFill>
            <a:prstDash val="solid"/>
            <a:round/>
            <a:headEnd len="med" w="med" type="none"/>
            <a:tailEnd len="med" w="med" type="stealth"/>
          </a:ln>
        </p:spPr>
      </p:cxnSp>
      <p:cxnSp>
        <p:nvCxnSpPr>
          <p:cNvPr id="315" name="Google Shape;315;p56"/>
          <p:cNvCxnSpPr>
            <a:stCxn id="297" idx="3"/>
            <a:endCxn id="301" idx="1"/>
          </p:cNvCxnSpPr>
          <p:nvPr/>
        </p:nvCxnSpPr>
        <p:spPr>
          <a:xfrm>
            <a:off x="6998236" y="3760425"/>
            <a:ext cx="516600" cy="739200"/>
          </a:xfrm>
          <a:prstGeom prst="bentConnector3">
            <a:avLst>
              <a:gd fmla="val 49999" name="adj1"/>
            </a:avLst>
          </a:prstGeom>
          <a:noFill/>
          <a:ln cap="flat" cmpd="sng" w="9525">
            <a:solidFill>
              <a:srgbClr val="C1C0CE"/>
            </a:solidFill>
            <a:prstDash val="solid"/>
            <a:round/>
            <a:headEnd len="med" w="med" type="none"/>
            <a:tailEnd len="med" w="med" type="stealth"/>
          </a:ln>
        </p:spPr>
      </p:cxnSp>
      <p:sp>
        <p:nvSpPr>
          <p:cNvPr id="316" name="Google Shape;316;p56"/>
          <p:cNvSpPr txBox="1"/>
          <p:nvPr/>
        </p:nvSpPr>
        <p:spPr>
          <a:xfrm>
            <a:off x="555800" y="370150"/>
            <a:ext cx="22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F1838"/>
                </a:solidFill>
                <a:latin typeface="Poppins"/>
                <a:ea typeface="Poppins"/>
                <a:cs typeface="Poppins"/>
                <a:sym typeface="Poppins"/>
              </a:rPr>
              <a:t>Variation A: One User</a:t>
            </a:r>
            <a:endParaRPr b="1">
              <a:solidFill>
                <a:srgbClr val="0F1838"/>
              </a:solidFill>
              <a:latin typeface="Poppins"/>
              <a:ea typeface="Poppins"/>
              <a:cs typeface="Poppins"/>
              <a:sym typeface="Poppins"/>
            </a:endParaRPr>
          </a:p>
        </p:txBody>
      </p:sp>
      <p:sp>
        <p:nvSpPr>
          <p:cNvPr id="273" name="Google Shape;273;p56"/>
          <p:cNvSpPr/>
          <p:nvPr/>
        </p:nvSpPr>
        <p:spPr>
          <a:xfrm>
            <a:off x="1018975" y="953875"/>
            <a:ext cx="1044900" cy="359400"/>
          </a:xfrm>
          <a:prstGeom prst="roundRect">
            <a:avLst>
              <a:gd fmla="val 9154" name="adj"/>
            </a:avLst>
          </a:prstGeom>
          <a:solidFill>
            <a:srgbClr val="00D3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C4856"/>
                </a:solidFill>
                <a:latin typeface="Poppins SemiBold"/>
                <a:ea typeface="Poppins SemiBold"/>
                <a:cs typeface="Poppins SemiBold"/>
                <a:sym typeface="Poppins SemiBold"/>
              </a:rPr>
              <a:t>Task #1</a:t>
            </a:r>
            <a:endParaRPr sz="1000">
              <a:solidFill>
                <a:srgbClr val="3C4856"/>
              </a:solidFill>
              <a:latin typeface="Poppins SemiBold"/>
              <a:ea typeface="Poppins SemiBold"/>
              <a:cs typeface="Poppins SemiBold"/>
              <a:sym typeface="Poppins SemiBold"/>
            </a:endParaRPr>
          </a:p>
        </p:txBody>
      </p:sp>
      <p:cxnSp>
        <p:nvCxnSpPr>
          <p:cNvPr id="317" name="Google Shape;317;p56"/>
          <p:cNvCxnSpPr/>
          <p:nvPr/>
        </p:nvCxnSpPr>
        <p:spPr>
          <a:xfrm>
            <a:off x="1645350" y="4023425"/>
            <a:ext cx="0" cy="255900"/>
          </a:xfrm>
          <a:prstGeom prst="straightConnector1">
            <a:avLst/>
          </a:prstGeom>
          <a:noFill/>
          <a:ln cap="flat" cmpd="sng" w="9525">
            <a:solidFill>
              <a:srgbClr val="C1C0CE"/>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sp>
        <p:nvSpPr>
          <p:cNvPr id="322" name="Google Shape;322;p57"/>
          <p:cNvSpPr/>
          <p:nvPr/>
        </p:nvSpPr>
        <p:spPr>
          <a:xfrm>
            <a:off x="1037568" y="1474975"/>
            <a:ext cx="1538100" cy="442500"/>
          </a:xfrm>
          <a:prstGeom prst="roundRect">
            <a:avLst>
              <a:gd fmla="val 6538" name="adj"/>
            </a:avLst>
          </a:prstGeom>
          <a:solidFill>
            <a:srgbClr val="00D3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C4856"/>
                </a:solidFill>
                <a:latin typeface="Poppins SemiBold"/>
                <a:ea typeface="Poppins SemiBold"/>
                <a:cs typeface="Poppins SemiBold"/>
                <a:sym typeface="Poppins SemiBold"/>
              </a:rPr>
              <a:t>User 1</a:t>
            </a:r>
            <a:endParaRPr sz="1000">
              <a:solidFill>
                <a:srgbClr val="3C4856"/>
              </a:solidFill>
              <a:latin typeface="Poppins SemiBold"/>
              <a:ea typeface="Poppins SemiBold"/>
              <a:cs typeface="Poppins SemiBold"/>
              <a:sym typeface="Poppins SemiBold"/>
            </a:endParaRPr>
          </a:p>
        </p:txBody>
      </p:sp>
      <p:sp>
        <p:nvSpPr>
          <p:cNvPr id="323" name="Google Shape;323;p57"/>
          <p:cNvSpPr/>
          <p:nvPr/>
        </p:nvSpPr>
        <p:spPr>
          <a:xfrm>
            <a:off x="1223838" y="2473913"/>
            <a:ext cx="856500" cy="442500"/>
          </a:xfrm>
          <a:prstGeom prst="roundRect">
            <a:avLst>
              <a:gd fmla="val 868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Action #2</a:t>
            </a:r>
            <a:endParaRPr sz="800">
              <a:solidFill>
                <a:srgbClr val="3C4856"/>
              </a:solidFill>
              <a:latin typeface="Lato"/>
              <a:ea typeface="Lato"/>
              <a:cs typeface="Lato"/>
              <a:sym typeface="Lato"/>
            </a:endParaRPr>
          </a:p>
        </p:txBody>
      </p:sp>
      <p:sp>
        <p:nvSpPr>
          <p:cNvPr id="324" name="Google Shape;324;p57"/>
          <p:cNvSpPr/>
          <p:nvPr/>
        </p:nvSpPr>
        <p:spPr>
          <a:xfrm>
            <a:off x="261800" y="2473913"/>
            <a:ext cx="856500" cy="442500"/>
          </a:xfrm>
          <a:prstGeom prst="roundRect">
            <a:avLst>
              <a:gd fmla="val 1253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Action #1</a:t>
            </a:r>
            <a:endParaRPr sz="800">
              <a:solidFill>
                <a:srgbClr val="3C4856"/>
              </a:solidFill>
              <a:latin typeface="Lato"/>
              <a:ea typeface="Lato"/>
              <a:cs typeface="Lato"/>
              <a:sym typeface="Lato"/>
            </a:endParaRPr>
          </a:p>
        </p:txBody>
      </p:sp>
      <p:sp>
        <p:nvSpPr>
          <p:cNvPr id="325" name="Google Shape;325;p57"/>
          <p:cNvSpPr/>
          <p:nvPr/>
        </p:nvSpPr>
        <p:spPr>
          <a:xfrm>
            <a:off x="2185876" y="2473913"/>
            <a:ext cx="856500" cy="442500"/>
          </a:xfrm>
          <a:prstGeom prst="roundRect">
            <a:avLst>
              <a:gd fmla="val 788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Action #3</a:t>
            </a:r>
            <a:endParaRPr sz="800">
              <a:solidFill>
                <a:srgbClr val="3C4856"/>
              </a:solidFill>
              <a:latin typeface="Lato"/>
              <a:ea typeface="Lato"/>
              <a:cs typeface="Lato"/>
              <a:sym typeface="Lato"/>
            </a:endParaRPr>
          </a:p>
        </p:txBody>
      </p:sp>
      <p:cxnSp>
        <p:nvCxnSpPr>
          <p:cNvPr id="326" name="Google Shape;326;p57"/>
          <p:cNvCxnSpPr>
            <a:stCxn id="322" idx="2"/>
            <a:endCxn id="327" idx="0"/>
          </p:cNvCxnSpPr>
          <p:nvPr/>
        </p:nvCxnSpPr>
        <p:spPr>
          <a:xfrm flipH="1" rot="-5400000">
            <a:off x="4337268" y="-613175"/>
            <a:ext cx="556500" cy="5617800"/>
          </a:xfrm>
          <a:prstGeom prst="bentConnector3">
            <a:avLst>
              <a:gd fmla="val 49994" name="adj1"/>
            </a:avLst>
          </a:prstGeom>
          <a:noFill/>
          <a:ln cap="flat" cmpd="sng" w="9525">
            <a:solidFill>
              <a:srgbClr val="00D3AD"/>
            </a:solidFill>
            <a:prstDash val="solid"/>
            <a:round/>
            <a:headEnd len="sm" w="sm" type="none"/>
            <a:tailEnd len="sm" w="sm" type="none"/>
          </a:ln>
        </p:spPr>
      </p:cxnSp>
      <p:cxnSp>
        <p:nvCxnSpPr>
          <p:cNvPr id="328" name="Google Shape;328;p57"/>
          <p:cNvCxnSpPr>
            <a:stCxn id="324" idx="0"/>
            <a:endCxn id="322" idx="2"/>
          </p:cNvCxnSpPr>
          <p:nvPr/>
        </p:nvCxnSpPr>
        <p:spPr>
          <a:xfrm rot="-5400000">
            <a:off x="970100" y="1637363"/>
            <a:ext cx="556500" cy="1116600"/>
          </a:xfrm>
          <a:prstGeom prst="bentConnector3">
            <a:avLst>
              <a:gd fmla="val 49994" name="adj1"/>
            </a:avLst>
          </a:prstGeom>
          <a:noFill/>
          <a:ln cap="flat" cmpd="sng" w="9525">
            <a:solidFill>
              <a:srgbClr val="00D3AD"/>
            </a:solidFill>
            <a:prstDash val="solid"/>
            <a:round/>
            <a:headEnd len="sm" w="sm" type="none"/>
            <a:tailEnd len="sm" w="sm" type="none"/>
          </a:ln>
        </p:spPr>
      </p:cxnSp>
      <p:sp>
        <p:nvSpPr>
          <p:cNvPr id="329" name="Google Shape;329;p57"/>
          <p:cNvSpPr/>
          <p:nvPr/>
        </p:nvSpPr>
        <p:spPr>
          <a:xfrm>
            <a:off x="6191443" y="1032475"/>
            <a:ext cx="1538100" cy="442500"/>
          </a:xfrm>
          <a:prstGeom prst="roundRect">
            <a:avLst>
              <a:gd fmla="val 7244"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C4856"/>
                </a:solidFill>
                <a:latin typeface="Poppins SemiBold"/>
                <a:ea typeface="Poppins SemiBold"/>
                <a:cs typeface="Poppins SemiBold"/>
                <a:sym typeface="Poppins SemiBold"/>
              </a:rPr>
              <a:t>User 2</a:t>
            </a:r>
            <a:endParaRPr sz="1000">
              <a:solidFill>
                <a:srgbClr val="3C4856"/>
              </a:solidFill>
              <a:latin typeface="Poppins SemiBold"/>
              <a:ea typeface="Poppins SemiBold"/>
              <a:cs typeface="Poppins SemiBold"/>
              <a:sym typeface="Poppins SemiBold"/>
            </a:endParaRPr>
          </a:p>
        </p:txBody>
      </p:sp>
      <p:cxnSp>
        <p:nvCxnSpPr>
          <p:cNvPr id="330" name="Google Shape;330;p57"/>
          <p:cNvCxnSpPr>
            <a:stCxn id="329" idx="2"/>
            <a:endCxn id="331" idx="0"/>
          </p:cNvCxnSpPr>
          <p:nvPr/>
        </p:nvCxnSpPr>
        <p:spPr>
          <a:xfrm flipH="1" rot="-5400000">
            <a:off x="7173943" y="1261525"/>
            <a:ext cx="999000" cy="1425900"/>
          </a:xfrm>
          <a:prstGeom prst="bentConnector3">
            <a:avLst>
              <a:gd fmla="val 49997" name="adj1"/>
            </a:avLst>
          </a:prstGeom>
          <a:noFill/>
          <a:ln cap="flat" cmpd="sng" w="9525">
            <a:solidFill>
              <a:schemeClr val="accent2"/>
            </a:solidFill>
            <a:prstDash val="solid"/>
            <a:round/>
            <a:headEnd len="sm" w="sm" type="none"/>
            <a:tailEnd len="sm" w="sm" type="none"/>
          </a:ln>
        </p:spPr>
      </p:cxnSp>
      <p:sp>
        <p:nvSpPr>
          <p:cNvPr id="332" name="Google Shape;332;p57"/>
          <p:cNvSpPr/>
          <p:nvPr/>
        </p:nvSpPr>
        <p:spPr>
          <a:xfrm>
            <a:off x="4109951" y="2473913"/>
            <a:ext cx="856500" cy="442500"/>
          </a:xfrm>
          <a:prstGeom prst="roundRect">
            <a:avLst>
              <a:gd fmla="val 7808"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33" name="Google Shape;333;p57"/>
          <p:cNvSpPr/>
          <p:nvPr/>
        </p:nvSpPr>
        <p:spPr>
          <a:xfrm>
            <a:off x="2466318" y="4048275"/>
            <a:ext cx="1538100" cy="442500"/>
          </a:xfrm>
          <a:prstGeom prst="roundRect">
            <a:avLst>
              <a:gd fmla="val 1162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C4856"/>
                </a:solidFill>
                <a:latin typeface="Poppins SemiBold"/>
                <a:ea typeface="Poppins SemiBold"/>
                <a:cs typeface="Poppins SemiBold"/>
                <a:sym typeface="Poppins SemiBold"/>
              </a:rPr>
              <a:t>User 3</a:t>
            </a:r>
            <a:endParaRPr sz="1000">
              <a:solidFill>
                <a:srgbClr val="3C4856"/>
              </a:solidFill>
              <a:latin typeface="Poppins SemiBold"/>
              <a:ea typeface="Poppins SemiBold"/>
              <a:cs typeface="Poppins SemiBold"/>
              <a:sym typeface="Poppins SemiBold"/>
            </a:endParaRPr>
          </a:p>
        </p:txBody>
      </p:sp>
      <p:cxnSp>
        <p:nvCxnSpPr>
          <p:cNvPr id="334" name="Google Shape;334;p57"/>
          <p:cNvCxnSpPr>
            <a:stCxn id="333" idx="0"/>
            <a:endCxn id="323" idx="2"/>
          </p:cNvCxnSpPr>
          <p:nvPr/>
        </p:nvCxnSpPr>
        <p:spPr>
          <a:xfrm flipH="1" rot="5400000">
            <a:off x="1877718" y="2690625"/>
            <a:ext cx="1131900" cy="1583400"/>
          </a:xfrm>
          <a:prstGeom prst="bentConnector3">
            <a:avLst>
              <a:gd fmla="val 49998" name="adj1"/>
            </a:avLst>
          </a:prstGeom>
          <a:noFill/>
          <a:ln cap="flat" cmpd="sng" w="9525">
            <a:solidFill>
              <a:schemeClr val="accent3"/>
            </a:solidFill>
            <a:prstDash val="solid"/>
            <a:round/>
            <a:headEnd len="sm" w="sm" type="none"/>
            <a:tailEnd len="sm" w="sm" type="none"/>
          </a:ln>
        </p:spPr>
      </p:cxnSp>
      <p:sp>
        <p:nvSpPr>
          <p:cNvPr id="331" name="Google Shape;331;p57"/>
          <p:cNvSpPr/>
          <p:nvPr/>
        </p:nvSpPr>
        <p:spPr>
          <a:xfrm>
            <a:off x="7958103" y="2473913"/>
            <a:ext cx="856500" cy="442500"/>
          </a:xfrm>
          <a:prstGeom prst="roundRect">
            <a:avLst>
              <a:gd fmla="val 613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35" name="Google Shape;335;p57"/>
          <p:cNvSpPr/>
          <p:nvPr/>
        </p:nvSpPr>
        <p:spPr>
          <a:xfrm>
            <a:off x="5071989" y="2473913"/>
            <a:ext cx="856500" cy="442500"/>
          </a:xfrm>
          <a:prstGeom prst="roundRect">
            <a:avLst>
              <a:gd fmla="val 7008"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cxnSp>
        <p:nvCxnSpPr>
          <p:cNvPr id="336" name="Google Shape;336;p57"/>
          <p:cNvCxnSpPr>
            <a:stCxn id="329" idx="2"/>
            <a:endCxn id="335" idx="0"/>
          </p:cNvCxnSpPr>
          <p:nvPr/>
        </p:nvCxnSpPr>
        <p:spPr>
          <a:xfrm rot="5400000">
            <a:off x="5730793" y="1244275"/>
            <a:ext cx="999000" cy="1460400"/>
          </a:xfrm>
          <a:prstGeom prst="bentConnector3">
            <a:avLst>
              <a:gd fmla="val 49997" name="adj1"/>
            </a:avLst>
          </a:prstGeom>
          <a:noFill/>
          <a:ln cap="flat" cmpd="sng" w="9525">
            <a:solidFill>
              <a:schemeClr val="accent2"/>
            </a:solidFill>
            <a:prstDash val="solid"/>
            <a:round/>
            <a:headEnd len="sm" w="sm" type="none"/>
            <a:tailEnd len="sm" w="sm" type="none"/>
          </a:ln>
        </p:spPr>
      </p:cxnSp>
      <p:sp>
        <p:nvSpPr>
          <p:cNvPr id="337" name="Google Shape;337;p57"/>
          <p:cNvSpPr/>
          <p:nvPr/>
        </p:nvSpPr>
        <p:spPr>
          <a:xfrm>
            <a:off x="3147913" y="2473913"/>
            <a:ext cx="856500" cy="442500"/>
          </a:xfrm>
          <a:prstGeom prst="roundRect">
            <a:avLst>
              <a:gd fmla="val 11658"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38" name="Google Shape;338;p57"/>
          <p:cNvSpPr/>
          <p:nvPr/>
        </p:nvSpPr>
        <p:spPr>
          <a:xfrm>
            <a:off x="6034027" y="2473913"/>
            <a:ext cx="856500" cy="442500"/>
          </a:xfrm>
          <a:prstGeom prst="roundRect">
            <a:avLst>
              <a:gd fmla="val 107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sp>
        <p:nvSpPr>
          <p:cNvPr id="327" name="Google Shape;327;p57"/>
          <p:cNvSpPr/>
          <p:nvPr/>
        </p:nvSpPr>
        <p:spPr>
          <a:xfrm>
            <a:off x="6996065" y="2473913"/>
            <a:ext cx="856500" cy="442500"/>
          </a:xfrm>
          <a:prstGeom prst="roundRect">
            <a:avLst>
              <a:gd fmla="val 846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3C4856"/>
              </a:solidFill>
              <a:latin typeface="Lato"/>
              <a:ea typeface="Lato"/>
              <a:cs typeface="Lato"/>
              <a:sym typeface="Lato"/>
            </a:endParaRPr>
          </a:p>
        </p:txBody>
      </p:sp>
      <p:cxnSp>
        <p:nvCxnSpPr>
          <p:cNvPr id="339" name="Google Shape;339;p57"/>
          <p:cNvCxnSpPr>
            <a:stCxn id="333" idx="0"/>
            <a:endCxn id="325" idx="2"/>
          </p:cNvCxnSpPr>
          <p:nvPr/>
        </p:nvCxnSpPr>
        <p:spPr>
          <a:xfrm flipH="1" rot="5400000">
            <a:off x="2358768" y="3171675"/>
            <a:ext cx="1131900" cy="6213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340" name="Google Shape;340;p57"/>
          <p:cNvCxnSpPr>
            <a:stCxn id="333" idx="0"/>
            <a:endCxn id="337" idx="2"/>
          </p:cNvCxnSpPr>
          <p:nvPr/>
        </p:nvCxnSpPr>
        <p:spPr>
          <a:xfrm rot="-5400000">
            <a:off x="2839818" y="3311925"/>
            <a:ext cx="1131900" cy="3408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341" name="Google Shape;341;p57"/>
          <p:cNvCxnSpPr>
            <a:stCxn id="333" idx="0"/>
            <a:endCxn id="332" idx="2"/>
          </p:cNvCxnSpPr>
          <p:nvPr/>
        </p:nvCxnSpPr>
        <p:spPr>
          <a:xfrm rot="-5400000">
            <a:off x="3320868" y="2830875"/>
            <a:ext cx="1131900" cy="13029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342" name="Google Shape;342;p57"/>
          <p:cNvCxnSpPr>
            <a:stCxn id="333" idx="0"/>
            <a:endCxn id="335" idx="2"/>
          </p:cNvCxnSpPr>
          <p:nvPr/>
        </p:nvCxnSpPr>
        <p:spPr>
          <a:xfrm rot="-5400000">
            <a:off x="3801918" y="2349825"/>
            <a:ext cx="1131900" cy="22650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343" name="Google Shape;343;p57"/>
          <p:cNvCxnSpPr>
            <a:stCxn id="333" idx="0"/>
            <a:endCxn id="338" idx="2"/>
          </p:cNvCxnSpPr>
          <p:nvPr/>
        </p:nvCxnSpPr>
        <p:spPr>
          <a:xfrm rot="-5400000">
            <a:off x="4282818" y="1868925"/>
            <a:ext cx="1131900" cy="32268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344" name="Google Shape;344;p57"/>
          <p:cNvCxnSpPr>
            <a:stCxn id="333" idx="0"/>
            <a:endCxn id="327" idx="2"/>
          </p:cNvCxnSpPr>
          <p:nvPr/>
        </p:nvCxnSpPr>
        <p:spPr>
          <a:xfrm rot="-5400000">
            <a:off x="4763868" y="1387875"/>
            <a:ext cx="1131900" cy="41889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345" name="Google Shape;345;p57"/>
          <p:cNvCxnSpPr>
            <a:stCxn id="333" idx="0"/>
            <a:endCxn id="331" idx="2"/>
          </p:cNvCxnSpPr>
          <p:nvPr/>
        </p:nvCxnSpPr>
        <p:spPr>
          <a:xfrm rot="-5400000">
            <a:off x="5244918" y="906825"/>
            <a:ext cx="1131900" cy="5151000"/>
          </a:xfrm>
          <a:prstGeom prst="bentConnector3">
            <a:avLst>
              <a:gd fmla="val 49998" name="adj1"/>
            </a:avLst>
          </a:prstGeom>
          <a:noFill/>
          <a:ln cap="flat" cmpd="sng" w="9525">
            <a:solidFill>
              <a:schemeClr val="accent3"/>
            </a:solidFill>
            <a:prstDash val="solid"/>
            <a:round/>
            <a:headEnd len="sm" w="sm" type="none"/>
            <a:tailEnd len="sm" w="sm" type="none"/>
          </a:ln>
        </p:spPr>
      </p:cxnSp>
      <p:sp>
        <p:nvSpPr>
          <p:cNvPr id="346" name="Google Shape;346;p57"/>
          <p:cNvSpPr txBox="1"/>
          <p:nvPr>
            <p:ph type="title"/>
          </p:nvPr>
        </p:nvSpPr>
        <p:spPr>
          <a:xfrm>
            <a:off x="607200" y="635318"/>
            <a:ext cx="39360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B: Multiple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626318" y="6908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 Document management software</a:t>
            </a:r>
            <a:endParaRPr/>
          </a:p>
        </p:txBody>
      </p:sp>
      <p:sp>
        <p:nvSpPr>
          <p:cNvPr id="352" name="Google Shape;352;p58"/>
          <p:cNvSpPr txBox="1"/>
          <p:nvPr>
            <p:ph idx="2" type="title"/>
          </p:nvPr>
        </p:nvSpPr>
        <p:spPr>
          <a:xfrm>
            <a:off x="3440825" y="421575"/>
            <a:ext cx="5102700" cy="299100"/>
          </a:xfrm>
          <a:prstGeom prst="rect">
            <a:avLst/>
          </a:prstGeom>
        </p:spPr>
        <p:txBody>
          <a:bodyPr anchorCtr="0" anchor="b" bIns="45700" lIns="91425" spcFirstLastPara="1" rIns="91425" wrap="square" tIns="91425">
            <a:noAutofit/>
          </a:bodyPr>
          <a:lstStyle/>
          <a:p>
            <a:pPr indent="0" lvl="0" marL="0" rtl="0" algn="r">
              <a:spcBef>
                <a:spcPts val="0"/>
              </a:spcBef>
              <a:spcAft>
                <a:spcPts val="0"/>
              </a:spcAft>
              <a:buNone/>
            </a:pPr>
            <a:r>
              <a:rPr lang="en"/>
              <a:t>End result: Create a new doc</a:t>
            </a:r>
            <a:endParaRPr/>
          </a:p>
        </p:txBody>
      </p:sp>
      <p:graphicFrame>
        <p:nvGraphicFramePr>
          <p:cNvPr id="353" name="Google Shape;353;p58"/>
          <p:cNvGraphicFramePr/>
          <p:nvPr/>
        </p:nvGraphicFramePr>
        <p:xfrm>
          <a:off x="626313" y="1433688"/>
          <a:ext cx="3000000" cy="3000000"/>
        </p:xfrm>
        <a:graphic>
          <a:graphicData uri="http://schemas.openxmlformats.org/drawingml/2006/table">
            <a:tbl>
              <a:tblPr>
                <a:noFill/>
                <a:tableStyleId>{0524B8C0-260D-4AE3-B7E4-F629D09C9424}</a:tableStyleId>
              </a:tblPr>
              <a:tblGrid>
                <a:gridCol w="2062300"/>
                <a:gridCol w="5854675"/>
              </a:tblGrid>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Identify users actors</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Single user. Someone logging onto the platform and creating a doc as their first option (first time or returning user).</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Outline the Objective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Log-in phase: User wants access to platform. Document creation phase: User wants to create a visually pleasing and organized document in as little time as possible.</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Identify discovery source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Paid traffic</a:t>
                      </a:r>
                      <a:r>
                        <a:rPr lang="en" sz="1000">
                          <a:solidFill>
                            <a:srgbClr val="3C4856"/>
                          </a:solidFill>
                          <a:highlight>
                            <a:srgbClr val="FCFCFC"/>
                          </a:highlight>
                          <a:latin typeface="Lato"/>
                          <a:ea typeface="Lato"/>
                          <a:cs typeface="Lato"/>
                          <a:sym typeface="Lato"/>
                        </a:rPr>
                        <a:t> (e.g. Facebook; Google Ads)</a:t>
                      </a:r>
                      <a:r>
                        <a:rPr lang="en" sz="1000">
                          <a:solidFill>
                            <a:srgbClr val="3C4856"/>
                          </a:solidFill>
                          <a:highlight>
                            <a:srgbClr val="FCFCFC"/>
                          </a:highlight>
                          <a:latin typeface="Lato"/>
                          <a:ea typeface="Lato"/>
                          <a:cs typeface="Lato"/>
                          <a:sym typeface="Lato"/>
                        </a:rPr>
                        <a:t>, organic discovery through pre-made templates, and word of mouth.</a:t>
                      </a:r>
                      <a:endParaRPr b="1"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What and when of the need</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1100"/>
                        </a:spcAft>
                        <a:buNone/>
                      </a:pPr>
                      <a:r>
                        <a:rPr lang="en" sz="1000">
                          <a:solidFill>
                            <a:srgbClr val="3C4856"/>
                          </a:solidFill>
                          <a:highlight>
                            <a:srgbClr val="FCFCFC"/>
                          </a:highlight>
                          <a:latin typeface="Lato"/>
                          <a:ea typeface="Lato"/>
                          <a:cs typeface="Lato"/>
                          <a:sym typeface="Lato"/>
                        </a:rPr>
                        <a:t>Clear direction at every step of the login process. Once in the platform, the most obvious and attention-grabbing CTA needs to be “Add new document.” When user click this, they need choice/options, presented in an understandable and not </a:t>
                      </a:r>
                      <a:r>
                        <a:rPr lang="en" sz="1000">
                          <a:solidFill>
                            <a:srgbClr val="3C4856"/>
                          </a:solidFill>
                          <a:highlight>
                            <a:srgbClr val="FCFCFC"/>
                          </a:highlight>
                          <a:latin typeface="Lato"/>
                          <a:ea typeface="Lato"/>
                          <a:cs typeface="Lato"/>
                          <a:sym typeface="Lato"/>
                        </a:rPr>
                        <a:t>overwhelming</a:t>
                      </a:r>
                      <a:r>
                        <a:rPr lang="en" sz="1000">
                          <a:solidFill>
                            <a:srgbClr val="3C4856"/>
                          </a:solidFill>
                          <a:highlight>
                            <a:srgbClr val="FCFCFC"/>
                          </a:highlight>
                          <a:latin typeface="Lato"/>
                          <a:ea typeface="Lato"/>
                          <a:cs typeface="Lato"/>
                          <a:sym typeface="Lato"/>
                        </a:rPr>
                        <a:t> way. Next possible steps always need to be clear.</a:t>
                      </a:r>
                      <a:endParaRPr sz="1000">
                        <a:solidFill>
                          <a:srgbClr val="3C4856"/>
                        </a:solidFill>
                        <a:highlight>
                          <a:srgbClr val="FCFCFC"/>
                        </a:highlight>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7" name="Shape 357"/>
        <p:cNvGrpSpPr/>
        <p:nvPr/>
      </p:nvGrpSpPr>
      <p:grpSpPr>
        <a:xfrm>
          <a:off x="0" y="0"/>
          <a:ext cx="0" cy="0"/>
          <a:chOff x="0" y="0"/>
          <a:chExt cx="0" cy="0"/>
        </a:xfrm>
      </p:grpSpPr>
      <p:sp>
        <p:nvSpPr>
          <p:cNvPr id="358" name="Google Shape;358;p59"/>
          <p:cNvSpPr/>
          <p:nvPr/>
        </p:nvSpPr>
        <p:spPr>
          <a:xfrm>
            <a:off x="3307500" y="210600"/>
            <a:ext cx="5613900" cy="4722300"/>
          </a:xfrm>
          <a:prstGeom prst="roundRect">
            <a:avLst>
              <a:gd fmla="val 1589" name="adj"/>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9"/>
          <p:cNvSpPr/>
          <p:nvPr/>
        </p:nvSpPr>
        <p:spPr>
          <a:xfrm>
            <a:off x="430100" y="210550"/>
            <a:ext cx="2506200" cy="4722300"/>
          </a:xfrm>
          <a:prstGeom prst="roundRect">
            <a:avLst>
              <a:gd fmla="val 4254" name="adj"/>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59"/>
          <p:cNvCxnSpPr>
            <a:stCxn id="361" idx="2"/>
            <a:endCxn id="362" idx="0"/>
          </p:cNvCxnSpPr>
          <p:nvPr/>
        </p:nvCxnSpPr>
        <p:spPr>
          <a:xfrm>
            <a:off x="1510976" y="1309550"/>
            <a:ext cx="0" cy="259500"/>
          </a:xfrm>
          <a:prstGeom prst="straightConnector1">
            <a:avLst/>
          </a:prstGeom>
          <a:noFill/>
          <a:ln cap="flat" cmpd="sng" w="9525">
            <a:solidFill>
              <a:srgbClr val="C1C0CE"/>
            </a:solidFill>
            <a:prstDash val="solid"/>
            <a:round/>
            <a:headEnd len="med" w="med" type="none"/>
            <a:tailEnd len="med" w="med" type="stealth"/>
          </a:ln>
        </p:spPr>
      </p:cxnSp>
      <p:sp>
        <p:nvSpPr>
          <p:cNvPr id="362" name="Google Shape;362;p59"/>
          <p:cNvSpPr/>
          <p:nvPr/>
        </p:nvSpPr>
        <p:spPr>
          <a:xfrm>
            <a:off x="885626" y="1569050"/>
            <a:ext cx="1250700" cy="556200"/>
          </a:xfrm>
          <a:prstGeom prst="diamond">
            <a:avLst/>
          </a:prstGeom>
          <a:noFill/>
          <a:ln cap="flat" cmpd="sng" w="19050">
            <a:solidFill>
              <a:srgbClr val="00D3A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Already signed up</a:t>
            </a:r>
            <a:endParaRPr sz="800">
              <a:solidFill>
                <a:srgbClr val="3C4856"/>
              </a:solidFill>
              <a:latin typeface="Lato"/>
              <a:ea typeface="Lato"/>
              <a:cs typeface="Lato"/>
              <a:sym typeface="Lato"/>
            </a:endParaRPr>
          </a:p>
        </p:txBody>
      </p:sp>
      <p:sp>
        <p:nvSpPr>
          <p:cNvPr id="363" name="Google Shape;363;p59"/>
          <p:cNvSpPr/>
          <p:nvPr/>
        </p:nvSpPr>
        <p:spPr>
          <a:xfrm>
            <a:off x="1238550" y="3664025"/>
            <a:ext cx="813600" cy="3594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Enter email address</a:t>
            </a:r>
            <a:endParaRPr sz="800">
              <a:solidFill>
                <a:srgbClr val="3C4856"/>
              </a:solidFill>
              <a:latin typeface="Lato"/>
              <a:ea typeface="Lato"/>
              <a:cs typeface="Lato"/>
              <a:sym typeface="Lato"/>
            </a:endParaRPr>
          </a:p>
        </p:txBody>
      </p:sp>
      <p:sp>
        <p:nvSpPr>
          <p:cNvPr id="364" name="Google Shape;364;p59"/>
          <p:cNvSpPr/>
          <p:nvPr/>
        </p:nvSpPr>
        <p:spPr>
          <a:xfrm>
            <a:off x="1915125" y="2457850"/>
            <a:ext cx="813600" cy="3594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Set up free account</a:t>
            </a:r>
            <a:endParaRPr sz="800">
              <a:solidFill>
                <a:srgbClr val="3C4856"/>
              </a:solidFill>
              <a:latin typeface="Lato"/>
              <a:ea typeface="Lato"/>
              <a:cs typeface="Lato"/>
              <a:sym typeface="Lato"/>
            </a:endParaRPr>
          </a:p>
        </p:txBody>
      </p:sp>
      <p:sp>
        <p:nvSpPr>
          <p:cNvPr id="365" name="Google Shape;365;p59"/>
          <p:cNvSpPr/>
          <p:nvPr/>
        </p:nvSpPr>
        <p:spPr>
          <a:xfrm>
            <a:off x="1973175" y="3020875"/>
            <a:ext cx="697500" cy="3051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Enter name</a:t>
            </a:r>
            <a:endParaRPr sz="800">
              <a:solidFill>
                <a:srgbClr val="3C4856"/>
              </a:solidFill>
              <a:latin typeface="Lato"/>
              <a:ea typeface="Lato"/>
              <a:cs typeface="Lato"/>
              <a:sym typeface="Lato"/>
            </a:endParaRPr>
          </a:p>
        </p:txBody>
      </p:sp>
      <p:sp>
        <p:nvSpPr>
          <p:cNvPr id="366" name="Google Shape;366;p59"/>
          <p:cNvSpPr/>
          <p:nvPr/>
        </p:nvSpPr>
        <p:spPr>
          <a:xfrm>
            <a:off x="1251000" y="4281550"/>
            <a:ext cx="789300" cy="305400"/>
          </a:xfrm>
          <a:prstGeom prst="roundRect">
            <a:avLst>
              <a:gd fmla="val 16667" name="adj"/>
            </a:avLst>
          </a:prstGeom>
          <a:solidFill>
            <a:srgbClr val="5AED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Enter password</a:t>
            </a:r>
            <a:endParaRPr sz="800">
              <a:solidFill>
                <a:srgbClr val="3C4856"/>
              </a:solidFill>
              <a:latin typeface="Lato"/>
              <a:ea typeface="Lato"/>
              <a:cs typeface="Lato"/>
              <a:sym typeface="Lato"/>
            </a:endParaRPr>
          </a:p>
        </p:txBody>
      </p:sp>
      <p:cxnSp>
        <p:nvCxnSpPr>
          <p:cNvPr id="367" name="Google Shape;367;p59"/>
          <p:cNvCxnSpPr>
            <a:stCxn id="363" idx="1"/>
            <a:endCxn id="362" idx="1"/>
          </p:cNvCxnSpPr>
          <p:nvPr/>
        </p:nvCxnSpPr>
        <p:spPr>
          <a:xfrm rot="10800000">
            <a:off x="885750" y="1847225"/>
            <a:ext cx="352800" cy="1996500"/>
          </a:xfrm>
          <a:prstGeom prst="bentConnector3">
            <a:avLst>
              <a:gd fmla="val 167531" name="adj1"/>
            </a:avLst>
          </a:prstGeom>
          <a:noFill/>
          <a:ln cap="flat" cmpd="sng" w="9525">
            <a:solidFill>
              <a:srgbClr val="C1C0CE"/>
            </a:solidFill>
            <a:prstDash val="solid"/>
            <a:round/>
            <a:headEnd len="sm" w="sm" type="stealth"/>
            <a:tailEnd len="sm" w="sm" type="none"/>
          </a:ln>
        </p:spPr>
      </p:cxnSp>
      <p:cxnSp>
        <p:nvCxnSpPr>
          <p:cNvPr id="368" name="Google Shape;368;p59"/>
          <p:cNvCxnSpPr>
            <a:stCxn id="369" idx="3"/>
            <a:endCxn id="364" idx="0"/>
          </p:cNvCxnSpPr>
          <p:nvPr/>
        </p:nvCxnSpPr>
        <p:spPr>
          <a:xfrm>
            <a:off x="2047679" y="1129838"/>
            <a:ext cx="274200" cy="1328100"/>
          </a:xfrm>
          <a:prstGeom prst="bentConnector2">
            <a:avLst/>
          </a:prstGeom>
          <a:noFill/>
          <a:ln cap="flat" cmpd="sng" w="9525">
            <a:solidFill>
              <a:srgbClr val="C1C0CE"/>
            </a:solidFill>
            <a:prstDash val="solid"/>
            <a:round/>
            <a:headEnd len="med" w="med" type="none"/>
            <a:tailEnd len="med" w="med" type="stealth"/>
          </a:ln>
        </p:spPr>
      </p:cxnSp>
      <p:cxnSp>
        <p:nvCxnSpPr>
          <p:cNvPr id="370" name="Google Shape;370;p59"/>
          <p:cNvCxnSpPr>
            <a:stCxn id="364" idx="2"/>
            <a:endCxn id="365" idx="0"/>
          </p:cNvCxnSpPr>
          <p:nvPr/>
        </p:nvCxnSpPr>
        <p:spPr>
          <a:xfrm flipH="1" rot="-5400000">
            <a:off x="2220375" y="2918800"/>
            <a:ext cx="203700" cy="600"/>
          </a:xfrm>
          <a:prstGeom prst="bentConnector3">
            <a:avLst>
              <a:gd fmla="val 49982" name="adj1"/>
            </a:avLst>
          </a:prstGeom>
          <a:noFill/>
          <a:ln cap="flat" cmpd="sng" w="9525">
            <a:solidFill>
              <a:srgbClr val="C1C0CE"/>
            </a:solidFill>
            <a:prstDash val="solid"/>
            <a:round/>
            <a:headEnd len="med" w="med" type="none"/>
            <a:tailEnd len="med" w="med" type="stealth"/>
          </a:ln>
        </p:spPr>
      </p:cxnSp>
      <p:cxnSp>
        <p:nvCxnSpPr>
          <p:cNvPr id="371" name="Google Shape;371;p59"/>
          <p:cNvCxnSpPr>
            <a:stCxn id="365" idx="2"/>
            <a:endCxn id="363" idx="3"/>
          </p:cNvCxnSpPr>
          <p:nvPr/>
        </p:nvCxnSpPr>
        <p:spPr>
          <a:xfrm rot="5400000">
            <a:off x="1928175" y="3450025"/>
            <a:ext cx="517800" cy="269700"/>
          </a:xfrm>
          <a:prstGeom prst="bentConnector2">
            <a:avLst/>
          </a:prstGeom>
          <a:noFill/>
          <a:ln cap="flat" cmpd="sng" w="9525">
            <a:solidFill>
              <a:srgbClr val="C1C0CE"/>
            </a:solidFill>
            <a:prstDash val="solid"/>
            <a:round/>
            <a:headEnd len="med" w="med" type="none"/>
            <a:tailEnd len="med" w="med" type="stealth"/>
          </a:ln>
        </p:spPr>
      </p:cxnSp>
      <p:cxnSp>
        <p:nvCxnSpPr>
          <p:cNvPr id="372" name="Google Shape;372;p59"/>
          <p:cNvCxnSpPr>
            <a:stCxn id="363" idx="2"/>
            <a:endCxn id="366" idx="0"/>
          </p:cNvCxnSpPr>
          <p:nvPr/>
        </p:nvCxnSpPr>
        <p:spPr>
          <a:xfrm flipH="1" rot="-5400000">
            <a:off x="1516650" y="4152125"/>
            <a:ext cx="258000" cy="600"/>
          </a:xfrm>
          <a:prstGeom prst="bentConnector3">
            <a:avLst>
              <a:gd fmla="val 50024" name="adj1"/>
            </a:avLst>
          </a:prstGeom>
          <a:noFill/>
          <a:ln cap="flat" cmpd="sng" w="9525">
            <a:solidFill>
              <a:srgbClr val="C1C0CE"/>
            </a:solidFill>
            <a:prstDash val="solid"/>
            <a:round/>
            <a:headEnd len="med" w="med" type="none"/>
            <a:tailEnd len="med" w="med" type="stealth"/>
          </a:ln>
        </p:spPr>
      </p:cxnSp>
      <p:sp>
        <p:nvSpPr>
          <p:cNvPr id="373" name="Google Shape;373;p59"/>
          <p:cNvSpPr/>
          <p:nvPr/>
        </p:nvSpPr>
        <p:spPr>
          <a:xfrm>
            <a:off x="3967863" y="2513375"/>
            <a:ext cx="697500" cy="359400"/>
          </a:xfrm>
          <a:prstGeom prst="roundRect">
            <a:avLst>
              <a:gd fmla="val 16667" name="adj"/>
            </a:avLst>
          </a:prstGeom>
          <a:solidFill>
            <a:srgbClr val="85859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CFCFC"/>
                </a:solidFill>
                <a:latin typeface="Lato"/>
                <a:ea typeface="Lato"/>
                <a:cs typeface="Lato"/>
                <a:sym typeface="Lato"/>
              </a:rPr>
              <a:t>Add </a:t>
            </a:r>
            <a:r>
              <a:rPr lang="en" sz="800">
                <a:solidFill>
                  <a:srgbClr val="FCFCFC"/>
                </a:solidFill>
                <a:latin typeface="Lato"/>
                <a:ea typeface="Lato"/>
                <a:cs typeface="Lato"/>
                <a:sym typeface="Lato"/>
              </a:rPr>
              <a:t>New Doc</a:t>
            </a:r>
            <a:r>
              <a:rPr lang="en" sz="800">
                <a:solidFill>
                  <a:srgbClr val="FCFCFC"/>
                </a:solidFill>
                <a:latin typeface="Lato"/>
                <a:ea typeface="Lato"/>
                <a:cs typeface="Lato"/>
                <a:sym typeface="Lato"/>
              </a:rPr>
              <a:t> </a:t>
            </a:r>
            <a:endParaRPr sz="800">
              <a:solidFill>
                <a:srgbClr val="FCFCFC"/>
              </a:solidFill>
              <a:latin typeface="Lato"/>
              <a:ea typeface="Lato"/>
              <a:cs typeface="Lato"/>
              <a:sym typeface="Lato"/>
            </a:endParaRPr>
          </a:p>
        </p:txBody>
      </p:sp>
      <p:cxnSp>
        <p:nvCxnSpPr>
          <p:cNvPr id="374" name="Google Shape;374;p59"/>
          <p:cNvCxnSpPr>
            <a:stCxn id="373" idx="1"/>
            <a:endCxn id="366" idx="3"/>
          </p:cNvCxnSpPr>
          <p:nvPr/>
        </p:nvCxnSpPr>
        <p:spPr>
          <a:xfrm flipH="1">
            <a:off x="2040363" y="2693075"/>
            <a:ext cx="1927500" cy="1741200"/>
          </a:xfrm>
          <a:prstGeom prst="bentConnector3">
            <a:avLst>
              <a:gd fmla="val 43715" name="adj1"/>
            </a:avLst>
          </a:prstGeom>
          <a:noFill/>
          <a:ln cap="flat" cmpd="sng" w="9525">
            <a:solidFill>
              <a:srgbClr val="C1C0CE"/>
            </a:solidFill>
            <a:prstDash val="solid"/>
            <a:round/>
            <a:headEnd len="sm" w="sm" type="stealth"/>
            <a:tailEnd len="sm" w="sm" type="none"/>
          </a:ln>
        </p:spPr>
      </p:cxnSp>
      <p:sp>
        <p:nvSpPr>
          <p:cNvPr id="375" name="Google Shape;375;p59"/>
          <p:cNvSpPr/>
          <p:nvPr/>
        </p:nvSpPr>
        <p:spPr>
          <a:xfrm>
            <a:off x="5046700" y="1194675"/>
            <a:ext cx="697500" cy="359400"/>
          </a:xfrm>
          <a:prstGeom prst="roundRect">
            <a:avLst>
              <a:gd fmla="val 16667" name="adj"/>
            </a:avLst>
          </a:prstGeom>
          <a:solidFill>
            <a:srgbClr val="C1C0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Blank document</a:t>
            </a:r>
            <a:endParaRPr sz="800">
              <a:solidFill>
                <a:srgbClr val="3C4856"/>
              </a:solidFill>
              <a:latin typeface="Lato"/>
              <a:ea typeface="Lato"/>
              <a:cs typeface="Lato"/>
              <a:sym typeface="Lato"/>
            </a:endParaRPr>
          </a:p>
        </p:txBody>
      </p:sp>
      <p:sp>
        <p:nvSpPr>
          <p:cNvPr id="376" name="Google Shape;376;p59"/>
          <p:cNvSpPr/>
          <p:nvPr/>
        </p:nvSpPr>
        <p:spPr>
          <a:xfrm>
            <a:off x="5046700" y="3733125"/>
            <a:ext cx="697500" cy="359400"/>
          </a:xfrm>
          <a:prstGeom prst="roundRect">
            <a:avLst>
              <a:gd fmla="val 16667" name="adj"/>
            </a:avLst>
          </a:prstGeom>
          <a:solidFill>
            <a:srgbClr val="C1C0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All templates</a:t>
            </a:r>
            <a:endParaRPr sz="800">
              <a:solidFill>
                <a:srgbClr val="3C4856"/>
              </a:solidFill>
              <a:latin typeface="Lato"/>
              <a:ea typeface="Lato"/>
              <a:cs typeface="Lato"/>
              <a:sym typeface="Lato"/>
            </a:endParaRPr>
          </a:p>
        </p:txBody>
      </p:sp>
      <p:cxnSp>
        <p:nvCxnSpPr>
          <p:cNvPr id="377" name="Google Shape;377;p59"/>
          <p:cNvCxnSpPr>
            <a:stCxn id="373" idx="3"/>
            <a:endCxn id="375" idx="1"/>
          </p:cNvCxnSpPr>
          <p:nvPr/>
        </p:nvCxnSpPr>
        <p:spPr>
          <a:xfrm flipH="1" rot="10800000">
            <a:off x="4665363" y="1374275"/>
            <a:ext cx="381300" cy="1318800"/>
          </a:xfrm>
          <a:prstGeom prst="bentConnector3">
            <a:avLst>
              <a:gd fmla="val 50005" name="adj1"/>
            </a:avLst>
          </a:prstGeom>
          <a:noFill/>
          <a:ln cap="flat" cmpd="sng" w="9525">
            <a:solidFill>
              <a:srgbClr val="C1C0CE"/>
            </a:solidFill>
            <a:prstDash val="solid"/>
            <a:round/>
            <a:headEnd len="med" w="med" type="none"/>
            <a:tailEnd len="med" w="med" type="stealth"/>
          </a:ln>
        </p:spPr>
      </p:cxnSp>
      <p:cxnSp>
        <p:nvCxnSpPr>
          <p:cNvPr id="378" name="Google Shape;378;p59"/>
          <p:cNvCxnSpPr>
            <a:stCxn id="373" idx="3"/>
            <a:endCxn id="376" idx="1"/>
          </p:cNvCxnSpPr>
          <p:nvPr/>
        </p:nvCxnSpPr>
        <p:spPr>
          <a:xfrm>
            <a:off x="4665363" y="2693075"/>
            <a:ext cx="381300" cy="1219800"/>
          </a:xfrm>
          <a:prstGeom prst="bentConnector3">
            <a:avLst>
              <a:gd fmla="val 50005" name="adj1"/>
            </a:avLst>
          </a:prstGeom>
          <a:noFill/>
          <a:ln cap="flat" cmpd="sng" w="9525">
            <a:solidFill>
              <a:srgbClr val="C1C0CE"/>
            </a:solidFill>
            <a:prstDash val="solid"/>
            <a:round/>
            <a:headEnd len="med" w="med" type="none"/>
            <a:tailEnd len="med" w="med" type="stealth"/>
          </a:ln>
        </p:spPr>
      </p:cxnSp>
      <p:sp>
        <p:nvSpPr>
          <p:cNvPr id="379" name="Google Shape;379;p59"/>
          <p:cNvSpPr/>
          <p:nvPr/>
        </p:nvSpPr>
        <p:spPr>
          <a:xfrm>
            <a:off x="6208900" y="621300"/>
            <a:ext cx="8136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Add icon</a:t>
            </a:r>
            <a:endParaRPr sz="800">
              <a:solidFill>
                <a:srgbClr val="3C4856"/>
              </a:solidFill>
              <a:latin typeface="Lato"/>
              <a:ea typeface="Lato"/>
              <a:cs typeface="Lato"/>
              <a:sym typeface="Lato"/>
            </a:endParaRPr>
          </a:p>
        </p:txBody>
      </p:sp>
      <p:sp>
        <p:nvSpPr>
          <p:cNvPr id="380" name="Google Shape;380;p59"/>
          <p:cNvSpPr/>
          <p:nvPr/>
        </p:nvSpPr>
        <p:spPr>
          <a:xfrm>
            <a:off x="6214275" y="1820450"/>
            <a:ext cx="8136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Type title</a:t>
            </a:r>
            <a:endParaRPr sz="800">
              <a:solidFill>
                <a:srgbClr val="3C4856"/>
              </a:solidFill>
              <a:latin typeface="Lato"/>
              <a:ea typeface="Lato"/>
              <a:cs typeface="Lato"/>
              <a:sym typeface="Lato"/>
            </a:endParaRPr>
          </a:p>
        </p:txBody>
      </p:sp>
      <p:sp>
        <p:nvSpPr>
          <p:cNvPr id="381" name="Google Shape;381;p59"/>
          <p:cNvSpPr/>
          <p:nvPr/>
        </p:nvSpPr>
        <p:spPr>
          <a:xfrm>
            <a:off x="7514825" y="623100"/>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Icon choices</a:t>
            </a:r>
            <a:endParaRPr sz="800">
              <a:solidFill>
                <a:srgbClr val="3C4856"/>
              </a:solidFill>
              <a:latin typeface="Lato"/>
              <a:ea typeface="Lato"/>
              <a:cs typeface="Lato"/>
              <a:sym typeface="Lato"/>
            </a:endParaRPr>
          </a:p>
        </p:txBody>
      </p:sp>
      <p:sp>
        <p:nvSpPr>
          <p:cNvPr id="382" name="Google Shape;382;p59"/>
          <p:cNvSpPr/>
          <p:nvPr/>
        </p:nvSpPr>
        <p:spPr>
          <a:xfrm>
            <a:off x="6208900" y="3115775"/>
            <a:ext cx="9564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Pre-made template: Tasks</a:t>
            </a:r>
            <a:endParaRPr sz="800">
              <a:solidFill>
                <a:srgbClr val="3C4856"/>
              </a:solidFill>
              <a:latin typeface="Lato"/>
              <a:ea typeface="Lato"/>
              <a:cs typeface="Lato"/>
              <a:sym typeface="Lato"/>
            </a:endParaRPr>
          </a:p>
        </p:txBody>
      </p:sp>
      <p:sp>
        <p:nvSpPr>
          <p:cNvPr id="383" name="Google Shape;383;p59"/>
          <p:cNvSpPr/>
          <p:nvPr/>
        </p:nvSpPr>
        <p:spPr>
          <a:xfrm>
            <a:off x="6214923" y="3733125"/>
            <a:ext cx="9504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Your templates</a:t>
            </a:r>
            <a:endParaRPr sz="800">
              <a:solidFill>
                <a:srgbClr val="3C4856"/>
              </a:solidFill>
              <a:latin typeface="Lato"/>
              <a:ea typeface="Lato"/>
              <a:cs typeface="Lato"/>
              <a:sym typeface="Lato"/>
            </a:endParaRPr>
          </a:p>
        </p:txBody>
      </p:sp>
      <p:sp>
        <p:nvSpPr>
          <p:cNvPr id="384" name="Google Shape;384;p59"/>
          <p:cNvSpPr/>
          <p:nvPr/>
        </p:nvSpPr>
        <p:spPr>
          <a:xfrm>
            <a:off x="6214925" y="4350475"/>
            <a:ext cx="9873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C4856"/>
                </a:solidFill>
                <a:latin typeface="Lato"/>
                <a:ea typeface="Lato"/>
                <a:cs typeface="Lato"/>
                <a:sym typeface="Lato"/>
              </a:rPr>
              <a:t>Pre-made template:</a:t>
            </a:r>
            <a:br>
              <a:rPr lang="en" sz="700">
                <a:solidFill>
                  <a:srgbClr val="3C4856"/>
                </a:solidFill>
                <a:latin typeface="Lato"/>
                <a:ea typeface="Lato"/>
                <a:cs typeface="Lato"/>
                <a:sym typeface="Lato"/>
              </a:rPr>
            </a:br>
            <a:r>
              <a:rPr lang="en" sz="700">
                <a:solidFill>
                  <a:srgbClr val="3C4856"/>
                </a:solidFill>
                <a:latin typeface="Lato"/>
                <a:ea typeface="Lato"/>
                <a:cs typeface="Lato"/>
                <a:sym typeface="Lato"/>
              </a:rPr>
              <a:t>Project hub</a:t>
            </a:r>
            <a:endParaRPr sz="700">
              <a:solidFill>
                <a:srgbClr val="3C4856"/>
              </a:solidFill>
              <a:latin typeface="Lato"/>
              <a:ea typeface="Lato"/>
              <a:cs typeface="Lato"/>
              <a:sym typeface="Lato"/>
            </a:endParaRPr>
          </a:p>
        </p:txBody>
      </p:sp>
      <p:sp>
        <p:nvSpPr>
          <p:cNvPr id="385" name="Google Shape;385;p59"/>
          <p:cNvSpPr/>
          <p:nvPr/>
        </p:nvSpPr>
        <p:spPr>
          <a:xfrm>
            <a:off x="7514825" y="3979673"/>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Task list</a:t>
            </a:r>
            <a:endParaRPr sz="800">
              <a:solidFill>
                <a:srgbClr val="3C4856"/>
              </a:solidFill>
              <a:latin typeface="Lato"/>
              <a:ea typeface="Lato"/>
              <a:cs typeface="Lato"/>
              <a:sym typeface="Lato"/>
            </a:endParaRPr>
          </a:p>
        </p:txBody>
      </p:sp>
      <p:sp>
        <p:nvSpPr>
          <p:cNvPr id="386" name="Google Shape;386;p59"/>
          <p:cNvSpPr/>
          <p:nvPr/>
        </p:nvSpPr>
        <p:spPr>
          <a:xfrm>
            <a:off x="7514825" y="3487147"/>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Product roadmap</a:t>
            </a:r>
            <a:endParaRPr sz="800">
              <a:solidFill>
                <a:srgbClr val="3C4856"/>
              </a:solidFill>
              <a:latin typeface="Lato"/>
              <a:ea typeface="Lato"/>
              <a:cs typeface="Lato"/>
              <a:sym typeface="Lato"/>
            </a:endParaRPr>
          </a:p>
        </p:txBody>
      </p:sp>
      <p:sp>
        <p:nvSpPr>
          <p:cNvPr id="387" name="Google Shape;387;p59"/>
          <p:cNvSpPr/>
          <p:nvPr/>
        </p:nvSpPr>
        <p:spPr>
          <a:xfrm>
            <a:off x="7514825" y="4472199"/>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OKR planner</a:t>
            </a:r>
            <a:endParaRPr sz="800">
              <a:solidFill>
                <a:srgbClr val="3C4856"/>
              </a:solidFill>
              <a:latin typeface="Lato"/>
              <a:ea typeface="Lato"/>
              <a:cs typeface="Lato"/>
              <a:sym typeface="Lato"/>
            </a:endParaRPr>
          </a:p>
        </p:txBody>
      </p:sp>
      <p:sp>
        <p:nvSpPr>
          <p:cNvPr id="388" name="Google Shape;388;p59"/>
          <p:cNvSpPr/>
          <p:nvPr/>
        </p:nvSpPr>
        <p:spPr>
          <a:xfrm>
            <a:off x="7514825" y="2994621"/>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Project brief template</a:t>
            </a:r>
            <a:endParaRPr sz="800">
              <a:solidFill>
                <a:srgbClr val="3C4856"/>
              </a:solidFill>
              <a:latin typeface="Lato"/>
              <a:ea typeface="Lato"/>
              <a:cs typeface="Lato"/>
              <a:sym typeface="Lato"/>
            </a:endParaRPr>
          </a:p>
        </p:txBody>
      </p:sp>
      <p:cxnSp>
        <p:nvCxnSpPr>
          <p:cNvPr id="389" name="Google Shape;389;p59"/>
          <p:cNvCxnSpPr>
            <a:stCxn id="375" idx="3"/>
            <a:endCxn id="379" idx="1"/>
          </p:cNvCxnSpPr>
          <p:nvPr/>
        </p:nvCxnSpPr>
        <p:spPr>
          <a:xfrm flipH="1" rot="10800000">
            <a:off x="5744200" y="801075"/>
            <a:ext cx="464700" cy="5733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90" name="Google Shape;390;p59"/>
          <p:cNvCxnSpPr>
            <a:stCxn id="375" idx="3"/>
            <a:endCxn id="380" idx="1"/>
          </p:cNvCxnSpPr>
          <p:nvPr/>
        </p:nvCxnSpPr>
        <p:spPr>
          <a:xfrm>
            <a:off x="5744200" y="1374375"/>
            <a:ext cx="470100" cy="625800"/>
          </a:xfrm>
          <a:prstGeom prst="bentConnector3">
            <a:avLst>
              <a:gd fmla="val 49997" name="adj1"/>
            </a:avLst>
          </a:prstGeom>
          <a:noFill/>
          <a:ln cap="flat" cmpd="sng" w="9525">
            <a:solidFill>
              <a:srgbClr val="C1C0CE"/>
            </a:solidFill>
            <a:prstDash val="solid"/>
            <a:round/>
            <a:headEnd len="med" w="med" type="none"/>
            <a:tailEnd len="med" w="med" type="stealth"/>
          </a:ln>
        </p:spPr>
      </p:cxnSp>
      <p:cxnSp>
        <p:nvCxnSpPr>
          <p:cNvPr id="391" name="Google Shape;391;p59"/>
          <p:cNvCxnSpPr>
            <a:stCxn id="379" idx="3"/>
            <a:endCxn id="381" idx="1"/>
          </p:cNvCxnSpPr>
          <p:nvPr/>
        </p:nvCxnSpPr>
        <p:spPr>
          <a:xfrm>
            <a:off x="7022500" y="801000"/>
            <a:ext cx="492300" cy="18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392" name="Google Shape;392;p59"/>
          <p:cNvCxnSpPr>
            <a:stCxn id="376" idx="3"/>
            <a:endCxn id="383" idx="1"/>
          </p:cNvCxnSpPr>
          <p:nvPr/>
        </p:nvCxnSpPr>
        <p:spPr>
          <a:xfrm>
            <a:off x="5744200" y="3912825"/>
            <a:ext cx="470700" cy="600"/>
          </a:xfrm>
          <a:prstGeom prst="bentConnector3">
            <a:avLst>
              <a:gd fmla="val 50002" name="adj1"/>
            </a:avLst>
          </a:prstGeom>
          <a:noFill/>
          <a:ln cap="flat" cmpd="sng" w="9525">
            <a:solidFill>
              <a:srgbClr val="C1C0CE"/>
            </a:solidFill>
            <a:prstDash val="solid"/>
            <a:round/>
            <a:headEnd len="med" w="med" type="none"/>
            <a:tailEnd len="med" w="med" type="stealth"/>
          </a:ln>
        </p:spPr>
      </p:cxnSp>
      <p:cxnSp>
        <p:nvCxnSpPr>
          <p:cNvPr id="393" name="Google Shape;393;p59"/>
          <p:cNvCxnSpPr>
            <a:stCxn id="376" idx="3"/>
            <a:endCxn id="382" idx="1"/>
          </p:cNvCxnSpPr>
          <p:nvPr/>
        </p:nvCxnSpPr>
        <p:spPr>
          <a:xfrm flipH="1" rot="10800000">
            <a:off x="5744200" y="3295425"/>
            <a:ext cx="464700" cy="6174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94" name="Google Shape;394;p59"/>
          <p:cNvCxnSpPr>
            <a:stCxn id="376" idx="3"/>
            <a:endCxn id="384" idx="1"/>
          </p:cNvCxnSpPr>
          <p:nvPr/>
        </p:nvCxnSpPr>
        <p:spPr>
          <a:xfrm>
            <a:off x="5744200" y="3912825"/>
            <a:ext cx="470700" cy="6174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395" name="Google Shape;395;p59"/>
          <p:cNvCxnSpPr>
            <a:stCxn id="383" idx="3"/>
            <a:endCxn id="386" idx="1"/>
          </p:cNvCxnSpPr>
          <p:nvPr/>
        </p:nvCxnSpPr>
        <p:spPr>
          <a:xfrm flipH="1" rot="10800000">
            <a:off x="7165323" y="3666825"/>
            <a:ext cx="349500" cy="2460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96" name="Google Shape;396;p59"/>
          <p:cNvCxnSpPr>
            <a:stCxn id="383" idx="3"/>
            <a:endCxn id="385" idx="1"/>
          </p:cNvCxnSpPr>
          <p:nvPr/>
        </p:nvCxnSpPr>
        <p:spPr>
          <a:xfrm>
            <a:off x="7165323" y="3912825"/>
            <a:ext cx="349500" cy="2466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97" name="Google Shape;397;p59"/>
          <p:cNvCxnSpPr>
            <a:stCxn id="383" idx="3"/>
            <a:endCxn id="388" idx="1"/>
          </p:cNvCxnSpPr>
          <p:nvPr/>
        </p:nvCxnSpPr>
        <p:spPr>
          <a:xfrm flipH="1" rot="10800000">
            <a:off x="7165323" y="3174225"/>
            <a:ext cx="349500" cy="738600"/>
          </a:xfrm>
          <a:prstGeom prst="bentConnector3">
            <a:avLst>
              <a:gd fmla="val 50000" name="adj1"/>
            </a:avLst>
          </a:prstGeom>
          <a:noFill/>
          <a:ln cap="flat" cmpd="sng" w="9525">
            <a:solidFill>
              <a:srgbClr val="C1C0CE"/>
            </a:solidFill>
            <a:prstDash val="solid"/>
            <a:round/>
            <a:headEnd len="med" w="med" type="none"/>
            <a:tailEnd len="med" w="med" type="stealth"/>
          </a:ln>
        </p:spPr>
      </p:cxnSp>
      <p:cxnSp>
        <p:nvCxnSpPr>
          <p:cNvPr id="398" name="Google Shape;398;p59"/>
          <p:cNvCxnSpPr>
            <a:stCxn id="383" idx="3"/>
            <a:endCxn id="387" idx="1"/>
          </p:cNvCxnSpPr>
          <p:nvPr/>
        </p:nvCxnSpPr>
        <p:spPr>
          <a:xfrm>
            <a:off x="7165323" y="3912825"/>
            <a:ext cx="349500" cy="739200"/>
          </a:xfrm>
          <a:prstGeom prst="bentConnector3">
            <a:avLst>
              <a:gd fmla="val 50000" name="adj1"/>
            </a:avLst>
          </a:prstGeom>
          <a:noFill/>
          <a:ln cap="flat" cmpd="sng" w="9525">
            <a:solidFill>
              <a:srgbClr val="C1C0CE"/>
            </a:solidFill>
            <a:prstDash val="solid"/>
            <a:round/>
            <a:headEnd len="med" w="med" type="none"/>
            <a:tailEnd len="med" w="med" type="stealth"/>
          </a:ln>
        </p:spPr>
      </p:cxnSp>
      <p:sp>
        <p:nvSpPr>
          <p:cNvPr id="399" name="Google Shape;399;p59"/>
          <p:cNvSpPr txBox="1"/>
          <p:nvPr/>
        </p:nvSpPr>
        <p:spPr>
          <a:xfrm>
            <a:off x="554876" y="305725"/>
            <a:ext cx="218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C4856"/>
                </a:solidFill>
                <a:latin typeface="Poppins"/>
                <a:ea typeface="Poppins"/>
                <a:cs typeface="Poppins"/>
                <a:sym typeface="Poppins"/>
              </a:rPr>
              <a:t>Log In/Sign up</a:t>
            </a:r>
            <a:endParaRPr b="1" sz="1300">
              <a:solidFill>
                <a:srgbClr val="3C4856"/>
              </a:solidFill>
              <a:latin typeface="Poppins"/>
              <a:ea typeface="Poppins"/>
              <a:cs typeface="Poppins"/>
              <a:sym typeface="Poppins"/>
            </a:endParaRPr>
          </a:p>
        </p:txBody>
      </p:sp>
      <p:sp>
        <p:nvSpPr>
          <p:cNvPr id="400" name="Google Shape;400;p59"/>
          <p:cNvSpPr txBox="1"/>
          <p:nvPr/>
        </p:nvSpPr>
        <p:spPr>
          <a:xfrm>
            <a:off x="3520700" y="305725"/>
            <a:ext cx="241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C4856"/>
                </a:solidFill>
                <a:latin typeface="Poppins"/>
                <a:ea typeface="Poppins"/>
                <a:cs typeface="Poppins"/>
                <a:sym typeface="Poppins"/>
              </a:rPr>
              <a:t>Create a document</a:t>
            </a:r>
            <a:endParaRPr b="1" sz="1300">
              <a:solidFill>
                <a:srgbClr val="3C4856"/>
              </a:solidFill>
              <a:latin typeface="Poppins"/>
              <a:ea typeface="Poppins"/>
              <a:cs typeface="Poppins"/>
              <a:sym typeface="Poppins"/>
            </a:endParaRPr>
          </a:p>
        </p:txBody>
      </p:sp>
      <p:sp>
        <p:nvSpPr>
          <p:cNvPr id="401" name="Google Shape;401;p59"/>
          <p:cNvSpPr/>
          <p:nvPr/>
        </p:nvSpPr>
        <p:spPr>
          <a:xfrm>
            <a:off x="6208903" y="1191972"/>
            <a:ext cx="813600" cy="359400"/>
          </a:xfrm>
          <a:prstGeom prst="roundRect">
            <a:avLst>
              <a:gd fmla="val 16667" name="adj"/>
            </a:avLst>
          </a:prstGeom>
          <a:solidFill>
            <a:srgbClr val="E5E5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Add cover</a:t>
            </a:r>
            <a:endParaRPr sz="800">
              <a:solidFill>
                <a:srgbClr val="3C4856"/>
              </a:solidFill>
              <a:latin typeface="Lato"/>
              <a:ea typeface="Lato"/>
              <a:cs typeface="Lato"/>
              <a:sym typeface="Lato"/>
            </a:endParaRPr>
          </a:p>
        </p:txBody>
      </p:sp>
      <p:cxnSp>
        <p:nvCxnSpPr>
          <p:cNvPr id="402" name="Google Shape;402;p59"/>
          <p:cNvCxnSpPr>
            <a:stCxn id="375" idx="3"/>
            <a:endCxn id="401" idx="1"/>
          </p:cNvCxnSpPr>
          <p:nvPr/>
        </p:nvCxnSpPr>
        <p:spPr>
          <a:xfrm flipH="1" rot="10800000">
            <a:off x="5744200" y="1371675"/>
            <a:ext cx="464700" cy="2700"/>
          </a:xfrm>
          <a:prstGeom prst="bentConnector3">
            <a:avLst>
              <a:gd fmla="val 50000" name="adj1"/>
            </a:avLst>
          </a:prstGeom>
          <a:noFill/>
          <a:ln cap="flat" cmpd="sng" w="9525">
            <a:solidFill>
              <a:srgbClr val="C1C0CE"/>
            </a:solidFill>
            <a:prstDash val="solid"/>
            <a:round/>
            <a:headEnd len="med" w="med" type="none"/>
            <a:tailEnd len="med" w="med" type="stealth"/>
          </a:ln>
        </p:spPr>
      </p:cxnSp>
      <p:sp>
        <p:nvSpPr>
          <p:cNvPr id="403" name="Google Shape;403;p59"/>
          <p:cNvSpPr/>
          <p:nvPr/>
        </p:nvSpPr>
        <p:spPr>
          <a:xfrm>
            <a:off x="7514829" y="2041401"/>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Reposition</a:t>
            </a:r>
            <a:endParaRPr sz="800">
              <a:solidFill>
                <a:srgbClr val="3C4856"/>
              </a:solidFill>
              <a:latin typeface="Lato"/>
              <a:ea typeface="Lato"/>
              <a:cs typeface="Lato"/>
              <a:sym typeface="Lato"/>
            </a:endParaRPr>
          </a:p>
        </p:txBody>
      </p:sp>
      <p:sp>
        <p:nvSpPr>
          <p:cNvPr id="404" name="Google Shape;404;p59"/>
          <p:cNvSpPr/>
          <p:nvPr/>
        </p:nvSpPr>
        <p:spPr>
          <a:xfrm>
            <a:off x="7514829" y="1548875"/>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Upload image</a:t>
            </a:r>
            <a:endParaRPr sz="800">
              <a:solidFill>
                <a:srgbClr val="3C4856"/>
              </a:solidFill>
              <a:latin typeface="Lato"/>
              <a:ea typeface="Lato"/>
              <a:cs typeface="Lato"/>
              <a:sym typeface="Lato"/>
            </a:endParaRPr>
          </a:p>
        </p:txBody>
      </p:sp>
      <p:sp>
        <p:nvSpPr>
          <p:cNvPr id="405" name="Google Shape;405;p59"/>
          <p:cNvSpPr/>
          <p:nvPr/>
        </p:nvSpPr>
        <p:spPr>
          <a:xfrm>
            <a:off x="7514829" y="2533927"/>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Remove</a:t>
            </a:r>
            <a:endParaRPr sz="800">
              <a:solidFill>
                <a:srgbClr val="3C4856"/>
              </a:solidFill>
              <a:latin typeface="Lato"/>
              <a:ea typeface="Lato"/>
              <a:cs typeface="Lato"/>
              <a:sym typeface="Lato"/>
            </a:endParaRPr>
          </a:p>
        </p:txBody>
      </p:sp>
      <p:sp>
        <p:nvSpPr>
          <p:cNvPr id="406" name="Google Shape;406;p59"/>
          <p:cNvSpPr/>
          <p:nvPr/>
        </p:nvSpPr>
        <p:spPr>
          <a:xfrm>
            <a:off x="7514825" y="1056350"/>
            <a:ext cx="895800" cy="359400"/>
          </a:xfrm>
          <a:prstGeom prst="roundRect">
            <a:avLst>
              <a:gd fmla="val 16667" name="adj"/>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Choose from Unsplash</a:t>
            </a:r>
            <a:endParaRPr sz="800">
              <a:solidFill>
                <a:srgbClr val="3C4856"/>
              </a:solidFill>
              <a:latin typeface="Lato"/>
              <a:ea typeface="Lato"/>
              <a:cs typeface="Lato"/>
              <a:sym typeface="Lato"/>
            </a:endParaRPr>
          </a:p>
        </p:txBody>
      </p:sp>
      <p:cxnSp>
        <p:nvCxnSpPr>
          <p:cNvPr id="407" name="Google Shape;407;p59"/>
          <p:cNvCxnSpPr>
            <a:stCxn id="401" idx="3"/>
            <a:endCxn id="404" idx="1"/>
          </p:cNvCxnSpPr>
          <p:nvPr/>
        </p:nvCxnSpPr>
        <p:spPr>
          <a:xfrm>
            <a:off x="7022503" y="1371672"/>
            <a:ext cx="492300" cy="3570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408" name="Google Shape;408;p59"/>
          <p:cNvCxnSpPr>
            <a:stCxn id="401" idx="3"/>
            <a:endCxn id="403" idx="1"/>
          </p:cNvCxnSpPr>
          <p:nvPr/>
        </p:nvCxnSpPr>
        <p:spPr>
          <a:xfrm>
            <a:off x="7022503" y="1371672"/>
            <a:ext cx="492300" cy="849300"/>
          </a:xfrm>
          <a:prstGeom prst="bentConnector3">
            <a:avLst>
              <a:gd fmla="val 50003" name="adj1"/>
            </a:avLst>
          </a:prstGeom>
          <a:noFill/>
          <a:ln cap="flat" cmpd="sng" w="9525">
            <a:solidFill>
              <a:srgbClr val="C1C0CE"/>
            </a:solidFill>
            <a:prstDash val="solid"/>
            <a:round/>
            <a:headEnd len="med" w="med" type="none"/>
            <a:tailEnd len="med" w="med" type="stealth"/>
          </a:ln>
        </p:spPr>
      </p:cxnSp>
      <p:cxnSp>
        <p:nvCxnSpPr>
          <p:cNvPr id="409" name="Google Shape;409;p59"/>
          <p:cNvCxnSpPr>
            <a:stCxn id="401" idx="3"/>
            <a:endCxn id="406" idx="1"/>
          </p:cNvCxnSpPr>
          <p:nvPr/>
        </p:nvCxnSpPr>
        <p:spPr>
          <a:xfrm flipH="1" rot="10800000">
            <a:off x="7022503" y="1236072"/>
            <a:ext cx="492300" cy="135600"/>
          </a:xfrm>
          <a:prstGeom prst="bentConnector3">
            <a:avLst>
              <a:gd fmla="val 50002" name="adj1"/>
            </a:avLst>
          </a:prstGeom>
          <a:noFill/>
          <a:ln cap="flat" cmpd="sng" w="9525">
            <a:solidFill>
              <a:srgbClr val="C1C0CE"/>
            </a:solidFill>
            <a:prstDash val="solid"/>
            <a:round/>
            <a:headEnd len="med" w="med" type="none"/>
            <a:tailEnd len="med" w="med" type="stealth"/>
          </a:ln>
        </p:spPr>
      </p:cxnSp>
      <p:cxnSp>
        <p:nvCxnSpPr>
          <p:cNvPr id="410" name="Google Shape;410;p59"/>
          <p:cNvCxnSpPr>
            <a:stCxn id="401" idx="3"/>
            <a:endCxn id="405" idx="1"/>
          </p:cNvCxnSpPr>
          <p:nvPr/>
        </p:nvCxnSpPr>
        <p:spPr>
          <a:xfrm>
            <a:off x="7022503" y="1371672"/>
            <a:ext cx="492300" cy="1341900"/>
          </a:xfrm>
          <a:prstGeom prst="bentConnector3">
            <a:avLst>
              <a:gd fmla="val 50003" name="adj1"/>
            </a:avLst>
          </a:prstGeom>
          <a:noFill/>
          <a:ln cap="flat" cmpd="sng" w="9525">
            <a:solidFill>
              <a:srgbClr val="C1C0CE"/>
            </a:solidFill>
            <a:prstDash val="solid"/>
            <a:round/>
            <a:headEnd len="med" w="med" type="none"/>
            <a:tailEnd len="med" w="med" type="stealth"/>
          </a:ln>
        </p:spPr>
      </p:cxnSp>
      <p:sp>
        <p:nvSpPr>
          <p:cNvPr id="369" name="Google Shape;369;p59"/>
          <p:cNvSpPr/>
          <p:nvPr/>
        </p:nvSpPr>
        <p:spPr>
          <a:xfrm>
            <a:off x="974279" y="950138"/>
            <a:ext cx="1073400" cy="359400"/>
          </a:xfrm>
          <a:prstGeom prst="roundRect">
            <a:avLst>
              <a:gd fmla="val 16667" name="adj"/>
            </a:avLst>
          </a:prstGeom>
          <a:solidFill>
            <a:srgbClr val="00D3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Poppins SemiBold"/>
                <a:ea typeface="Poppins SemiBold"/>
                <a:cs typeface="Poppins SemiBold"/>
                <a:sym typeface="Poppins SemiBold"/>
              </a:rPr>
              <a:t>Log In or Sign Up</a:t>
            </a:r>
            <a:endParaRPr sz="800">
              <a:solidFill>
                <a:srgbClr val="3C4856"/>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626325" y="690825"/>
            <a:ext cx="64209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 Food delivery app (from customer perspective)</a:t>
            </a:r>
            <a:endParaRPr/>
          </a:p>
        </p:txBody>
      </p:sp>
      <p:sp>
        <p:nvSpPr>
          <p:cNvPr id="416" name="Google Shape;416;p60"/>
          <p:cNvSpPr txBox="1"/>
          <p:nvPr>
            <p:ph idx="2" type="title"/>
          </p:nvPr>
        </p:nvSpPr>
        <p:spPr>
          <a:xfrm>
            <a:off x="4571300" y="421568"/>
            <a:ext cx="3972000" cy="299100"/>
          </a:xfrm>
          <a:prstGeom prst="rect">
            <a:avLst/>
          </a:prstGeom>
        </p:spPr>
        <p:txBody>
          <a:bodyPr anchorCtr="0" anchor="b" bIns="45700" lIns="91425" spcFirstLastPara="1" rIns="91425" wrap="square" tIns="91425">
            <a:noAutofit/>
          </a:bodyPr>
          <a:lstStyle/>
          <a:p>
            <a:pPr indent="0" lvl="0" marL="0" rtl="0" algn="r">
              <a:spcBef>
                <a:spcPts val="0"/>
              </a:spcBef>
              <a:spcAft>
                <a:spcPts val="0"/>
              </a:spcAft>
              <a:buNone/>
            </a:pPr>
            <a:r>
              <a:rPr lang="en"/>
              <a:t>End result: food delivery and confirmation</a:t>
            </a:r>
            <a:endParaRPr/>
          </a:p>
        </p:txBody>
      </p:sp>
      <p:graphicFrame>
        <p:nvGraphicFramePr>
          <p:cNvPr id="417" name="Google Shape;417;p60"/>
          <p:cNvGraphicFramePr/>
          <p:nvPr/>
        </p:nvGraphicFramePr>
        <p:xfrm>
          <a:off x="626313" y="1433688"/>
          <a:ext cx="3000000" cy="3000000"/>
        </p:xfrm>
        <a:graphic>
          <a:graphicData uri="http://schemas.openxmlformats.org/drawingml/2006/table">
            <a:tbl>
              <a:tblPr>
                <a:noFill/>
                <a:tableStyleId>{0524B8C0-260D-4AE3-B7E4-F629D09C9424}</a:tableStyleId>
              </a:tblPr>
              <a:tblGrid>
                <a:gridCol w="2062300"/>
                <a:gridCol w="5854675"/>
              </a:tblGrid>
              <a:tr h="4950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Identify users</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Restaurant owner/workers; delivery person; customer</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49502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Outline the Objective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Successfully</a:t>
                      </a:r>
                      <a:r>
                        <a:rPr lang="en" sz="1000">
                          <a:solidFill>
                            <a:srgbClr val="3C4856"/>
                          </a:solidFill>
                          <a:latin typeface="Lato"/>
                          <a:ea typeface="Lato"/>
                          <a:cs typeface="Lato"/>
                          <a:sym typeface="Lato"/>
                        </a:rPr>
                        <a:t> order and deliver food from restaurant to delivery location</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186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Identify discovery source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Paid traffic</a:t>
                      </a:r>
                      <a:endParaRPr b="1"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What and when of the need</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solidFill>
                            <a:srgbClr val="3C4856"/>
                          </a:solidFill>
                          <a:latin typeface="Lato"/>
                          <a:ea typeface="Lato"/>
                          <a:cs typeface="Lato"/>
                          <a:sym typeface="Lato"/>
                        </a:rPr>
                        <a:t>Ongoing direction and information for all users, especially for customers and delivery person.</a:t>
                      </a:r>
                      <a:endParaRPr sz="1000">
                        <a:solidFill>
                          <a:srgbClr val="3C4856"/>
                        </a:solidFill>
                        <a:latin typeface="Lato"/>
                        <a:ea typeface="Lato"/>
                        <a:cs typeface="Lato"/>
                        <a:sym typeface="Lato"/>
                      </a:endParaRPr>
                    </a:p>
                    <a:p>
                      <a:pPr indent="0" lvl="0" marL="0" rtl="0" algn="l">
                        <a:lnSpc>
                          <a:spcPct val="115000"/>
                        </a:lnSpc>
                        <a:spcBef>
                          <a:spcPts val="1100"/>
                        </a:spcBef>
                        <a:spcAft>
                          <a:spcPts val="0"/>
                        </a:spcAft>
                        <a:buNone/>
                      </a:pPr>
                      <a:r>
                        <a:rPr lang="en" sz="1000">
                          <a:solidFill>
                            <a:srgbClr val="3C4856"/>
                          </a:solidFill>
                          <a:latin typeface="Lato"/>
                          <a:ea typeface="Lato"/>
                          <a:cs typeface="Lato"/>
                          <a:sym typeface="Lato"/>
                        </a:rPr>
                        <a:t> Assuming customer has already selected </a:t>
                      </a:r>
                      <a:r>
                        <a:rPr lang="en" sz="1000">
                          <a:solidFill>
                            <a:srgbClr val="3C4856"/>
                          </a:solidFill>
                          <a:latin typeface="Lato"/>
                          <a:ea typeface="Lato"/>
                          <a:cs typeface="Lato"/>
                          <a:sym typeface="Lato"/>
                        </a:rPr>
                        <a:t>restaurant</a:t>
                      </a:r>
                      <a:r>
                        <a:rPr lang="en" sz="1000">
                          <a:solidFill>
                            <a:srgbClr val="3C4856"/>
                          </a:solidFill>
                          <a:latin typeface="Lato"/>
                          <a:ea typeface="Lato"/>
                          <a:cs typeface="Lato"/>
                          <a:sym typeface="Lato"/>
                        </a:rPr>
                        <a:t>. Restaurant will have previously updated their offerings. Within </a:t>
                      </a:r>
                      <a:r>
                        <a:rPr lang="en" sz="1000">
                          <a:solidFill>
                            <a:srgbClr val="3C4856"/>
                          </a:solidFill>
                          <a:latin typeface="Lato"/>
                          <a:ea typeface="Lato"/>
                          <a:cs typeface="Lato"/>
                          <a:sym typeface="Lato"/>
                        </a:rPr>
                        <a:t>restaurant</a:t>
                      </a:r>
                      <a:r>
                        <a:rPr lang="en" sz="1000">
                          <a:solidFill>
                            <a:srgbClr val="3C4856"/>
                          </a:solidFill>
                          <a:latin typeface="Lato"/>
                          <a:ea typeface="Lato"/>
                          <a:cs typeface="Lato"/>
                          <a:sym typeface="Lato"/>
                        </a:rPr>
                        <a:t> page, customers need to understand what they are ordering (dish names, prices, images). They need to be able to edit cart, review before confirmation, and pay seamlessly. </a:t>
                      </a:r>
                      <a:endParaRPr sz="1000">
                        <a:solidFill>
                          <a:srgbClr val="3C4856"/>
                        </a:solidFill>
                        <a:latin typeface="Lato"/>
                        <a:ea typeface="Lato"/>
                        <a:cs typeface="Lato"/>
                        <a:sym typeface="Lato"/>
                      </a:endParaRPr>
                    </a:p>
                    <a:p>
                      <a:pPr indent="0" lvl="0" marL="0" rtl="0" algn="l">
                        <a:lnSpc>
                          <a:spcPct val="115000"/>
                        </a:lnSpc>
                        <a:spcBef>
                          <a:spcPts val="1100"/>
                        </a:spcBef>
                        <a:spcAft>
                          <a:spcPts val="1100"/>
                        </a:spcAft>
                        <a:buNone/>
                      </a:pPr>
                      <a:r>
                        <a:rPr lang="en" sz="1000">
                          <a:solidFill>
                            <a:srgbClr val="3C4856"/>
                          </a:solidFill>
                          <a:latin typeface="Lato"/>
                          <a:ea typeface="Lato"/>
                          <a:cs typeface="Lato"/>
                          <a:sym typeface="Lato"/>
                        </a:rPr>
                        <a:t>Upon confirmation, they need to know delivery time, which is dependent on restaurant capacity and delivery person. Restaurant needs to confirm it has handed off food to delivery person. Delivery person needs to know final address. Once food is delivered, delivery person has to confirm order; customer has option to rate experience.</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1" name="Shape 421"/>
        <p:cNvGrpSpPr/>
        <p:nvPr/>
      </p:nvGrpSpPr>
      <p:grpSpPr>
        <a:xfrm>
          <a:off x="0" y="0"/>
          <a:ext cx="0" cy="0"/>
          <a:chOff x="0" y="0"/>
          <a:chExt cx="0" cy="0"/>
        </a:xfrm>
      </p:grpSpPr>
      <p:sp>
        <p:nvSpPr>
          <p:cNvPr id="422" name="Google Shape;422;p61"/>
          <p:cNvSpPr/>
          <p:nvPr/>
        </p:nvSpPr>
        <p:spPr>
          <a:xfrm>
            <a:off x="1071368" y="1410525"/>
            <a:ext cx="1538100" cy="442500"/>
          </a:xfrm>
          <a:prstGeom prst="roundRect">
            <a:avLst>
              <a:gd fmla="val 9589" name="adj"/>
            </a:avLst>
          </a:prstGeom>
          <a:solidFill>
            <a:srgbClr val="00D3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C4856"/>
                </a:solidFill>
                <a:latin typeface="Poppins SemiBold"/>
                <a:ea typeface="Poppins SemiBold"/>
                <a:cs typeface="Poppins SemiBold"/>
                <a:sym typeface="Poppins SemiBold"/>
              </a:rPr>
              <a:t>Restaurant Owner</a:t>
            </a:r>
            <a:endParaRPr sz="1000">
              <a:solidFill>
                <a:srgbClr val="3C4856"/>
              </a:solidFill>
              <a:latin typeface="Poppins SemiBold"/>
              <a:ea typeface="Poppins SemiBold"/>
              <a:cs typeface="Poppins SemiBold"/>
              <a:sym typeface="Poppins SemiBold"/>
            </a:endParaRPr>
          </a:p>
        </p:txBody>
      </p:sp>
      <p:sp>
        <p:nvSpPr>
          <p:cNvPr id="423" name="Google Shape;423;p61"/>
          <p:cNvSpPr/>
          <p:nvPr/>
        </p:nvSpPr>
        <p:spPr>
          <a:xfrm>
            <a:off x="1257638" y="2409463"/>
            <a:ext cx="856500" cy="442500"/>
          </a:xfrm>
          <a:prstGeom prst="roundRect">
            <a:avLst>
              <a:gd fmla="val 715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Review Menu</a:t>
            </a:r>
            <a:endParaRPr sz="800">
              <a:solidFill>
                <a:srgbClr val="3C4856"/>
              </a:solidFill>
              <a:latin typeface="Lato"/>
              <a:ea typeface="Lato"/>
              <a:cs typeface="Lato"/>
              <a:sym typeface="Lato"/>
            </a:endParaRPr>
          </a:p>
        </p:txBody>
      </p:sp>
      <p:sp>
        <p:nvSpPr>
          <p:cNvPr id="424" name="Google Shape;424;p61"/>
          <p:cNvSpPr/>
          <p:nvPr/>
        </p:nvSpPr>
        <p:spPr>
          <a:xfrm>
            <a:off x="295600" y="2409463"/>
            <a:ext cx="856500" cy="442500"/>
          </a:xfrm>
          <a:prstGeom prst="roundRect">
            <a:avLst>
              <a:gd fmla="val 11006"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Edit Menu</a:t>
            </a:r>
            <a:endParaRPr sz="800">
              <a:solidFill>
                <a:srgbClr val="3C4856"/>
              </a:solidFill>
              <a:latin typeface="Lato"/>
              <a:ea typeface="Lato"/>
              <a:cs typeface="Lato"/>
              <a:sym typeface="Lato"/>
            </a:endParaRPr>
          </a:p>
        </p:txBody>
      </p:sp>
      <p:sp>
        <p:nvSpPr>
          <p:cNvPr id="425" name="Google Shape;425;p61"/>
          <p:cNvSpPr/>
          <p:nvPr/>
        </p:nvSpPr>
        <p:spPr>
          <a:xfrm>
            <a:off x="2219676" y="2409463"/>
            <a:ext cx="856500" cy="442500"/>
          </a:xfrm>
          <a:prstGeom prst="roundRect">
            <a:avLst>
              <a:gd fmla="val 6356"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Add Item to Cart</a:t>
            </a:r>
            <a:endParaRPr sz="800">
              <a:solidFill>
                <a:srgbClr val="3C4856"/>
              </a:solidFill>
              <a:latin typeface="Lato"/>
              <a:ea typeface="Lato"/>
              <a:cs typeface="Lato"/>
              <a:sym typeface="Lato"/>
            </a:endParaRPr>
          </a:p>
        </p:txBody>
      </p:sp>
      <p:cxnSp>
        <p:nvCxnSpPr>
          <p:cNvPr id="426" name="Google Shape;426;p61"/>
          <p:cNvCxnSpPr>
            <a:stCxn id="422" idx="2"/>
            <a:endCxn id="427" idx="0"/>
          </p:cNvCxnSpPr>
          <p:nvPr/>
        </p:nvCxnSpPr>
        <p:spPr>
          <a:xfrm flipH="1" rot="-5400000">
            <a:off x="4371068" y="-677625"/>
            <a:ext cx="556500" cy="5617800"/>
          </a:xfrm>
          <a:prstGeom prst="bentConnector3">
            <a:avLst>
              <a:gd fmla="val 49994" name="adj1"/>
            </a:avLst>
          </a:prstGeom>
          <a:noFill/>
          <a:ln cap="flat" cmpd="sng" w="9525">
            <a:solidFill>
              <a:schemeClr val="accent1"/>
            </a:solidFill>
            <a:prstDash val="solid"/>
            <a:round/>
            <a:headEnd len="sm" w="sm" type="none"/>
            <a:tailEnd len="sm" w="sm" type="none"/>
          </a:ln>
        </p:spPr>
      </p:cxnSp>
      <p:cxnSp>
        <p:nvCxnSpPr>
          <p:cNvPr id="428" name="Google Shape;428;p61"/>
          <p:cNvCxnSpPr>
            <a:stCxn id="424" idx="0"/>
            <a:endCxn id="422" idx="2"/>
          </p:cNvCxnSpPr>
          <p:nvPr/>
        </p:nvCxnSpPr>
        <p:spPr>
          <a:xfrm rot="-5400000">
            <a:off x="1003900" y="1572913"/>
            <a:ext cx="556500" cy="1116600"/>
          </a:xfrm>
          <a:prstGeom prst="bentConnector3">
            <a:avLst>
              <a:gd fmla="val 49994" name="adj1"/>
            </a:avLst>
          </a:prstGeom>
          <a:noFill/>
          <a:ln cap="flat" cmpd="sng" w="9525">
            <a:solidFill>
              <a:schemeClr val="accent1"/>
            </a:solidFill>
            <a:prstDash val="solid"/>
            <a:round/>
            <a:headEnd len="sm" w="sm" type="none"/>
            <a:tailEnd len="sm" w="sm" type="none"/>
          </a:ln>
        </p:spPr>
      </p:cxnSp>
      <p:sp>
        <p:nvSpPr>
          <p:cNvPr id="429" name="Google Shape;429;p61"/>
          <p:cNvSpPr/>
          <p:nvPr/>
        </p:nvSpPr>
        <p:spPr>
          <a:xfrm>
            <a:off x="6225243" y="968025"/>
            <a:ext cx="1538100" cy="442500"/>
          </a:xfrm>
          <a:prstGeom prst="roundRect">
            <a:avLst>
              <a:gd fmla="val 1029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C4856"/>
                </a:solidFill>
                <a:latin typeface="Poppins SemiBold"/>
                <a:ea typeface="Poppins SemiBold"/>
                <a:cs typeface="Poppins SemiBold"/>
                <a:sym typeface="Poppins SemiBold"/>
              </a:rPr>
              <a:t>Delivery Driver</a:t>
            </a:r>
            <a:endParaRPr sz="1000">
              <a:solidFill>
                <a:srgbClr val="3C4856"/>
              </a:solidFill>
              <a:latin typeface="Poppins SemiBold"/>
              <a:ea typeface="Poppins SemiBold"/>
              <a:cs typeface="Poppins SemiBold"/>
              <a:sym typeface="Poppins SemiBold"/>
            </a:endParaRPr>
          </a:p>
        </p:txBody>
      </p:sp>
      <p:cxnSp>
        <p:nvCxnSpPr>
          <p:cNvPr id="430" name="Google Shape;430;p61"/>
          <p:cNvCxnSpPr>
            <a:stCxn id="429" idx="2"/>
            <a:endCxn id="431" idx="0"/>
          </p:cNvCxnSpPr>
          <p:nvPr/>
        </p:nvCxnSpPr>
        <p:spPr>
          <a:xfrm flipH="1" rot="-5400000">
            <a:off x="7207743" y="1197075"/>
            <a:ext cx="999000" cy="1425900"/>
          </a:xfrm>
          <a:prstGeom prst="bentConnector3">
            <a:avLst>
              <a:gd fmla="val 49997" name="adj1"/>
            </a:avLst>
          </a:prstGeom>
          <a:noFill/>
          <a:ln cap="flat" cmpd="sng" w="9525">
            <a:solidFill>
              <a:schemeClr val="accent2"/>
            </a:solidFill>
            <a:prstDash val="solid"/>
            <a:round/>
            <a:headEnd len="sm" w="sm" type="none"/>
            <a:tailEnd len="sm" w="sm" type="none"/>
          </a:ln>
        </p:spPr>
      </p:cxnSp>
      <p:sp>
        <p:nvSpPr>
          <p:cNvPr id="432" name="Google Shape;432;p61"/>
          <p:cNvSpPr/>
          <p:nvPr/>
        </p:nvSpPr>
        <p:spPr>
          <a:xfrm>
            <a:off x="4143751" y="2409463"/>
            <a:ext cx="856500" cy="442500"/>
          </a:xfrm>
          <a:prstGeom prst="roundRect">
            <a:avLst>
              <a:gd fmla="val 7808"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Review Order</a:t>
            </a:r>
            <a:endParaRPr sz="800">
              <a:solidFill>
                <a:srgbClr val="3C4856"/>
              </a:solidFill>
              <a:latin typeface="Lato"/>
              <a:ea typeface="Lato"/>
              <a:cs typeface="Lato"/>
              <a:sym typeface="Lato"/>
            </a:endParaRPr>
          </a:p>
        </p:txBody>
      </p:sp>
      <p:sp>
        <p:nvSpPr>
          <p:cNvPr id="433" name="Google Shape;433;p61"/>
          <p:cNvSpPr/>
          <p:nvPr/>
        </p:nvSpPr>
        <p:spPr>
          <a:xfrm>
            <a:off x="2500118" y="3983825"/>
            <a:ext cx="1538100" cy="442500"/>
          </a:xfrm>
          <a:prstGeom prst="roundRect">
            <a:avLst>
              <a:gd fmla="val 1009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Customer</a:t>
            </a:r>
            <a:endParaRPr sz="1000">
              <a:solidFill>
                <a:schemeClr val="lt1"/>
              </a:solidFill>
              <a:latin typeface="Poppins SemiBold"/>
              <a:ea typeface="Poppins SemiBold"/>
              <a:cs typeface="Poppins SemiBold"/>
              <a:sym typeface="Poppins SemiBold"/>
            </a:endParaRPr>
          </a:p>
        </p:txBody>
      </p:sp>
      <p:cxnSp>
        <p:nvCxnSpPr>
          <p:cNvPr id="434" name="Google Shape;434;p61"/>
          <p:cNvCxnSpPr>
            <a:stCxn id="433" idx="0"/>
            <a:endCxn id="423" idx="2"/>
          </p:cNvCxnSpPr>
          <p:nvPr/>
        </p:nvCxnSpPr>
        <p:spPr>
          <a:xfrm flipH="1" rot="5400000">
            <a:off x="1911518" y="2626175"/>
            <a:ext cx="1131900" cy="1583400"/>
          </a:xfrm>
          <a:prstGeom prst="bentConnector3">
            <a:avLst>
              <a:gd fmla="val 49998" name="adj1"/>
            </a:avLst>
          </a:prstGeom>
          <a:noFill/>
          <a:ln cap="flat" cmpd="sng" w="9525">
            <a:solidFill>
              <a:schemeClr val="accent3"/>
            </a:solidFill>
            <a:prstDash val="solid"/>
            <a:round/>
            <a:headEnd len="sm" w="sm" type="none"/>
            <a:tailEnd len="sm" w="sm" type="none"/>
          </a:ln>
        </p:spPr>
      </p:cxnSp>
      <p:sp>
        <p:nvSpPr>
          <p:cNvPr id="431" name="Google Shape;431;p61"/>
          <p:cNvSpPr/>
          <p:nvPr/>
        </p:nvSpPr>
        <p:spPr>
          <a:xfrm>
            <a:off x="7991903" y="2409463"/>
            <a:ext cx="856500" cy="442500"/>
          </a:xfrm>
          <a:prstGeom prst="roundRect">
            <a:avLst>
              <a:gd fmla="val 613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Confirm Delivery</a:t>
            </a:r>
            <a:endParaRPr sz="800">
              <a:solidFill>
                <a:srgbClr val="3C4856"/>
              </a:solidFill>
              <a:latin typeface="Lato"/>
              <a:ea typeface="Lato"/>
              <a:cs typeface="Lato"/>
              <a:sym typeface="Lato"/>
            </a:endParaRPr>
          </a:p>
        </p:txBody>
      </p:sp>
      <p:sp>
        <p:nvSpPr>
          <p:cNvPr id="435" name="Google Shape;435;p61"/>
          <p:cNvSpPr/>
          <p:nvPr/>
        </p:nvSpPr>
        <p:spPr>
          <a:xfrm>
            <a:off x="5105789" y="2409463"/>
            <a:ext cx="856500" cy="442500"/>
          </a:xfrm>
          <a:prstGeom prst="roundRect">
            <a:avLst>
              <a:gd fmla="val 10059"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Enter Address</a:t>
            </a:r>
            <a:endParaRPr sz="800">
              <a:solidFill>
                <a:srgbClr val="3C4856"/>
              </a:solidFill>
              <a:latin typeface="Lato"/>
              <a:ea typeface="Lato"/>
              <a:cs typeface="Lato"/>
              <a:sym typeface="Lato"/>
            </a:endParaRPr>
          </a:p>
        </p:txBody>
      </p:sp>
      <p:cxnSp>
        <p:nvCxnSpPr>
          <p:cNvPr id="436" name="Google Shape;436;p61"/>
          <p:cNvCxnSpPr>
            <a:stCxn id="429" idx="2"/>
            <a:endCxn id="435" idx="0"/>
          </p:cNvCxnSpPr>
          <p:nvPr/>
        </p:nvCxnSpPr>
        <p:spPr>
          <a:xfrm rot="5400000">
            <a:off x="5764593" y="1179825"/>
            <a:ext cx="999000" cy="1460400"/>
          </a:xfrm>
          <a:prstGeom prst="bentConnector3">
            <a:avLst>
              <a:gd fmla="val 49997" name="adj1"/>
            </a:avLst>
          </a:prstGeom>
          <a:noFill/>
          <a:ln cap="flat" cmpd="sng" w="9525">
            <a:solidFill>
              <a:schemeClr val="accent2"/>
            </a:solidFill>
            <a:prstDash val="solid"/>
            <a:round/>
            <a:headEnd len="sm" w="sm" type="none"/>
            <a:tailEnd len="sm" w="sm" type="none"/>
          </a:ln>
        </p:spPr>
      </p:cxnSp>
      <p:sp>
        <p:nvSpPr>
          <p:cNvPr id="437" name="Google Shape;437;p61"/>
          <p:cNvSpPr/>
          <p:nvPr/>
        </p:nvSpPr>
        <p:spPr>
          <a:xfrm>
            <a:off x="3181713" y="2409463"/>
            <a:ext cx="856500" cy="442500"/>
          </a:xfrm>
          <a:prstGeom prst="roundRect">
            <a:avLst>
              <a:gd fmla="val 7082"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Remove Item from Cart</a:t>
            </a:r>
            <a:endParaRPr sz="800">
              <a:solidFill>
                <a:srgbClr val="3C4856"/>
              </a:solidFill>
              <a:latin typeface="Lato"/>
              <a:ea typeface="Lato"/>
              <a:cs typeface="Lato"/>
              <a:sym typeface="Lato"/>
            </a:endParaRPr>
          </a:p>
        </p:txBody>
      </p:sp>
      <p:sp>
        <p:nvSpPr>
          <p:cNvPr id="438" name="Google Shape;438;p61"/>
          <p:cNvSpPr/>
          <p:nvPr/>
        </p:nvSpPr>
        <p:spPr>
          <a:xfrm>
            <a:off x="6067827" y="2409463"/>
            <a:ext cx="856500" cy="442500"/>
          </a:xfrm>
          <a:prstGeom prst="roundRect">
            <a:avLst>
              <a:gd fmla="val 7734"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Make Order Payment</a:t>
            </a:r>
            <a:endParaRPr sz="800">
              <a:solidFill>
                <a:srgbClr val="3C4856"/>
              </a:solidFill>
              <a:latin typeface="Lato"/>
              <a:ea typeface="Lato"/>
              <a:cs typeface="Lato"/>
              <a:sym typeface="Lato"/>
            </a:endParaRPr>
          </a:p>
        </p:txBody>
      </p:sp>
      <p:sp>
        <p:nvSpPr>
          <p:cNvPr id="427" name="Google Shape;427;p61"/>
          <p:cNvSpPr/>
          <p:nvPr/>
        </p:nvSpPr>
        <p:spPr>
          <a:xfrm>
            <a:off x="7029865" y="2409463"/>
            <a:ext cx="856500" cy="442500"/>
          </a:xfrm>
          <a:prstGeom prst="roundRect">
            <a:avLst>
              <a:gd fmla="val 846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C4856"/>
                </a:solidFill>
                <a:latin typeface="Lato"/>
                <a:ea typeface="Lato"/>
                <a:cs typeface="Lato"/>
                <a:sym typeface="Lato"/>
              </a:rPr>
              <a:t>Confirm Food Order</a:t>
            </a:r>
            <a:endParaRPr sz="800">
              <a:solidFill>
                <a:srgbClr val="3C4856"/>
              </a:solidFill>
              <a:latin typeface="Lato"/>
              <a:ea typeface="Lato"/>
              <a:cs typeface="Lato"/>
              <a:sym typeface="Lato"/>
            </a:endParaRPr>
          </a:p>
        </p:txBody>
      </p:sp>
      <p:cxnSp>
        <p:nvCxnSpPr>
          <p:cNvPr id="439" name="Google Shape;439;p61"/>
          <p:cNvCxnSpPr>
            <a:stCxn id="433" idx="0"/>
            <a:endCxn id="425" idx="2"/>
          </p:cNvCxnSpPr>
          <p:nvPr/>
        </p:nvCxnSpPr>
        <p:spPr>
          <a:xfrm flipH="1" rot="5400000">
            <a:off x="2392568" y="3107225"/>
            <a:ext cx="1131900" cy="6213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440" name="Google Shape;440;p61"/>
          <p:cNvCxnSpPr>
            <a:stCxn id="433" idx="0"/>
            <a:endCxn id="437" idx="2"/>
          </p:cNvCxnSpPr>
          <p:nvPr/>
        </p:nvCxnSpPr>
        <p:spPr>
          <a:xfrm rot="-5400000">
            <a:off x="2873618" y="3247475"/>
            <a:ext cx="1131900" cy="3408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441" name="Google Shape;441;p61"/>
          <p:cNvCxnSpPr>
            <a:stCxn id="433" idx="0"/>
            <a:endCxn id="432" idx="2"/>
          </p:cNvCxnSpPr>
          <p:nvPr/>
        </p:nvCxnSpPr>
        <p:spPr>
          <a:xfrm rot="-5400000">
            <a:off x="3354668" y="2766425"/>
            <a:ext cx="1131900" cy="13029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442" name="Google Shape;442;p61"/>
          <p:cNvCxnSpPr>
            <a:stCxn id="433" idx="0"/>
            <a:endCxn id="435" idx="2"/>
          </p:cNvCxnSpPr>
          <p:nvPr/>
        </p:nvCxnSpPr>
        <p:spPr>
          <a:xfrm rot="-5400000">
            <a:off x="3835718" y="2285375"/>
            <a:ext cx="1131900" cy="22650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443" name="Google Shape;443;p61"/>
          <p:cNvCxnSpPr>
            <a:stCxn id="433" idx="0"/>
            <a:endCxn id="438" idx="2"/>
          </p:cNvCxnSpPr>
          <p:nvPr/>
        </p:nvCxnSpPr>
        <p:spPr>
          <a:xfrm rot="-5400000">
            <a:off x="4316618" y="1804475"/>
            <a:ext cx="1131900" cy="32268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444" name="Google Shape;444;p61"/>
          <p:cNvCxnSpPr>
            <a:stCxn id="433" idx="0"/>
            <a:endCxn id="427" idx="2"/>
          </p:cNvCxnSpPr>
          <p:nvPr/>
        </p:nvCxnSpPr>
        <p:spPr>
          <a:xfrm rot="-5400000">
            <a:off x="4797668" y="1323425"/>
            <a:ext cx="1131900" cy="4188900"/>
          </a:xfrm>
          <a:prstGeom prst="bentConnector3">
            <a:avLst>
              <a:gd fmla="val 49998" name="adj1"/>
            </a:avLst>
          </a:prstGeom>
          <a:noFill/>
          <a:ln cap="flat" cmpd="sng" w="9525">
            <a:solidFill>
              <a:schemeClr val="accent3"/>
            </a:solidFill>
            <a:prstDash val="solid"/>
            <a:round/>
            <a:headEnd len="sm" w="sm" type="none"/>
            <a:tailEnd len="sm" w="sm" type="none"/>
          </a:ln>
        </p:spPr>
      </p:cxnSp>
      <p:cxnSp>
        <p:nvCxnSpPr>
          <p:cNvPr id="445" name="Google Shape;445;p61"/>
          <p:cNvCxnSpPr>
            <a:stCxn id="433" idx="0"/>
            <a:endCxn id="431" idx="2"/>
          </p:cNvCxnSpPr>
          <p:nvPr/>
        </p:nvCxnSpPr>
        <p:spPr>
          <a:xfrm rot="-5400000">
            <a:off x="5278718" y="842375"/>
            <a:ext cx="1131900" cy="5151000"/>
          </a:xfrm>
          <a:prstGeom prst="bentConnector3">
            <a:avLst>
              <a:gd fmla="val 49998" name="adj1"/>
            </a:avLst>
          </a:prstGeom>
          <a:noFill/>
          <a:ln cap="flat" cmpd="sng" w="9525">
            <a:solidFill>
              <a:schemeClr val="accent3"/>
            </a:solidFill>
            <a:prstDash val="solid"/>
            <a:round/>
            <a:headEnd len="sm" w="sm" type="none"/>
            <a:tailEnd len="sm" w="sm" type="none"/>
          </a:ln>
        </p:spPr>
      </p:cxnSp>
      <p:sp>
        <p:nvSpPr>
          <p:cNvPr id="446" name="Google Shape;446;p61"/>
          <p:cNvSpPr txBox="1"/>
          <p:nvPr>
            <p:ph type="title"/>
          </p:nvPr>
        </p:nvSpPr>
        <p:spPr>
          <a:xfrm>
            <a:off x="607200" y="635318"/>
            <a:ext cx="39360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order user flow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duct Template">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