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6" r:id="rId6"/>
    <p:sldId id="277" r:id="rId7"/>
    <p:sldId id="262" r:id="rId8"/>
    <p:sldId id="264" r:id="rId9"/>
    <p:sldId id="263" r:id="rId10"/>
    <p:sldId id="278" r:id="rId11"/>
    <p:sldId id="282" r:id="rId12"/>
    <p:sldId id="290" r:id="rId13"/>
    <p:sldId id="296" r:id="rId14"/>
    <p:sldId id="287" r:id="rId15"/>
    <p:sldId id="289" r:id="rId16"/>
    <p:sldId id="293" r:id="rId17"/>
    <p:sldId id="292" r:id="rId18"/>
    <p:sldId id="294" r:id="rId19"/>
    <p:sldId id="288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C0E63-4ED4-4594-83FB-69B43363DAA9}" v="518" vWet="520" dt="2023-04-26T18:53:11.945"/>
    <p1510:client id="{6DB4774A-434D-8550-9C74-A5C74A16FF3E}" v="240" dt="2023-04-27T01:55:37.901"/>
    <p1510:client id="{BC4D2D9D-0E33-6994-2AA5-F285E02D6AC3}" v="716" vWet="717" dt="2023-04-26T18:23:49.016"/>
    <p1510:client id="{DFB8617C-4B79-2B59-7778-7C3E66B01A26}" v="596" dt="2023-04-26T19:03:16.330"/>
    <p1510:client id="{F7D108BC-F08D-DF23-AB4B-BCB558DAE3C5}" v="487" dt="2023-04-26T17:34:08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32342-D0A6-46AE-AA26-4B824414E3B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A65AA-A410-4B9E-B19F-CFF374DB1B64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Avenir Next LT Pro"/>
            </a:rPr>
            <a:t>Research and Planning</a:t>
          </a:r>
          <a:endParaRPr lang="en-US"/>
        </a:p>
      </dgm:t>
    </dgm:pt>
    <dgm:pt modelId="{E2DB3C3F-270E-4717-BFBD-75776208DDEB}" type="parTrans" cxnId="{FADF0285-BB72-467A-BA87-8F2293A81F4D}">
      <dgm:prSet/>
      <dgm:spPr/>
      <dgm:t>
        <a:bodyPr/>
        <a:lstStyle/>
        <a:p>
          <a:endParaRPr lang="en-US"/>
        </a:p>
      </dgm:t>
    </dgm:pt>
    <dgm:pt modelId="{995B6647-FE49-476E-81D7-1BE425A690CA}" type="sibTrans" cxnId="{FADF0285-BB72-467A-BA87-8F2293A81F4D}">
      <dgm:prSet/>
      <dgm:spPr/>
      <dgm:t>
        <a:bodyPr/>
        <a:lstStyle/>
        <a:p>
          <a:endParaRPr lang="en-US"/>
        </a:p>
      </dgm:t>
    </dgm:pt>
    <dgm:pt modelId="{39072022-8C22-4F08-B762-3A660E679074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Avenir Next LT Pro"/>
            </a:rPr>
            <a:t>Learning and UI/UX Desig</a:t>
          </a:r>
          <a:endParaRPr lang="en-US"/>
        </a:p>
      </dgm:t>
    </dgm:pt>
    <dgm:pt modelId="{509EF8EE-7C5C-429F-BB2C-A6CC975BF7A5}" type="parTrans" cxnId="{2D19A8B6-6CFD-4C3A-A734-CD3804184F4B}">
      <dgm:prSet/>
      <dgm:spPr/>
      <dgm:t>
        <a:bodyPr/>
        <a:lstStyle/>
        <a:p>
          <a:endParaRPr lang="en-US"/>
        </a:p>
      </dgm:t>
    </dgm:pt>
    <dgm:pt modelId="{0AB4F63B-764B-4C25-B021-08EFC43E99AE}" type="sibTrans" cxnId="{2D19A8B6-6CFD-4C3A-A734-CD3804184F4B}">
      <dgm:prSet/>
      <dgm:spPr/>
      <dgm:t>
        <a:bodyPr/>
        <a:lstStyle/>
        <a:p>
          <a:endParaRPr lang="en-US"/>
        </a:p>
      </dgm:t>
    </dgm:pt>
    <dgm:pt modelId="{5B3662C2-D6ED-4C01-B7CE-4C1979AD3CB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Avenir Next LT Pro"/>
            </a:rPr>
            <a:t>Development</a:t>
          </a:r>
          <a:endParaRPr lang="en-US"/>
        </a:p>
      </dgm:t>
    </dgm:pt>
    <dgm:pt modelId="{6B641AF2-5905-477B-BC65-2C20A65E34B6}" type="parTrans" cxnId="{323080AE-2A33-43B2-A091-1C5B498475C1}">
      <dgm:prSet/>
      <dgm:spPr/>
      <dgm:t>
        <a:bodyPr/>
        <a:lstStyle/>
        <a:p>
          <a:endParaRPr lang="en-US"/>
        </a:p>
      </dgm:t>
    </dgm:pt>
    <dgm:pt modelId="{42C07C8F-9C0F-422A-B015-29914103552E}" type="sibTrans" cxnId="{323080AE-2A33-43B2-A091-1C5B498475C1}">
      <dgm:prSet/>
      <dgm:spPr/>
      <dgm:t>
        <a:bodyPr/>
        <a:lstStyle/>
        <a:p>
          <a:endParaRPr lang="en-US"/>
        </a:p>
      </dgm:t>
    </dgm:pt>
    <dgm:pt modelId="{8B4ED1C7-F953-4D4E-BE43-AC477CFA1D8A}">
      <dgm:prSet phldr="0"/>
      <dgm:spPr/>
      <dgm:t>
        <a:bodyPr/>
        <a:lstStyle/>
        <a:p>
          <a:pPr>
            <a:defRPr b="1"/>
          </a:pPr>
          <a:r>
            <a:rPr lang="en-US" b="1">
              <a:latin typeface="Avenir Next LT Pro"/>
            </a:rPr>
            <a:t>Testing and Deployment</a:t>
          </a:r>
        </a:p>
      </dgm:t>
    </dgm:pt>
    <dgm:pt modelId="{2A6EDB1C-2E5A-4DF2-AF48-C9D3019B6A70}" type="parTrans" cxnId="{F0D448B6-0CD4-4FAA-885D-C059FCA8E591}">
      <dgm:prSet/>
      <dgm:spPr/>
    </dgm:pt>
    <dgm:pt modelId="{46A19917-15C2-4139-AB71-4B42C83C00B8}" type="sibTrans" cxnId="{F0D448B6-0CD4-4FAA-885D-C059FCA8E591}">
      <dgm:prSet/>
      <dgm:spPr/>
    </dgm:pt>
    <dgm:pt modelId="{9A6096B5-63C4-4BC4-B471-D354D6E96495}" type="pres">
      <dgm:prSet presAssocID="{E6C32342-D0A6-46AE-AA26-4B824414E3B8}" presName="root" presStyleCnt="0">
        <dgm:presLayoutVars>
          <dgm:chMax/>
          <dgm:chPref/>
          <dgm:animLvl val="lvl"/>
        </dgm:presLayoutVars>
      </dgm:prSet>
      <dgm:spPr/>
    </dgm:pt>
    <dgm:pt modelId="{693E0430-2DCD-4D6C-8031-DB5CA975CD4B}" type="pres">
      <dgm:prSet presAssocID="{E6C32342-D0A6-46AE-AA26-4B824414E3B8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8195A024-E38C-48FD-B34C-DA0552102713}" type="pres">
      <dgm:prSet presAssocID="{E6C32342-D0A6-46AE-AA26-4B824414E3B8}" presName="nodes" presStyleCnt="0">
        <dgm:presLayoutVars>
          <dgm:chMax/>
          <dgm:chPref/>
          <dgm:animLvl val="lvl"/>
        </dgm:presLayoutVars>
      </dgm:prSet>
      <dgm:spPr/>
    </dgm:pt>
    <dgm:pt modelId="{1CB472D7-90E0-44DF-AA26-DA132D6276F4}" type="pres">
      <dgm:prSet presAssocID="{61AA65AA-A410-4B9E-B19F-CFF374DB1B64}" presName="composite" presStyleCnt="0"/>
      <dgm:spPr/>
    </dgm:pt>
    <dgm:pt modelId="{AB0CE348-38EE-4829-B54E-A1C585008FC4}" type="pres">
      <dgm:prSet presAssocID="{61AA65AA-A410-4B9E-B19F-CFF374DB1B64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C350C47-D05F-4199-ABD7-6E60C285DC44}" type="pres">
      <dgm:prSet presAssocID="{61AA65AA-A410-4B9E-B19F-CFF374DB1B64}" presName="DropPinPlaceHolder" presStyleCnt="0"/>
      <dgm:spPr/>
    </dgm:pt>
    <dgm:pt modelId="{A13DB86C-BAB6-46F0-B62E-B3BB34069480}" type="pres">
      <dgm:prSet presAssocID="{61AA65AA-A410-4B9E-B19F-CFF374DB1B64}" presName="DropPin" presStyleLbl="alignNode1" presStyleIdx="0" presStyleCnt="4"/>
      <dgm:spPr/>
    </dgm:pt>
    <dgm:pt modelId="{88C200A5-251C-442F-A41A-FC47B3601DF9}" type="pres">
      <dgm:prSet presAssocID="{61AA65AA-A410-4B9E-B19F-CFF374DB1B64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D09DDF5-2E76-4BF3-AA50-05E41F40D622}" type="pres">
      <dgm:prSet presAssocID="{61AA65AA-A410-4B9E-B19F-CFF374DB1B64}" presName="L2TextContainer" presStyleLbl="revTx" presStyleIdx="0" presStyleCnt="8">
        <dgm:presLayoutVars>
          <dgm:bulletEnabled val="1"/>
        </dgm:presLayoutVars>
      </dgm:prSet>
      <dgm:spPr/>
    </dgm:pt>
    <dgm:pt modelId="{E21C5913-30E9-4BE4-8E92-133C0380264D}" type="pres">
      <dgm:prSet presAssocID="{61AA65AA-A410-4B9E-B19F-CFF374DB1B64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881095D5-BD0A-451A-8172-03ED4587F04F}" type="pres">
      <dgm:prSet presAssocID="{61AA65AA-A410-4B9E-B19F-CFF374DB1B64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6B40B45-9DC5-47F2-B3EA-06E47C09C44D}" type="pres">
      <dgm:prSet presAssocID="{61AA65AA-A410-4B9E-B19F-CFF374DB1B64}" presName="EmptyPlaceHolder" presStyleCnt="0"/>
      <dgm:spPr/>
    </dgm:pt>
    <dgm:pt modelId="{3F990D10-451F-4695-B09D-3245580CDDFD}" type="pres">
      <dgm:prSet presAssocID="{995B6647-FE49-476E-81D7-1BE425A690CA}" presName="spaceBetweenRectangles" presStyleCnt="0"/>
      <dgm:spPr/>
    </dgm:pt>
    <dgm:pt modelId="{B002B1C8-39F8-4AB7-AF6D-5D7EFDCC2A5D}" type="pres">
      <dgm:prSet presAssocID="{39072022-8C22-4F08-B762-3A660E679074}" presName="composite" presStyleCnt="0"/>
      <dgm:spPr/>
    </dgm:pt>
    <dgm:pt modelId="{6744F845-5253-44A6-8FE4-A8260FDD1F5F}" type="pres">
      <dgm:prSet presAssocID="{39072022-8C22-4F08-B762-3A660E679074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AFFF039-F3C4-42AE-BB79-C75EC3E8B86D}" type="pres">
      <dgm:prSet presAssocID="{39072022-8C22-4F08-B762-3A660E679074}" presName="DropPinPlaceHolder" presStyleCnt="0"/>
      <dgm:spPr/>
    </dgm:pt>
    <dgm:pt modelId="{F663F06F-29EA-4210-A1AB-09ABF70CDAEF}" type="pres">
      <dgm:prSet presAssocID="{39072022-8C22-4F08-B762-3A660E679074}" presName="DropPin" presStyleLbl="alignNode1" presStyleIdx="1" presStyleCnt="4"/>
      <dgm:spPr/>
    </dgm:pt>
    <dgm:pt modelId="{A8FF3495-80DA-40F2-AFA1-3772563677DE}" type="pres">
      <dgm:prSet presAssocID="{39072022-8C22-4F08-B762-3A660E679074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E51E706-C882-473C-8DB2-41A618D6AFF7}" type="pres">
      <dgm:prSet presAssocID="{39072022-8C22-4F08-B762-3A660E679074}" presName="L2TextContainer" presStyleLbl="revTx" presStyleIdx="2" presStyleCnt="8">
        <dgm:presLayoutVars>
          <dgm:bulletEnabled val="1"/>
        </dgm:presLayoutVars>
      </dgm:prSet>
      <dgm:spPr/>
    </dgm:pt>
    <dgm:pt modelId="{426325A1-05BD-40DD-94EA-9979442DF897}" type="pres">
      <dgm:prSet presAssocID="{39072022-8C22-4F08-B762-3A660E679074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70D268B2-1C83-4D14-8477-B62DDDD9A444}" type="pres">
      <dgm:prSet presAssocID="{39072022-8C22-4F08-B762-3A660E679074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8381F31-DA3C-4EED-8667-00B4EC5FE920}" type="pres">
      <dgm:prSet presAssocID="{39072022-8C22-4F08-B762-3A660E679074}" presName="EmptyPlaceHolder" presStyleCnt="0"/>
      <dgm:spPr/>
    </dgm:pt>
    <dgm:pt modelId="{4A484B8F-CEBE-45D9-B27B-694964D0FEA6}" type="pres">
      <dgm:prSet presAssocID="{0AB4F63B-764B-4C25-B021-08EFC43E99AE}" presName="spaceBetweenRectangles" presStyleCnt="0"/>
      <dgm:spPr/>
    </dgm:pt>
    <dgm:pt modelId="{DA1E461E-A624-4B7F-83F4-0545FBDCC530}" type="pres">
      <dgm:prSet presAssocID="{5B3662C2-D6ED-4C01-B7CE-4C1979AD3CBD}" presName="composite" presStyleCnt="0"/>
      <dgm:spPr/>
    </dgm:pt>
    <dgm:pt modelId="{1985FC65-FCB2-47B7-B8FE-7E87E025B28B}" type="pres">
      <dgm:prSet presAssocID="{5B3662C2-D6ED-4C01-B7CE-4C1979AD3CBD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1331FD2-3D02-42C1-9826-61CC901474A5}" type="pres">
      <dgm:prSet presAssocID="{5B3662C2-D6ED-4C01-B7CE-4C1979AD3CBD}" presName="DropPinPlaceHolder" presStyleCnt="0"/>
      <dgm:spPr/>
    </dgm:pt>
    <dgm:pt modelId="{2F26A68F-A9AD-4D18-BA76-27C200A5F12F}" type="pres">
      <dgm:prSet presAssocID="{5B3662C2-D6ED-4C01-B7CE-4C1979AD3CBD}" presName="DropPin" presStyleLbl="alignNode1" presStyleIdx="2" presStyleCnt="4"/>
      <dgm:spPr/>
    </dgm:pt>
    <dgm:pt modelId="{8B244063-153E-4FA0-8697-B02049018790}" type="pres">
      <dgm:prSet presAssocID="{5B3662C2-D6ED-4C01-B7CE-4C1979AD3CBD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1184656-A238-4763-92DC-A5ABE31CCC6A}" type="pres">
      <dgm:prSet presAssocID="{5B3662C2-D6ED-4C01-B7CE-4C1979AD3CBD}" presName="L2TextContainer" presStyleLbl="revTx" presStyleIdx="4" presStyleCnt="8">
        <dgm:presLayoutVars>
          <dgm:bulletEnabled val="1"/>
        </dgm:presLayoutVars>
      </dgm:prSet>
      <dgm:spPr/>
    </dgm:pt>
    <dgm:pt modelId="{98CDBB04-2A23-469E-B7BF-C85A1F73104E}" type="pres">
      <dgm:prSet presAssocID="{5B3662C2-D6ED-4C01-B7CE-4C1979AD3CBD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5EEEA9C6-AACF-42CE-99A4-DE2167701E11}" type="pres">
      <dgm:prSet presAssocID="{5B3662C2-D6ED-4C01-B7CE-4C1979AD3CBD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9EE208A-E0DF-4564-A581-96E830740013}" type="pres">
      <dgm:prSet presAssocID="{5B3662C2-D6ED-4C01-B7CE-4C1979AD3CBD}" presName="EmptyPlaceHolder" presStyleCnt="0"/>
      <dgm:spPr/>
    </dgm:pt>
    <dgm:pt modelId="{588F973D-9D52-4601-8E3B-E84D394AE0F7}" type="pres">
      <dgm:prSet presAssocID="{42C07C8F-9C0F-422A-B015-29914103552E}" presName="spaceBetweenRectangles" presStyleCnt="0"/>
      <dgm:spPr/>
    </dgm:pt>
    <dgm:pt modelId="{868662C3-C430-4921-8E3B-B9272CE48A0E}" type="pres">
      <dgm:prSet presAssocID="{8B4ED1C7-F953-4D4E-BE43-AC477CFA1D8A}" presName="composite" presStyleCnt="0"/>
      <dgm:spPr/>
    </dgm:pt>
    <dgm:pt modelId="{A9DC65A1-D302-4A64-AE2F-CD5855B3ABCF}" type="pres">
      <dgm:prSet presAssocID="{8B4ED1C7-F953-4D4E-BE43-AC477CFA1D8A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329E48B-EE0C-49AC-9FEF-988DC439D4E9}" type="pres">
      <dgm:prSet presAssocID="{8B4ED1C7-F953-4D4E-BE43-AC477CFA1D8A}" presName="DropPinPlaceHolder" presStyleCnt="0"/>
      <dgm:spPr/>
    </dgm:pt>
    <dgm:pt modelId="{BD2F5488-4E40-4B0E-87B8-3159A52D571C}" type="pres">
      <dgm:prSet presAssocID="{8B4ED1C7-F953-4D4E-BE43-AC477CFA1D8A}" presName="DropPin" presStyleLbl="alignNode1" presStyleIdx="3" presStyleCnt="4"/>
      <dgm:spPr/>
    </dgm:pt>
    <dgm:pt modelId="{14703218-0CCB-48E8-9292-EDCB0DEB4D46}" type="pres">
      <dgm:prSet presAssocID="{8B4ED1C7-F953-4D4E-BE43-AC477CFA1D8A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C08ABA-5B4D-4F7D-8BCE-7ED1836BA467}" type="pres">
      <dgm:prSet presAssocID="{8B4ED1C7-F953-4D4E-BE43-AC477CFA1D8A}" presName="L2TextContainer" presStyleLbl="revTx" presStyleIdx="6" presStyleCnt="8">
        <dgm:presLayoutVars>
          <dgm:bulletEnabled val="1"/>
        </dgm:presLayoutVars>
      </dgm:prSet>
      <dgm:spPr/>
    </dgm:pt>
    <dgm:pt modelId="{A4F4CBED-E234-4A72-A08D-5130A7C67E0A}" type="pres">
      <dgm:prSet presAssocID="{8B4ED1C7-F953-4D4E-BE43-AC477CFA1D8A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3B372777-D586-4D8D-A262-2FCC5D0D648E}" type="pres">
      <dgm:prSet presAssocID="{8B4ED1C7-F953-4D4E-BE43-AC477CFA1D8A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A48B2F-D605-4BC6-99BF-FDBDFFCB5170}" type="pres">
      <dgm:prSet presAssocID="{8B4ED1C7-F953-4D4E-BE43-AC477CFA1D8A}" presName="EmptyPlaceHolder" presStyleCnt="0"/>
      <dgm:spPr/>
    </dgm:pt>
  </dgm:ptLst>
  <dgm:cxnLst>
    <dgm:cxn modelId="{CA40DC2F-59CF-4CDA-A084-1487B6DE49B9}" type="presOf" srcId="{39072022-8C22-4F08-B762-3A660E679074}" destId="{426325A1-05BD-40DD-94EA-9979442DF897}" srcOrd="0" destOrd="0" presId="urn:microsoft.com/office/officeart/2017/3/layout/DropPinTimeline"/>
    <dgm:cxn modelId="{8D9A5161-233D-4F33-8A9F-5A41016A4124}" type="presOf" srcId="{8B4ED1C7-F953-4D4E-BE43-AC477CFA1D8A}" destId="{A4F4CBED-E234-4A72-A08D-5130A7C67E0A}" srcOrd="0" destOrd="0" presId="urn:microsoft.com/office/officeart/2017/3/layout/DropPinTimeline"/>
    <dgm:cxn modelId="{59181864-2FAA-48EC-A53F-EC4F19753358}" type="presOf" srcId="{5B3662C2-D6ED-4C01-B7CE-4C1979AD3CBD}" destId="{98CDBB04-2A23-469E-B7BF-C85A1F73104E}" srcOrd="0" destOrd="0" presId="urn:microsoft.com/office/officeart/2017/3/layout/DropPinTimeline"/>
    <dgm:cxn modelId="{FADF0285-BB72-467A-BA87-8F2293A81F4D}" srcId="{E6C32342-D0A6-46AE-AA26-4B824414E3B8}" destId="{61AA65AA-A410-4B9E-B19F-CFF374DB1B64}" srcOrd="0" destOrd="0" parTransId="{E2DB3C3F-270E-4717-BFBD-75776208DDEB}" sibTransId="{995B6647-FE49-476E-81D7-1BE425A690CA}"/>
    <dgm:cxn modelId="{323080AE-2A33-43B2-A091-1C5B498475C1}" srcId="{E6C32342-D0A6-46AE-AA26-4B824414E3B8}" destId="{5B3662C2-D6ED-4C01-B7CE-4C1979AD3CBD}" srcOrd="2" destOrd="0" parTransId="{6B641AF2-5905-477B-BC65-2C20A65E34B6}" sibTransId="{42C07C8F-9C0F-422A-B015-29914103552E}"/>
    <dgm:cxn modelId="{471C0AB0-F9AF-4572-8285-D57B0A856662}" type="presOf" srcId="{61AA65AA-A410-4B9E-B19F-CFF374DB1B64}" destId="{E21C5913-30E9-4BE4-8E92-133C0380264D}" srcOrd="0" destOrd="0" presId="urn:microsoft.com/office/officeart/2017/3/layout/DropPinTimeline"/>
    <dgm:cxn modelId="{F0D448B6-0CD4-4FAA-885D-C059FCA8E591}" srcId="{E6C32342-D0A6-46AE-AA26-4B824414E3B8}" destId="{8B4ED1C7-F953-4D4E-BE43-AC477CFA1D8A}" srcOrd="3" destOrd="0" parTransId="{2A6EDB1C-2E5A-4DF2-AF48-C9D3019B6A70}" sibTransId="{46A19917-15C2-4139-AB71-4B42C83C00B8}"/>
    <dgm:cxn modelId="{2D19A8B6-6CFD-4C3A-A734-CD3804184F4B}" srcId="{E6C32342-D0A6-46AE-AA26-4B824414E3B8}" destId="{39072022-8C22-4F08-B762-3A660E679074}" srcOrd="1" destOrd="0" parTransId="{509EF8EE-7C5C-429F-BB2C-A6CC975BF7A5}" sibTransId="{0AB4F63B-764B-4C25-B021-08EFC43E99AE}"/>
    <dgm:cxn modelId="{17770ADE-C9B7-4B72-9CD4-CCB04F91B3B3}" type="presOf" srcId="{E6C32342-D0A6-46AE-AA26-4B824414E3B8}" destId="{9A6096B5-63C4-4BC4-B471-D354D6E96495}" srcOrd="0" destOrd="0" presId="urn:microsoft.com/office/officeart/2017/3/layout/DropPinTimeline"/>
    <dgm:cxn modelId="{77706218-37EF-4E3A-958A-866D4D579725}" type="presParOf" srcId="{9A6096B5-63C4-4BC4-B471-D354D6E96495}" destId="{693E0430-2DCD-4D6C-8031-DB5CA975CD4B}" srcOrd="0" destOrd="0" presId="urn:microsoft.com/office/officeart/2017/3/layout/DropPinTimeline"/>
    <dgm:cxn modelId="{4D0EE58C-9D0A-4309-8ED4-27508A7E93B0}" type="presParOf" srcId="{9A6096B5-63C4-4BC4-B471-D354D6E96495}" destId="{8195A024-E38C-48FD-B34C-DA0552102713}" srcOrd="1" destOrd="0" presId="urn:microsoft.com/office/officeart/2017/3/layout/DropPinTimeline"/>
    <dgm:cxn modelId="{4D31C8BE-A651-4392-9C00-77C4E6F23659}" type="presParOf" srcId="{8195A024-E38C-48FD-B34C-DA0552102713}" destId="{1CB472D7-90E0-44DF-AA26-DA132D6276F4}" srcOrd="0" destOrd="0" presId="urn:microsoft.com/office/officeart/2017/3/layout/DropPinTimeline"/>
    <dgm:cxn modelId="{3013697B-4E02-4C39-85CF-E05279075D61}" type="presParOf" srcId="{1CB472D7-90E0-44DF-AA26-DA132D6276F4}" destId="{AB0CE348-38EE-4829-B54E-A1C585008FC4}" srcOrd="0" destOrd="0" presId="urn:microsoft.com/office/officeart/2017/3/layout/DropPinTimeline"/>
    <dgm:cxn modelId="{32119131-ED91-4BAF-941D-76420123475E}" type="presParOf" srcId="{1CB472D7-90E0-44DF-AA26-DA132D6276F4}" destId="{AC350C47-D05F-4199-ABD7-6E60C285DC44}" srcOrd="1" destOrd="0" presId="urn:microsoft.com/office/officeart/2017/3/layout/DropPinTimeline"/>
    <dgm:cxn modelId="{FBB5A203-E289-43F1-8C08-0CC1448B70ED}" type="presParOf" srcId="{AC350C47-D05F-4199-ABD7-6E60C285DC44}" destId="{A13DB86C-BAB6-46F0-B62E-B3BB34069480}" srcOrd="0" destOrd="0" presId="urn:microsoft.com/office/officeart/2017/3/layout/DropPinTimeline"/>
    <dgm:cxn modelId="{8471B57B-009E-4D13-90C7-36538BB9D56B}" type="presParOf" srcId="{AC350C47-D05F-4199-ABD7-6E60C285DC44}" destId="{88C200A5-251C-442F-A41A-FC47B3601DF9}" srcOrd="1" destOrd="0" presId="urn:microsoft.com/office/officeart/2017/3/layout/DropPinTimeline"/>
    <dgm:cxn modelId="{EC5B641B-A24F-425F-9A44-A66E159B3F81}" type="presParOf" srcId="{1CB472D7-90E0-44DF-AA26-DA132D6276F4}" destId="{0D09DDF5-2E76-4BF3-AA50-05E41F40D622}" srcOrd="2" destOrd="0" presId="urn:microsoft.com/office/officeart/2017/3/layout/DropPinTimeline"/>
    <dgm:cxn modelId="{EFBC7CDB-42EC-4A47-9D86-703ACA4AC740}" type="presParOf" srcId="{1CB472D7-90E0-44DF-AA26-DA132D6276F4}" destId="{E21C5913-30E9-4BE4-8E92-133C0380264D}" srcOrd="3" destOrd="0" presId="urn:microsoft.com/office/officeart/2017/3/layout/DropPinTimeline"/>
    <dgm:cxn modelId="{93924E8B-8314-462E-9BBF-73BC705ECEE2}" type="presParOf" srcId="{1CB472D7-90E0-44DF-AA26-DA132D6276F4}" destId="{881095D5-BD0A-451A-8172-03ED4587F04F}" srcOrd="4" destOrd="0" presId="urn:microsoft.com/office/officeart/2017/3/layout/DropPinTimeline"/>
    <dgm:cxn modelId="{292D6E57-089A-4534-BB34-4967AB408C94}" type="presParOf" srcId="{1CB472D7-90E0-44DF-AA26-DA132D6276F4}" destId="{A6B40B45-9DC5-47F2-B3EA-06E47C09C44D}" srcOrd="5" destOrd="0" presId="urn:microsoft.com/office/officeart/2017/3/layout/DropPinTimeline"/>
    <dgm:cxn modelId="{BE8C8AFC-436A-4B09-A8A2-C494E3820E0C}" type="presParOf" srcId="{8195A024-E38C-48FD-B34C-DA0552102713}" destId="{3F990D10-451F-4695-B09D-3245580CDDFD}" srcOrd="1" destOrd="0" presId="urn:microsoft.com/office/officeart/2017/3/layout/DropPinTimeline"/>
    <dgm:cxn modelId="{2A249E52-5F8F-43C8-BE88-87D06933C34A}" type="presParOf" srcId="{8195A024-E38C-48FD-B34C-DA0552102713}" destId="{B002B1C8-39F8-4AB7-AF6D-5D7EFDCC2A5D}" srcOrd="2" destOrd="0" presId="urn:microsoft.com/office/officeart/2017/3/layout/DropPinTimeline"/>
    <dgm:cxn modelId="{70D9A189-92A1-4AE8-9F52-F03A8EE3E559}" type="presParOf" srcId="{B002B1C8-39F8-4AB7-AF6D-5D7EFDCC2A5D}" destId="{6744F845-5253-44A6-8FE4-A8260FDD1F5F}" srcOrd="0" destOrd="0" presId="urn:microsoft.com/office/officeart/2017/3/layout/DropPinTimeline"/>
    <dgm:cxn modelId="{A2FAB4F2-576F-4DE7-8783-B42617FA64D8}" type="presParOf" srcId="{B002B1C8-39F8-4AB7-AF6D-5D7EFDCC2A5D}" destId="{AAFFF039-F3C4-42AE-BB79-C75EC3E8B86D}" srcOrd="1" destOrd="0" presId="urn:microsoft.com/office/officeart/2017/3/layout/DropPinTimeline"/>
    <dgm:cxn modelId="{32007823-D697-4BFC-A6A3-ABDB0D5B9E3A}" type="presParOf" srcId="{AAFFF039-F3C4-42AE-BB79-C75EC3E8B86D}" destId="{F663F06F-29EA-4210-A1AB-09ABF70CDAEF}" srcOrd="0" destOrd="0" presId="urn:microsoft.com/office/officeart/2017/3/layout/DropPinTimeline"/>
    <dgm:cxn modelId="{3814615C-AE38-463F-BA8F-DA0CA267BDAE}" type="presParOf" srcId="{AAFFF039-F3C4-42AE-BB79-C75EC3E8B86D}" destId="{A8FF3495-80DA-40F2-AFA1-3772563677DE}" srcOrd="1" destOrd="0" presId="urn:microsoft.com/office/officeart/2017/3/layout/DropPinTimeline"/>
    <dgm:cxn modelId="{3F3AC421-3FBE-47F3-AF3F-8CBE9CF79E4B}" type="presParOf" srcId="{B002B1C8-39F8-4AB7-AF6D-5D7EFDCC2A5D}" destId="{2E51E706-C882-473C-8DB2-41A618D6AFF7}" srcOrd="2" destOrd="0" presId="urn:microsoft.com/office/officeart/2017/3/layout/DropPinTimeline"/>
    <dgm:cxn modelId="{A2B7257A-A9A0-41A3-95E0-B9F977B6B412}" type="presParOf" srcId="{B002B1C8-39F8-4AB7-AF6D-5D7EFDCC2A5D}" destId="{426325A1-05BD-40DD-94EA-9979442DF897}" srcOrd="3" destOrd="0" presId="urn:microsoft.com/office/officeart/2017/3/layout/DropPinTimeline"/>
    <dgm:cxn modelId="{FB00FECF-ECC1-4D14-8FC1-990168033F19}" type="presParOf" srcId="{B002B1C8-39F8-4AB7-AF6D-5D7EFDCC2A5D}" destId="{70D268B2-1C83-4D14-8477-B62DDDD9A444}" srcOrd="4" destOrd="0" presId="urn:microsoft.com/office/officeart/2017/3/layout/DropPinTimeline"/>
    <dgm:cxn modelId="{F6831E05-FC8B-44C4-BA10-291659571ED2}" type="presParOf" srcId="{B002B1C8-39F8-4AB7-AF6D-5D7EFDCC2A5D}" destId="{08381F31-DA3C-4EED-8667-00B4EC5FE920}" srcOrd="5" destOrd="0" presId="urn:microsoft.com/office/officeart/2017/3/layout/DropPinTimeline"/>
    <dgm:cxn modelId="{064115C3-6554-4B29-9454-C4B53F9DC484}" type="presParOf" srcId="{8195A024-E38C-48FD-B34C-DA0552102713}" destId="{4A484B8F-CEBE-45D9-B27B-694964D0FEA6}" srcOrd="3" destOrd="0" presId="urn:microsoft.com/office/officeart/2017/3/layout/DropPinTimeline"/>
    <dgm:cxn modelId="{1F4A43C0-EB1D-4462-8B06-044EA4EC8421}" type="presParOf" srcId="{8195A024-E38C-48FD-B34C-DA0552102713}" destId="{DA1E461E-A624-4B7F-83F4-0545FBDCC530}" srcOrd="4" destOrd="0" presId="urn:microsoft.com/office/officeart/2017/3/layout/DropPinTimeline"/>
    <dgm:cxn modelId="{C6849A12-C7AF-49C1-A1CF-489B0AD85DEC}" type="presParOf" srcId="{DA1E461E-A624-4B7F-83F4-0545FBDCC530}" destId="{1985FC65-FCB2-47B7-B8FE-7E87E025B28B}" srcOrd="0" destOrd="0" presId="urn:microsoft.com/office/officeart/2017/3/layout/DropPinTimeline"/>
    <dgm:cxn modelId="{092001F9-523D-41D8-892F-9620671C0EA5}" type="presParOf" srcId="{DA1E461E-A624-4B7F-83F4-0545FBDCC530}" destId="{81331FD2-3D02-42C1-9826-61CC901474A5}" srcOrd="1" destOrd="0" presId="urn:microsoft.com/office/officeart/2017/3/layout/DropPinTimeline"/>
    <dgm:cxn modelId="{B6E1BF3C-5050-4E29-9561-53F6F7C4A8EC}" type="presParOf" srcId="{81331FD2-3D02-42C1-9826-61CC901474A5}" destId="{2F26A68F-A9AD-4D18-BA76-27C200A5F12F}" srcOrd="0" destOrd="0" presId="urn:microsoft.com/office/officeart/2017/3/layout/DropPinTimeline"/>
    <dgm:cxn modelId="{6AA9270B-3949-4269-8154-04107004954D}" type="presParOf" srcId="{81331FD2-3D02-42C1-9826-61CC901474A5}" destId="{8B244063-153E-4FA0-8697-B02049018790}" srcOrd="1" destOrd="0" presId="urn:microsoft.com/office/officeart/2017/3/layout/DropPinTimeline"/>
    <dgm:cxn modelId="{A3007A48-820F-49F3-86CD-1ACA03D476E4}" type="presParOf" srcId="{DA1E461E-A624-4B7F-83F4-0545FBDCC530}" destId="{61184656-A238-4763-92DC-A5ABE31CCC6A}" srcOrd="2" destOrd="0" presId="urn:microsoft.com/office/officeart/2017/3/layout/DropPinTimeline"/>
    <dgm:cxn modelId="{96C71E77-2BE1-40E6-91CE-ADD084C9B36A}" type="presParOf" srcId="{DA1E461E-A624-4B7F-83F4-0545FBDCC530}" destId="{98CDBB04-2A23-469E-B7BF-C85A1F73104E}" srcOrd="3" destOrd="0" presId="urn:microsoft.com/office/officeart/2017/3/layout/DropPinTimeline"/>
    <dgm:cxn modelId="{3CD04C40-76B5-43C9-BBEB-18FED4A124B9}" type="presParOf" srcId="{DA1E461E-A624-4B7F-83F4-0545FBDCC530}" destId="{5EEEA9C6-AACF-42CE-99A4-DE2167701E11}" srcOrd="4" destOrd="0" presId="urn:microsoft.com/office/officeart/2017/3/layout/DropPinTimeline"/>
    <dgm:cxn modelId="{100F540E-83CB-4FD0-A301-6DAD61F4CED3}" type="presParOf" srcId="{DA1E461E-A624-4B7F-83F4-0545FBDCC530}" destId="{A9EE208A-E0DF-4564-A581-96E830740013}" srcOrd="5" destOrd="0" presId="urn:microsoft.com/office/officeart/2017/3/layout/DropPinTimeline"/>
    <dgm:cxn modelId="{2FAF1D8B-6380-4FEF-8B6D-13E4BDC48C31}" type="presParOf" srcId="{8195A024-E38C-48FD-B34C-DA0552102713}" destId="{588F973D-9D52-4601-8E3B-E84D394AE0F7}" srcOrd="5" destOrd="0" presId="urn:microsoft.com/office/officeart/2017/3/layout/DropPinTimeline"/>
    <dgm:cxn modelId="{13191EAA-E481-4204-A14E-41E6C1D91C31}" type="presParOf" srcId="{8195A024-E38C-48FD-B34C-DA0552102713}" destId="{868662C3-C430-4921-8E3B-B9272CE48A0E}" srcOrd="6" destOrd="0" presId="urn:microsoft.com/office/officeart/2017/3/layout/DropPinTimeline"/>
    <dgm:cxn modelId="{CA600973-C7A5-4B81-8FBA-DCFD2F090422}" type="presParOf" srcId="{868662C3-C430-4921-8E3B-B9272CE48A0E}" destId="{A9DC65A1-D302-4A64-AE2F-CD5855B3ABCF}" srcOrd="0" destOrd="0" presId="urn:microsoft.com/office/officeart/2017/3/layout/DropPinTimeline"/>
    <dgm:cxn modelId="{F9A47107-C145-4F96-A5B8-80F5AF539F13}" type="presParOf" srcId="{868662C3-C430-4921-8E3B-B9272CE48A0E}" destId="{A329E48B-EE0C-49AC-9FEF-988DC439D4E9}" srcOrd="1" destOrd="0" presId="urn:microsoft.com/office/officeart/2017/3/layout/DropPinTimeline"/>
    <dgm:cxn modelId="{B2B32809-55AA-49EE-A5DA-377196181035}" type="presParOf" srcId="{A329E48B-EE0C-49AC-9FEF-988DC439D4E9}" destId="{BD2F5488-4E40-4B0E-87B8-3159A52D571C}" srcOrd="0" destOrd="0" presId="urn:microsoft.com/office/officeart/2017/3/layout/DropPinTimeline"/>
    <dgm:cxn modelId="{56220FBA-2AB2-4CA4-8CAC-6F70A244E954}" type="presParOf" srcId="{A329E48B-EE0C-49AC-9FEF-988DC439D4E9}" destId="{14703218-0CCB-48E8-9292-EDCB0DEB4D46}" srcOrd="1" destOrd="0" presId="urn:microsoft.com/office/officeart/2017/3/layout/DropPinTimeline"/>
    <dgm:cxn modelId="{01B7B5A6-D1AB-4E60-9B8F-11475C42C3A8}" type="presParOf" srcId="{868662C3-C430-4921-8E3B-B9272CE48A0E}" destId="{86C08ABA-5B4D-4F7D-8BCE-7ED1836BA467}" srcOrd="2" destOrd="0" presId="urn:microsoft.com/office/officeart/2017/3/layout/DropPinTimeline"/>
    <dgm:cxn modelId="{02285CA6-43D3-4E53-9A42-270DAD059E60}" type="presParOf" srcId="{868662C3-C430-4921-8E3B-B9272CE48A0E}" destId="{A4F4CBED-E234-4A72-A08D-5130A7C67E0A}" srcOrd="3" destOrd="0" presId="urn:microsoft.com/office/officeart/2017/3/layout/DropPinTimeline"/>
    <dgm:cxn modelId="{D9EE4331-B0F9-4A84-8373-3EB4B1F474FA}" type="presParOf" srcId="{868662C3-C430-4921-8E3B-B9272CE48A0E}" destId="{3B372777-D586-4D8D-A262-2FCC5D0D648E}" srcOrd="4" destOrd="0" presId="urn:microsoft.com/office/officeart/2017/3/layout/DropPinTimeline"/>
    <dgm:cxn modelId="{17DA50BF-2BF1-46E3-8938-0D8FBDA260C7}" type="presParOf" srcId="{868662C3-C430-4921-8E3B-B9272CE48A0E}" destId="{ECA48B2F-D605-4BC6-99BF-FDBDFFCB5170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FD4C2-C41E-4D52-B5C5-755CDB0AE18C}" type="doc">
      <dgm:prSet loTypeId="urn:microsoft.com/office/officeart/2017/3/layout/DropPinTimeline" loCatId="time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CDAC06-B231-4FF0-921E-6DEFC0980C87}">
      <dgm:prSet phldrT="[Text]"/>
      <dgm:spPr/>
      <dgm:t>
        <a:bodyPr/>
        <a:lstStyle/>
        <a:p>
          <a:pPr>
            <a:defRPr b="1"/>
          </a:pPr>
          <a:r>
            <a:rPr lang="en-US" b="0"/>
            <a:t>Conduct unit testing</a:t>
          </a:r>
          <a:endParaRPr lang="en-US"/>
        </a:p>
      </dgm:t>
    </dgm:pt>
    <dgm:pt modelId="{DFE03BD0-5333-446E-808E-ECD02165E2E0}" type="parTrans" cxnId="{DD0B0FC4-4AE3-4EB0-98B5-B08DDB475E88}">
      <dgm:prSet/>
      <dgm:spPr/>
      <dgm:t>
        <a:bodyPr/>
        <a:lstStyle/>
        <a:p>
          <a:endParaRPr lang="en-US"/>
        </a:p>
      </dgm:t>
    </dgm:pt>
    <dgm:pt modelId="{8E44C51C-CFB5-4242-B5FE-9D04560E4308}" type="sibTrans" cxnId="{DD0B0FC4-4AE3-4EB0-98B5-B08DDB475E88}">
      <dgm:prSet/>
      <dgm:spPr/>
      <dgm:t>
        <a:bodyPr/>
        <a:lstStyle/>
        <a:p>
          <a:endParaRPr lang="en-US"/>
        </a:p>
      </dgm:t>
    </dgm:pt>
    <dgm:pt modelId="{2A5DF38E-D760-4A0A-87F7-6E4D091B2B0B}">
      <dgm:prSet phldrT="[Text]"/>
      <dgm:spPr/>
      <dgm:t>
        <a:bodyPr/>
        <a:lstStyle/>
        <a:p>
          <a:pPr>
            <a:defRPr b="1"/>
          </a:pPr>
          <a:r>
            <a:rPr lang="en-US" b="0"/>
            <a:t>Conduct integration Testing</a:t>
          </a:r>
          <a:endParaRPr lang="en-US"/>
        </a:p>
      </dgm:t>
    </dgm:pt>
    <dgm:pt modelId="{1584FF94-D823-4894-84E1-727842959142}" type="parTrans" cxnId="{5166E8D9-C4E9-4105-A568-10A26C98443A}">
      <dgm:prSet/>
      <dgm:spPr/>
      <dgm:t>
        <a:bodyPr/>
        <a:lstStyle/>
        <a:p>
          <a:endParaRPr lang="en-US"/>
        </a:p>
      </dgm:t>
    </dgm:pt>
    <dgm:pt modelId="{2405A27A-F70E-4EB8-B671-7DE05985E95F}" type="sibTrans" cxnId="{5166E8D9-C4E9-4105-A568-10A26C98443A}">
      <dgm:prSet/>
      <dgm:spPr/>
      <dgm:t>
        <a:bodyPr/>
        <a:lstStyle/>
        <a:p>
          <a:endParaRPr lang="en-US"/>
        </a:p>
      </dgm:t>
    </dgm:pt>
    <dgm:pt modelId="{39026E21-5C10-40A3-A255-32569FE8291F}">
      <dgm:prSet phldrT="[Text]"/>
      <dgm:spPr/>
      <dgm:t>
        <a:bodyPr/>
        <a:lstStyle/>
        <a:p>
          <a:pPr>
            <a:defRPr b="1"/>
          </a:pPr>
          <a:r>
            <a:rPr lang="en-US" b="0"/>
            <a:t>User Acceptance testing</a:t>
          </a:r>
          <a:endParaRPr lang="en-US"/>
        </a:p>
      </dgm:t>
    </dgm:pt>
    <dgm:pt modelId="{A958843C-D953-4BFF-964C-C402933104D8}" type="parTrans" cxnId="{849A4AF1-1073-4047-A732-5B1081E9BA91}">
      <dgm:prSet/>
      <dgm:spPr/>
      <dgm:t>
        <a:bodyPr/>
        <a:lstStyle/>
        <a:p>
          <a:endParaRPr lang="en-US"/>
        </a:p>
      </dgm:t>
    </dgm:pt>
    <dgm:pt modelId="{E2CDC8A5-8A20-4047-81E7-EB7D675AA04B}" type="sibTrans" cxnId="{849A4AF1-1073-4047-A732-5B1081E9BA91}">
      <dgm:prSet/>
      <dgm:spPr/>
      <dgm:t>
        <a:bodyPr/>
        <a:lstStyle/>
        <a:p>
          <a:endParaRPr lang="en-US"/>
        </a:p>
      </dgm:t>
    </dgm:pt>
    <dgm:pt modelId="{AC7A2AEA-4F0B-4EF1-AF09-DF308BBF2847}">
      <dgm:prSet phldrT="[Text]"/>
      <dgm:spPr/>
      <dgm:t>
        <a:bodyPr/>
        <a:lstStyle/>
        <a:p>
          <a:pPr>
            <a:defRPr b="1"/>
          </a:pPr>
          <a:r>
            <a:rPr lang="en-US" b="0"/>
            <a:t>Fix Bugs and Issues</a:t>
          </a:r>
          <a:endParaRPr lang="en-US"/>
        </a:p>
      </dgm:t>
    </dgm:pt>
    <dgm:pt modelId="{132E97AD-0962-4CF8-A4AB-424B0F872F87}" type="parTrans" cxnId="{EFB3D597-7BCC-495F-91E6-D3581813AD4B}">
      <dgm:prSet/>
      <dgm:spPr/>
      <dgm:t>
        <a:bodyPr/>
        <a:lstStyle/>
        <a:p>
          <a:endParaRPr lang="en-US"/>
        </a:p>
      </dgm:t>
    </dgm:pt>
    <dgm:pt modelId="{9D3EBAC0-3D59-4B33-B976-F9D56EE362EB}" type="sibTrans" cxnId="{EFB3D597-7BCC-495F-91E6-D3581813AD4B}">
      <dgm:prSet/>
      <dgm:spPr/>
      <dgm:t>
        <a:bodyPr/>
        <a:lstStyle/>
        <a:p>
          <a:endParaRPr lang="en-US"/>
        </a:p>
      </dgm:t>
    </dgm:pt>
    <dgm:pt modelId="{6AA36749-EB16-4BD9-8305-344FC4B5073E}">
      <dgm:prSet phldrT="[Text]"/>
      <dgm:spPr/>
      <dgm:t>
        <a:bodyPr/>
        <a:lstStyle/>
        <a:p>
          <a:pPr>
            <a:defRPr b="1"/>
          </a:pPr>
          <a:r>
            <a:rPr lang="en-US" b="0"/>
            <a:t>Deploy the Application</a:t>
          </a:r>
          <a:endParaRPr lang="en-US"/>
        </a:p>
      </dgm:t>
    </dgm:pt>
    <dgm:pt modelId="{CF80E4A5-9DA8-47FF-978C-2CACD3A9F5F0}" type="parTrans" cxnId="{90A706EA-5F51-494C-B32B-CE6A2C32B129}">
      <dgm:prSet/>
      <dgm:spPr/>
      <dgm:t>
        <a:bodyPr/>
        <a:lstStyle/>
        <a:p>
          <a:endParaRPr lang="en-US"/>
        </a:p>
      </dgm:t>
    </dgm:pt>
    <dgm:pt modelId="{808040AB-7346-489F-8B39-27460661991A}" type="sibTrans" cxnId="{90A706EA-5F51-494C-B32B-CE6A2C32B129}">
      <dgm:prSet/>
      <dgm:spPr/>
      <dgm:t>
        <a:bodyPr/>
        <a:lstStyle/>
        <a:p>
          <a:endParaRPr lang="en-US"/>
        </a:p>
      </dgm:t>
    </dgm:pt>
    <dgm:pt modelId="{B89B44F7-DB7D-4CF6-BEDC-0D80A437926C}" type="pres">
      <dgm:prSet presAssocID="{109FD4C2-C41E-4D52-B5C5-755CDB0AE18C}" presName="root" presStyleCnt="0">
        <dgm:presLayoutVars>
          <dgm:chMax/>
          <dgm:chPref/>
          <dgm:animLvl val="lvl"/>
        </dgm:presLayoutVars>
      </dgm:prSet>
      <dgm:spPr/>
    </dgm:pt>
    <dgm:pt modelId="{47EC750C-C0F1-44FC-9131-C2607516F94B}" type="pres">
      <dgm:prSet presAssocID="{109FD4C2-C41E-4D52-B5C5-755CDB0AE18C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A350FD72-F784-4B2D-B70E-79C80D1AF12E}" type="pres">
      <dgm:prSet presAssocID="{109FD4C2-C41E-4D52-B5C5-755CDB0AE18C}" presName="nodes" presStyleCnt="0">
        <dgm:presLayoutVars>
          <dgm:chMax/>
          <dgm:chPref/>
          <dgm:animLvl val="lvl"/>
        </dgm:presLayoutVars>
      </dgm:prSet>
      <dgm:spPr/>
    </dgm:pt>
    <dgm:pt modelId="{FB359FB6-F47E-4C5C-B9EC-A3E29D48F914}" type="pres">
      <dgm:prSet presAssocID="{8FCDAC06-B231-4FF0-921E-6DEFC0980C87}" presName="composite" presStyleCnt="0"/>
      <dgm:spPr/>
    </dgm:pt>
    <dgm:pt modelId="{ED05AE51-F7A2-4377-85D4-02B3C8F63B41}" type="pres">
      <dgm:prSet presAssocID="{8FCDAC06-B231-4FF0-921E-6DEFC0980C87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11EDCCB-F74E-4AEE-9C8C-B69D58AE9F9B}" type="pres">
      <dgm:prSet presAssocID="{8FCDAC06-B231-4FF0-921E-6DEFC0980C87}" presName="DropPinPlaceHolder" presStyleCnt="0"/>
      <dgm:spPr/>
    </dgm:pt>
    <dgm:pt modelId="{AE9B78A2-60DA-4394-BBA5-3AB09F6E1FAB}" type="pres">
      <dgm:prSet presAssocID="{8FCDAC06-B231-4FF0-921E-6DEFC0980C87}" presName="DropPin" presStyleLbl="alignNode1" presStyleIdx="0" presStyleCnt="5"/>
      <dgm:spPr/>
    </dgm:pt>
    <dgm:pt modelId="{624C9081-A29A-4269-B70B-B580AFD8F0FB}" type="pres">
      <dgm:prSet presAssocID="{8FCDAC06-B231-4FF0-921E-6DEFC0980C87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7619DFB-4D05-4EED-B4A5-B6FA603D5845}" type="pres">
      <dgm:prSet presAssocID="{8FCDAC06-B231-4FF0-921E-6DEFC0980C87}" presName="L2TextContainer" presStyleLbl="revTx" presStyleIdx="0" presStyleCnt="10">
        <dgm:presLayoutVars>
          <dgm:bulletEnabled val="1"/>
        </dgm:presLayoutVars>
      </dgm:prSet>
      <dgm:spPr/>
    </dgm:pt>
    <dgm:pt modelId="{D3FFF9C5-8B22-41AF-9E29-DB5D399E17CB}" type="pres">
      <dgm:prSet presAssocID="{8FCDAC06-B231-4FF0-921E-6DEFC0980C87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2CA7413-D92F-46FC-AE4B-233DD03A6C8F}" type="pres">
      <dgm:prSet presAssocID="{8FCDAC06-B231-4FF0-921E-6DEFC0980C87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CB3AAF0-D948-43CB-BBDD-16BA19F7DEF8}" type="pres">
      <dgm:prSet presAssocID="{8FCDAC06-B231-4FF0-921E-6DEFC0980C87}" presName="EmptyPlaceHolder" presStyleCnt="0"/>
      <dgm:spPr/>
    </dgm:pt>
    <dgm:pt modelId="{96FA2A34-5197-45A5-8FCB-59E284188F08}" type="pres">
      <dgm:prSet presAssocID="{8E44C51C-CFB5-4242-B5FE-9D04560E4308}" presName="spaceBetweenRectangles" presStyleCnt="0"/>
      <dgm:spPr/>
    </dgm:pt>
    <dgm:pt modelId="{47F9E6E4-100C-4FA7-9C80-2AA2D8E69E77}" type="pres">
      <dgm:prSet presAssocID="{2A5DF38E-D760-4A0A-87F7-6E4D091B2B0B}" presName="composite" presStyleCnt="0"/>
      <dgm:spPr/>
    </dgm:pt>
    <dgm:pt modelId="{6CE45831-A12E-47C7-9306-FEB7429D6E52}" type="pres">
      <dgm:prSet presAssocID="{2A5DF38E-D760-4A0A-87F7-6E4D091B2B0B}" presName="ConnectorPoint" presStyleLbl="lnNode1" presStyleIdx="1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FF3BD9B-4145-47FD-BB03-53810959B920}" type="pres">
      <dgm:prSet presAssocID="{2A5DF38E-D760-4A0A-87F7-6E4D091B2B0B}" presName="DropPinPlaceHolder" presStyleCnt="0"/>
      <dgm:spPr/>
    </dgm:pt>
    <dgm:pt modelId="{6D82C2DD-3989-4A8B-9CD6-532EF4A49CE3}" type="pres">
      <dgm:prSet presAssocID="{2A5DF38E-D760-4A0A-87F7-6E4D091B2B0B}" presName="DropPin" presStyleLbl="alignNode1" presStyleIdx="1" presStyleCnt="5"/>
      <dgm:spPr/>
    </dgm:pt>
    <dgm:pt modelId="{932BC501-FD3B-4E72-BE41-A8BBC7C500CD}" type="pres">
      <dgm:prSet presAssocID="{2A5DF38E-D760-4A0A-87F7-6E4D091B2B0B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5891E26-9A16-472D-9652-F87F1DA54899}" type="pres">
      <dgm:prSet presAssocID="{2A5DF38E-D760-4A0A-87F7-6E4D091B2B0B}" presName="L2TextContainer" presStyleLbl="revTx" presStyleIdx="2" presStyleCnt="10">
        <dgm:presLayoutVars>
          <dgm:bulletEnabled val="1"/>
        </dgm:presLayoutVars>
      </dgm:prSet>
      <dgm:spPr/>
    </dgm:pt>
    <dgm:pt modelId="{AFFE318D-5769-4E85-A44A-72F49BCB4B4F}" type="pres">
      <dgm:prSet presAssocID="{2A5DF38E-D760-4A0A-87F7-6E4D091B2B0B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71FE460-133B-4A7A-84FD-123897357B66}" type="pres">
      <dgm:prSet presAssocID="{2A5DF38E-D760-4A0A-87F7-6E4D091B2B0B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FBF53BC-2253-4781-B810-E9A6A4902D0D}" type="pres">
      <dgm:prSet presAssocID="{2A5DF38E-D760-4A0A-87F7-6E4D091B2B0B}" presName="EmptyPlaceHolder" presStyleCnt="0"/>
      <dgm:spPr/>
    </dgm:pt>
    <dgm:pt modelId="{032A7B43-B4DA-4087-BC1E-A8D0AA9F45BE}" type="pres">
      <dgm:prSet presAssocID="{2405A27A-F70E-4EB8-B671-7DE05985E95F}" presName="spaceBetweenRectangles" presStyleCnt="0"/>
      <dgm:spPr/>
    </dgm:pt>
    <dgm:pt modelId="{47AB5E27-89EA-4C9F-9370-EA5C9A37FFEE}" type="pres">
      <dgm:prSet presAssocID="{39026E21-5C10-40A3-A255-32569FE8291F}" presName="composite" presStyleCnt="0"/>
      <dgm:spPr/>
    </dgm:pt>
    <dgm:pt modelId="{9D9C2884-5D13-4DBA-9084-453DD5AD798F}" type="pres">
      <dgm:prSet presAssocID="{39026E21-5C10-40A3-A255-32569FE8291F}" presName="ConnectorPoint" presStyleLbl="lnNode1" presStyleIdx="2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D47AE4A-79AF-4BA6-9C00-0BB77CBFE3B2}" type="pres">
      <dgm:prSet presAssocID="{39026E21-5C10-40A3-A255-32569FE8291F}" presName="DropPinPlaceHolder" presStyleCnt="0"/>
      <dgm:spPr/>
    </dgm:pt>
    <dgm:pt modelId="{ACE20679-5101-4EAC-863B-9C8954A40016}" type="pres">
      <dgm:prSet presAssocID="{39026E21-5C10-40A3-A255-32569FE8291F}" presName="DropPin" presStyleLbl="alignNode1" presStyleIdx="2" presStyleCnt="5"/>
      <dgm:spPr/>
    </dgm:pt>
    <dgm:pt modelId="{1779DD65-CF6C-4A9F-9B01-331985D9160F}" type="pres">
      <dgm:prSet presAssocID="{39026E21-5C10-40A3-A255-32569FE8291F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D6D4ACD-B29E-4181-B92A-B6C3F7CA1501}" type="pres">
      <dgm:prSet presAssocID="{39026E21-5C10-40A3-A255-32569FE8291F}" presName="L2TextContainer" presStyleLbl="revTx" presStyleIdx="4" presStyleCnt="10">
        <dgm:presLayoutVars>
          <dgm:bulletEnabled val="1"/>
        </dgm:presLayoutVars>
      </dgm:prSet>
      <dgm:spPr/>
    </dgm:pt>
    <dgm:pt modelId="{4B24FFAE-F78E-4CDB-AF5A-2FFF4FB5A036}" type="pres">
      <dgm:prSet presAssocID="{39026E21-5C10-40A3-A255-32569FE8291F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B1732ACD-2FFF-4646-94C5-97F3089C75DD}" type="pres">
      <dgm:prSet presAssocID="{39026E21-5C10-40A3-A255-32569FE8291F}" presName="ConnectLine" presStyleLbl="sibTrans1D1" presStyleIdx="2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256F7B3-E2BE-46E1-AC2A-720BFA5A34F0}" type="pres">
      <dgm:prSet presAssocID="{39026E21-5C10-40A3-A255-32569FE8291F}" presName="EmptyPlaceHolder" presStyleCnt="0"/>
      <dgm:spPr/>
    </dgm:pt>
    <dgm:pt modelId="{D27F47A3-E820-4F79-BC81-5FC8CBEDD0B5}" type="pres">
      <dgm:prSet presAssocID="{E2CDC8A5-8A20-4047-81E7-EB7D675AA04B}" presName="spaceBetweenRectangles" presStyleCnt="0"/>
      <dgm:spPr/>
    </dgm:pt>
    <dgm:pt modelId="{14C8EEEB-ACCB-4A3A-8F07-F4F1EC492BCD}" type="pres">
      <dgm:prSet presAssocID="{AC7A2AEA-4F0B-4EF1-AF09-DF308BBF2847}" presName="composite" presStyleCnt="0"/>
      <dgm:spPr/>
    </dgm:pt>
    <dgm:pt modelId="{AAAA9EE6-0D1E-4A1F-8CDB-15D68E3BB277}" type="pres">
      <dgm:prSet presAssocID="{AC7A2AEA-4F0B-4EF1-AF09-DF308BBF2847}" presName="ConnectorPoint" presStyleLbl="lnNode1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726C56B-BF64-4073-8DDF-380E600B3831}" type="pres">
      <dgm:prSet presAssocID="{AC7A2AEA-4F0B-4EF1-AF09-DF308BBF2847}" presName="DropPinPlaceHolder" presStyleCnt="0"/>
      <dgm:spPr/>
    </dgm:pt>
    <dgm:pt modelId="{6771D5DC-BAA2-4C88-99FB-FC8E3C768623}" type="pres">
      <dgm:prSet presAssocID="{AC7A2AEA-4F0B-4EF1-AF09-DF308BBF2847}" presName="DropPin" presStyleLbl="alignNode1" presStyleIdx="3" presStyleCnt="5"/>
      <dgm:spPr/>
    </dgm:pt>
    <dgm:pt modelId="{15A52445-A970-4D2A-8D1F-9D778BF07903}" type="pres">
      <dgm:prSet presAssocID="{AC7A2AEA-4F0B-4EF1-AF09-DF308BBF2847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05569F9-826F-416D-91E1-BA485F460CAB}" type="pres">
      <dgm:prSet presAssocID="{AC7A2AEA-4F0B-4EF1-AF09-DF308BBF2847}" presName="L2TextContainer" presStyleLbl="revTx" presStyleIdx="6" presStyleCnt="10">
        <dgm:presLayoutVars>
          <dgm:bulletEnabled val="1"/>
        </dgm:presLayoutVars>
      </dgm:prSet>
      <dgm:spPr/>
    </dgm:pt>
    <dgm:pt modelId="{293D3034-77C2-4B21-B521-52BCBFC39894}" type="pres">
      <dgm:prSet presAssocID="{AC7A2AEA-4F0B-4EF1-AF09-DF308BBF2847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D60BCA7-43C6-4CE4-83DC-E3E48CD7ECA8}" type="pres">
      <dgm:prSet presAssocID="{AC7A2AEA-4F0B-4EF1-AF09-DF308BBF2847}" presName="ConnectLine" presStyleLbl="sibTrans1D1" presStyleIdx="3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16A527-ECAD-442B-AB28-86B859A07ED3}" type="pres">
      <dgm:prSet presAssocID="{AC7A2AEA-4F0B-4EF1-AF09-DF308BBF2847}" presName="EmptyPlaceHolder" presStyleCnt="0"/>
      <dgm:spPr/>
    </dgm:pt>
    <dgm:pt modelId="{EF3A703A-796B-4398-A97F-B2675AD137AE}" type="pres">
      <dgm:prSet presAssocID="{9D3EBAC0-3D59-4B33-B976-F9D56EE362EB}" presName="spaceBetweenRectangles" presStyleCnt="0"/>
      <dgm:spPr/>
    </dgm:pt>
    <dgm:pt modelId="{3F448389-D1CF-484C-ABCB-96C03D5CE669}" type="pres">
      <dgm:prSet presAssocID="{6AA36749-EB16-4BD9-8305-344FC4B5073E}" presName="composite" presStyleCnt="0"/>
      <dgm:spPr/>
    </dgm:pt>
    <dgm:pt modelId="{58F91378-8B0F-4750-B21E-0770992BA32A}" type="pres">
      <dgm:prSet presAssocID="{6AA36749-EB16-4BD9-8305-344FC4B5073E}" presName="ConnectorPoint" presStyleLbl="lnNode1" presStyleIdx="4" presStyleCnt="5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CF7A29C-701A-4F21-B045-FA9E71998D4E}" type="pres">
      <dgm:prSet presAssocID="{6AA36749-EB16-4BD9-8305-344FC4B5073E}" presName="DropPinPlaceHolder" presStyleCnt="0"/>
      <dgm:spPr/>
    </dgm:pt>
    <dgm:pt modelId="{2F7428E2-FD99-461D-A6D8-FC0FF21F9649}" type="pres">
      <dgm:prSet presAssocID="{6AA36749-EB16-4BD9-8305-344FC4B5073E}" presName="DropPin" presStyleLbl="alignNode1" presStyleIdx="4" presStyleCnt="5"/>
      <dgm:spPr/>
    </dgm:pt>
    <dgm:pt modelId="{6DA54A9D-A371-4663-8E6C-8D0E6A8F8805}" type="pres">
      <dgm:prSet presAssocID="{6AA36749-EB16-4BD9-8305-344FC4B5073E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DEA2A4E-0A29-4F2E-9644-0D54B21D4742}" type="pres">
      <dgm:prSet presAssocID="{6AA36749-EB16-4BD9-8305-344FC4B5073E}" presName="L2TextContainer" presStyleLbl="revTx" presStyleIdx="8" presStyleCnt="10">
        <dgm:presLayoutVars>
          <dgm:bulletEnabled val="1"/>
        </dgm:presLayoutVars>
      </dgm:prSet>
      <dgm:spPr/>
    </dgm:pt>
    <dgm:pt modelId="{1A5F6246-469A-4342-9B6B-A494D7D9C178}" type="pres">
      <dgm:prSet presAssocID="{6AA36749-EB16-4BD9-8305-344FC4B5073E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530C027-A4BB-43FB-8768-643027CD414F}" type="pres">
      <dgm:prSet presAssocID="{6AA36749-EB16-4BD9-8305-344FC4B5073E}" presName="ConnectLine" presStyleLbl="sibTrans1D1" presStyleIdx="4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6EF48AB-8284-41EE-B88C-CD43FFD06ACC}" type="pres">
      <dgm:prSet presAssocID="{6AA36749-EB16-4BD9-8305-344FC4B5073E}" presName="EmptyPlaceHolder" presStyleCnt="0"/>
      <dgm:spPr/>
    </dgm:pt>
  </dgm:ptLst>
  <dgm:cxnLst>
    <dgm:cxn modelId="{1B98CA59-DEDD-4C57-B652-95BDF38EF792}" type="presOf" srcId="{39026E21-5C10-40A3-A255-32569FE8291F}" destId="{4B24FFAE-F78E-4CDB-AF5A-2FFF4FB5A036}" srcOrd="0" destOrd="0" presId="urn:microsoft.com/office/officeart/2017/3/layout/DropPinTimeline"/>
    <dgm:cxn modelId="{0DF63287-BB7F-4DD1-AA50-BFDE0EE4F93A}" type="presOf" srcId="{109FD4C2-C41E-4D52-B5C5-755CDB0AE18C}" destId="{B89B44F7-DB7D-4CF6-BEDC-0D80A437926C}" srcOrd="0" destOrd="0" presId="urn:microsoft.com/office/officeart/2017/3/layout/DropPinTimeline"/>
    <dgm:cxn modelId="{B47E9393-FD7F-471F-BF4D-1D5BBA4C6604}" type="presOf" srcId="{AC7A2AEA-4F0B-4EF1-AF09-DF308BBF2847}" destId="{293D3034-77C2-4B21-B521-52BCBFC39894}" srcOrd="0" destOrd="0" presId="urn:microsoft.com/office/officeart/2017/3/layout/DropPinTimeline"/>
    <dgm:cxn modelId="{EFB3D597-7BCC-495F-91E6-D3581813AD4B}" srcId="{109FD4C2-C41E-4D52-B5C5-755CDB0AE18C}" destId="{AC7A2AEA-4F0B-4EF1-AF09-DF308BBF2847}" srcOrd="3" destOrd="0" parTransId="{132E97AD-0962-4CF8-A4AB-424B0F872F87}" sibTransId="{9D3EBAC0-3D59-4B33-B976-F9D56EE362EB}"/>
    <dgm:cxn modelId="{F6F1559B-FE2E-45C2-9429-7B562F9C65FA}" type="presOf" srcId="{8FCDAC06-B231-4FF0-921E-6DEFC0980C87}" destId="{D3FFF9C5-8B22-41AF-9E29-DB5D399E17CB}" srcOrd="0" destOrd="0" presId="urn:microsoft.com/office/officeart/2017/3/layout/DropPinTimeline"/>
    <dgm:cxn modelId="{4579009F-3118-431B-A32A-42836776BC81}" type="presOf" srcId="{6AA36749-EB16-4BD9-8305-344FC4B5073E}" destId="{1A5F6246-469A-4342-9B6B-A494D7D9C178}" srcOrd="0" destOrd="0" presId="urn:microsoft.com/office/officeart/2017/3/layout/DropPinTimeline"/>
    <dgm:cxn modelId="{DD0B0FC4-4AE3-4EB0-98B5-B08DDB475E88}" srcId="{109FD4C2-C41E-4D52-B5C5-755CDB0AE18C}" destId="{8FCDAC06-B231-4FF0-921E-6DEFC0980C87}" srcOrd="0" destOrd="0" parTransId="{DFE03BD0-5333-446E-808E-ECD02165E2E0}" sibTransId="{8E44C51C-CFB5-4242-B5FE-9D04560E4308}"/>
    <dgm:cxn modelId="{5166E8D9-C4E9-4105-A568-10A26C98443A}" srcId="{109FD4C2-C41E-4D52-B5C5-755CDB0AE18C}" destId="{2A5DF38E-D760-4A0A-87F7-6E4D091B2B0B}" srcOrd="1" destOrd="0" parTransId="{1584FF94-D823-4894-84E1-727842959142}" sibTransId="{2405A27A-F70E-4EB8-B671-7DE05985E95F}"/>
    <dgm:cxn modelId="{90A706EA-5F51-494C-B32B-CE6A2C32B129}" srcId="{109FD4C2-C41E-4D52-B5C5-755CDB0AE18C}" destId="{6AA36749-EB16-4BD9-8305-344FC4B5073E}" srcOrd="4" destOrd="0" parTransId="{CF80E4A5-9DA8-47FF-978C-2CACD3A9F5F0}" sibTransId="{808040AB-7346-489F-8B39-27460661991A}"/>
    <dgm:cxn modelId="{849A4AF1-1073-4047-A732-5B1081E9BA91}" srcId="{109FD4C2-C41E-4D52-B5C5-755CDB0AE18C}" destId="{39026E21-5C10-40A3-A255-32569FE8291F}" srcOrd="2" destOrd="0" parTransId="{A958843C-D953-4BFF-964C-C402933104D8}" sibTransId="{E2CDC8A5-8A20-4047-81E7-EB7D675AA04B}"/>
    <dgm:cxn modelId="{195400F3-51AC-488D-BF03-6A08E5BB74E5}" type="presOf" srcId="{2A5DF38E-D760-4A0A-87F7-6E4D091B2B0B}" destId="{AFFE318D-5769-4E85-A44A-72F49BCB4B4F}" srcOrd="0" destOrd="0" presId="urn:microsoft.com/office/officeart/2017/3/layout/DropPinTimeline"/>
    <dgm:cxn modelId="{59B6C7DB-5084-486C-9EE5-5EB8874CBC09}" type="presParOf" srcId="{B89B44F7-DB7D-4CF6-BEDC-0D80A437926C}" destId="{47EC750C-C0F1-44FC-9131-C2607516F94B}" srcOrd="0" destOrd="0" presId="urn:microsoft.com/office/officeart/2017/3/layout/DropPinTimeline"/>
    <dgm:cxn modelId="{8CB3C226-6E56-4E96-899B-2C306BCA4218}" type="presParOf" srcId="{B89B44F7-DB7D-4CF6-BEDC-0D80A437926C}" destId="{A350FD72-F784-4B2D-B70E-79C80D1AF12E}" srcOrd="1" destOrd="0" presId="urn:microsoft.com/office/officeart/2017/3/layout/DropPinTimeline"/>
    <dgm:cxn modelId="{A6616E34-AE08-41D7-A1AE-8FA327C2FCD2}" type="presParOf" srcId="{A350FD72-F784-4B2D-B70E-79C80D1AF12E}" destId="{FB359FB6-F47E-4C5C-B9EC-A3E29D48F914}" srcOrd="0" destOrd="0" presId="urn:microsoft.com/office/officeart/2017/3/layout/DropPinTimeline"/>
    <dgm:cxn modelId="{BD622FD1-60BE-4C1A-9008-225562C1E4CF}" type="presParOf" srcId="{FB359FB6-F47E-4C5C-B9EC-A3E29D48F914}" destId="{ED05AE51-F7A2-4377-85D4-02B3C8F63B41}" srcOrd="0" destOrd="0" presId="urn:microsoft.com/office/officeart/2017/3/layout/DropPinTimeline"/>
    <dgm:cxn modelId="{7F64777E-5D8D-4740-8443-6DB47D325A6A}" type="presParOf" srcId="{FB359FB6-F47E-4C5C-B9EC-A3E29D48F914}" destId="{B11EDCCB-F74E-4AEE-9C8C-B69D58AE9F9B}" srcOrd="1" destOrd="0" presId="urn:microsoft.com/office/officeart/2017/3/layout/DropPinTimeline"/>
    <dgm:cxn modelId="{9A536EA1-D79A-451A-A0A5-5A1449A5784A}" type="presParOf" srcId="{B11EDCCB-F74E-4AEE-9C8C-B69D58AE9F9B}" destId="{AE9B78A2-60DA-4394-BBA5-3AB09F6E1FAB}" srcOrd="0" destOrd="0" presId="urn:microsoft.com/office/officeart/2017/3/layout/DropPinTimeline"/>
    <dgm:cxn modelId="{83EFC59B-A536-4CDD-811F-BC02A2613A38}" type="presParOf" srcId="{B11EDCCB-F74E-4AEE-9C8C-B69D58AE9F9B}" destId="{624C9081-A29A-4269-B70B-B580AFD8F0FB}" srcOrd="1" destOrd="0" presId="urn:microsoft.com/office/officeart/2017/3/layout/DropPinTimeline"/>
    <dgm:cxn modelId="{03D8082A-161B-41AD-B260-A35EB0416854}" type="presParOf" srcId="{FB359FB6-F47E-4C5C-B9EC-A3E29D48F914}" destId="{57619DFB-4D05-4EED-B4A5-B6FA603D5845}" srcOrd="2" destOrd="0" presId="urn:microsoft.com/office/officeart/2017/3/layout/DropPinTimeline"/>
    <dgm:cxn modelId="{00A3AD81-91D9-47A0-8936-3353331DECAB}" type="presParOf" srcId="{FB359FB6-F47E-4C5C-B9EC-A3E29D48F914}" destId="{D3FFF9C5-8B22-41AF-9E29-DB5D399E17CB}" srcOrd="3" destOrd="0" presId="urn:microsoft.com/office/officeart/2017/3/layout/DropPinTimeline"/>
    <dgm:cxn modelId="{005CC006-C922-48FA-A530-5483E1AFED4D}" type="presParOf" srcId="{FB359FB6-F47E-4C5C-B9EC-A3E29D48F914}" destId="{62CA7413-D92F-46FC-AE4B-233DD03A6C8F}" srcOrd="4" destOrd="0" presId="urn:microsoft.com/office/officeart/2017/3/layout/DropPinTimeline"/>
    <dgm:cxn modelId="{36B9A084-DE32-4B53-94CA-26C6962C52AA}" type="presParOf" srcId="{FB359FB6-F47E-4C5C-B9EC-A3E29D48F914}" destId="{0CB3AAF0-D948-43CB-BBDD-16BA19F7DEF8}" srcOrd="5" destOrd="0" presId="urn:microsoft.com/office/officeart/2017/3/layout/DropPinTimeline"/>
    <dgm:cxn modelId="{62228BB6-8B6A-4281-81F2-9C57DF96772C}" type="presParOf" srcId="{A350FD72-F784-4B2D-B70E-79C80D1AF12E}" destId="{96FA2A34-5197-45A5-8FCB-59E284188F08}" srcOrd="1" destOrd="0" presId="urn:microsoft.com/office/officeart/2017/3/layout/DropPinTimeline"/>
    <dgm:cxn modelId="{9014D00A-CFDE-493C-97D5-4562BF6B8721}" type="presParOf" srcId="{A350FD72-F784-4B2D-B70E-79C80D1AF12E}" destId="{47F9E6E4-100C-4FA7-9C80-2AA2D8E69E77}" srcOrd="2" destOrd="0" presId="urn:microsoft.com/office/officeart/2017/3/layout/DropPinTimeline"/>
    <dgm:cxn modelId="{E3878EBB-FE28-432F-AC8F-4DDB1E96E352}" type="presParOf" srcId="{47F9E6E4-100C-4FA7-9C80-2AA2D8E69E77}" destId="{6CE45831-A12E-47C7-9306-FEB7429D6E52}" srcOrd="0" destOrd="0" presId="urn:microsoft.com/office/officeart/2017/3/layout/DropPinTimeline"/>
    <dgm:cxn modelId="{F7E5CEA6-368E-4CFB-A401-CF1FEE08417C}" type="presParOf" srcId="{47F9E6E4-100C-4FA7-9C80-2AA2D8E69E77}" destId="{DFF3BD9B-4145-47FD-BB03-53810959B920}" srcOrd="1" destOrd="0" presId="urn:microsoft.com/office/officeart/2017/3/layout/DropPinTimeline"/>
    <dgm:cxn modelId="{98BDD18A-0414-4B2C-B2FA-37FD4B694F24}" type="presParOf" srcId="{DFF3BD9B-4145-47FD-BB03-53810959B920}" destId="{6D82C2DD-3989-4A8B-9CD6-532EF4A49CE3}" srcOrd="0" destOrd="0" presId="urn:microsoft.com/office/officeart/2017/3/layout/DropPinTimeline"/>
    <dgm:cxn modelId="{8A4CA1B9-BADD-44D8-B267-D5F81655848D}" type="presParOf" srcId="{DFF3BD9B-4145-47FD-BB03-53810959B920}" destId="{932BC501-FD3B-4E72-BE41-A8BBC7C500CD}" srcOrd="1" destOrd="0" presId="urn:microsoft.com/office/officeart/2017/3/layout/DropPinTimeline"/>
    <dgm:cxn modelId="{62159337-B8E8-4CA8-AB62-18A4F1939C50}" type="presParOf" srcId="{47F9E6E4-100C-4FA7-9C80-2AA2D8E69E77}" destId="{75891E26-9A16-472D-9652-F87F1DA54899}" srcOrd="2" destOrd="0" presId="urn:microsoft.com/office/officeart/2017/3/layout/DropPinTimeline"/>
    <dgm:cxn modelId="{1F483338-46D7-4638-8D96-F6E52D5D3BD2}" type="presParOf" srcId="{47F9E6E4-100C-4FA7-9C80-2AA2D8E69E77}" destId="{AFFE318D-5769-4E85-A44A-72F49BCB4B4F}" srcOrd="3" destOrd="0" presId="urn:microsoft.com/office/officeart/2017/3/layout/DropPinTimeline"/>
    <dgm:cxn modelId="{728918B0-B820-44BD-A5DF-B5F67C1473BF}" type="presParOf" srcId="{47F9E6E4-100C-4FA7-9C80-2AA2D8E69E77}" destId="{E71FE460-133B-4A7A-84FD-123897357B66}" srcOrd="4" destOrd="0" presId="urn:microsoft.com/office/officeart/2017/3/layout/DropPinTimeline"/>
    <dgm:cxn modelId="{15437847-4E10-4D07-9981-A083DF93C941}" type="presParOf" srcId="{47F9E6E4-100C-4FA7-9C80-2AA2D8E69E77}" destId="{4FBF53BC-2253-4781-B810-E9A6A4902D0D}" srcOrd="5" destOrd="0" presId="urn:microsoft.com/office/officeart/2017/3/layout/DropPinTimeline"/>
    <dgm:cxn modelId="{004C305B-CFC0-458B-9E1A-F67F6A2C16BA}" type="presParOf" srcId="{A350FD72-F784-4B2D-B70E-79C80D1AF12E}" destId="{032A7B43-B4DA-4087-BC1E-A8D0AA9F45BE}" srcOrd="3" destOrd="0" presId="urn:microsoft.com/office/officeart/2017/3/layout/DropPinTimeline"/>
    <dgm:cxn modelId="{4D54FE77-0638-45F7-919A-22A6F58AC02D}" type="presParOf" srcId="{A350FD72-F784-4B2D-B70E-79C80D1AF12E}" destId="{47AB5E27-89EA-4C9F-9370-EA5C9A37FFEE}" srcOrd="4" destOrd="0" presId="urn:microsoft.com/office/officeart/2017/3/layout/DropPinTimeline"/>
    <dgm:cxn modelId="{EE5F1930-4719-4102-B348-5248F91CD30A}" type="presParOf" srcId="{47AB5E27-89EA-4C9F-9370-EA5C9A37FFEE}" destId="{9D9C2884-5D13-4DBA-9084-453DD5AD798F}" srcOrd="0" destOrd="0" presId="urn:microsoft.com/office/officeart/2017/3/layout/DropPinTimeline"/>
    <dgm:cxn modelId="{6475243E-D0E9-4F71-A7A7-1BA5BC49BAC6}" type="presParOf" srcId="{47AB5E27-89EA-4C9F-9370-EA5C9A37FFEE}" destId="{DD47AE4A-79AF-4BA6-9C00-0BB77CBFE3B2}" srcOrd="1" destOrd="0" presId="urn:microsoft.com/office/officeart/2017/3/layout/DropPinTimeline"/>
    <dgm:cxn modelId="{D65873FA-928F-4354-A89F-9AFE243CA60E}" type="presParOf" srcId="{DD47AE4A-79AF-4BA6-9C00-0BB77CBFE3B2}" destId="{ACE20679-5101-4EAC-863B-9C8954A40016}" srcOrd="0" destOrd="0" presId="urn:microsoft.com/office/officeart/2017/3/layout/DropPinTimeline"/>
    <dgm:cxn modelId="{CD2351DC-E7C9-4AF7-9F51-13A2A1770BE2}" type="presParOf" srcId="{DD47AE4A-79AF-4BA6-9C00-0BB77CBFE3B2}" destId="{1779DD65-CF6C-4A9F-9B01-331985D9160F}" srcOrd="1" destOrd="0" presId="urn:microsoft.com/office/officeart/2017/3/layout/DropPinTimeline"/>
    <dgm:cxn modelId="{D4A3FD87-9A0A-4820-A418-A6DCB2D0DAE0}" type="presParOf" srcId="{47AB5E27-89EA-4C9F-9370-EA5C9A37FFEE}" destId="{7D6D4ACD-B29E-4181-B92A-B6C3F7CA1501}" srcOrd="2" destOrd="0" presId="urn:microsoft.com/office/officeart/2017/3/layout/DropPinTimeline"/>
    <dgm:cxn modelId="{759595E0-A5E0-4CF0-BF43-E489E2EAEE4E}" type="presParOf" srcId="{47AB5E27-89EA-4C9F-9370-EA5C9A37FFEE}" destId="{4B24FFAE-F78E-4CDB-AF5A-2FFF4FB5A036}" srcOrd="3" destOrd="0" presId="urn:microsoft.com/office/officeart/2017/3/layout/DropPinTimeline"/>
    <dgm:cxn modelId="{3E1FCDF5-89ED-452E-A60F-A466E47819F2}" type="presParOf" srcId="{47AB5E27-89EA-4C9F-9370-EA5C9A37FFEE}" destId="{B1732ACD-2FFF-4646-94C5-97F3089C75DD}" srcOrd="4" destOrd="0" presId="urn:microsoft.com/office/officeart/2017/3/layout/DropPinTimeline"/>
    <dgm:cxn modelId="{FFD0E9B1-7C0D-4BD0-B810-802616850A7F}" type="presParOf" srcId="{47AB5E27-89EA-4C9F-9370-EA5C9A37FFEE}" destId="{3256F7B3-E2BE-46E1-AC2A-720BFA5A34F0}" srcOrd="5" destOrd="0" presId="urn:microsoft.com/office/officeart/2017/3/layout/DropPinTimeline"/>
    <dgm:cxn modelId="{9E957CC8-8976-4CA0-93F7-DDB6FC4BC240}" type="presParOf" srcId="{A350FD72-F784-4B2D-B70E-79C80D1AF12E}" destId="{D27F47A3-E820-4F79-BC81-5FC8CBEDD0B5}" srcOrd="5" destOrd="0" presId="urn:microsoft.com/office/officeart/2017/3/layout/DropPinTimeline"/>
    <dgm:cxn modelId="{EF02D523-4694-400E-B7C5-8BA3A7260273}" type="presParOf" srcId="{A350FD72-F784-4B2D-B70E-79C80D1AF12E}" destId="{14C8EEEB-ACCB-4A3A-8F07-F4F1EC492BCD}" srcOrd="6" destOrd="0" presId="urn:microsoft.com/office/officeart/2017/3/layout/DropPinTimeline"/>
    <dgm:cxn modelId="{3B5331CF-C3BA-40B8-B9BC-C1CEC0158DF2}" type="presParOf" srcId="{14C8EEEB-ACCB-4A3A-8F07-F4F1EC492BCD}" destId="{AAAA9EE6-0D1E-4A1F-8CDB-15D68E3BB277}" srcOrd="0" destOrd="0" presId="urn:microsoft.com/office/officeart/2017/3/layout/DropPinTimeline"/>
    <dgm:cxn modelId="{8DF2D86E-66FA-498B-B687-3F6B79AA802C}" type="presParOf" srcId="{14C8EEEB-ACCB-4A3A-8F07-F4F1EC492BCD}" destId="{6726C56B-BF64-4073-8DDF-380E600B3831}" srcOrd="1" destOrd="0" presId="urn:microsoft.com/office/officeart/2017/3/layout/DropPinTimeline"/>
    <dgm:cxn modelId="{E35A8B70-8DFA-41A4-9581-BEB1C93A30AD}" type="presParOf" srcId="{6726C56B-BF64-4073-8DDF-380E600B3831}" destId="{6771D5DC-BAA2-4C88-99FB-FC8E3C768623}" srcOrd="0" destOrd="0" presId="urn:microsoft.com/office/officeart/2017/3/layout/DropPinTimeline"/>
    <dgm:cxn modelId="{80AE9502-432D-4A1C-AC87-01974D4FD63A}" type="presParOf" srcId="{6726C56B-BF64-4073-8DDF-380E600B3831}" destId="{15A52445-A970-4D2A-8D1F-9D778BF07903}" srcOrd="1" destOrd="0" presId="urn:microsoft.com/office/officeart/2017/3/layout/DropPinTimeline"/>
    <dgm:cxn modelId="{DF76981F-509B-4B20-A067-ED995B6499CD}" type="presParOf" srcId="{14C8EEEB-ACCB-4A3A-8F07-F4F1EC492BCD}" destId="{205569F9-826F-416D-91E1-BA485F460CAB}" srcOrd="2" destOrd="0" presId="urn:microsoft.com/office/officeart/2017/3/layout/DropPinTimeline"/>
    <dgm:cxn modelId="{F413555E-35FF-45A6-97C5-FCD6B5D6435D}" type="presParOf" srcId="{14C8EEEB-ACCB-4A3A-8F07-F4F1EC492BCD}" destId="{293D3034-77C2-4B21-B521-52BCBFC39894}" srcOrd="3" destOrd="0" presId="urn:microsoft.com/office/officeart/2017/3/layout/DropPinTimeline"/>
    <dgm:cxn modelId="{BABB4DA4-1341-4D15-8332-8EADE243DC04}" type="presParOf" srcId="{14C8EEEB-ACCB-4A3A-8F07-F4F1EC492BCD}" destId="{BD60BCA7-43C6-4CE4-83DC-E3E48CD7ECA8}" srcOrd="4" destOrd="0" presId="urn:microsoft.com/office/officeart/2017/3/layout/DropPinTimeline"/>
    <dgm:cxn modelId="{141A583A-22B6-45F8-A5E3-C90DCD49AF76}" type="presParOf" srcId="{14C8EEEB-ACCB-4A3A-8F07-F4F1EC492BCD}" destId="{9016A527-ECAD-442B-AB28-86B859A07ED3}" srcOrd="5" destOrd="0" presId="urn:microsoft.com/office/officeart/2017/3/layout/DropPinTimeline"/>
    <dgm:cxn modelId="{81CD24AD-1ABD-4BC2-9AF0-F2F03BC77879}" type="presParOf" srcId="{A350FD72-F784-4B2D-B70E-79C80D1AF12E}" destId="{EF3A703A-796B-4398-A97F-B2675AD137AE}" srcOrd="7" destOrd="0" presId="urn:microsoft.com/office/officeart/2017/3/layout/DropPinTimeline"/>
    <dgm:cxn modelId="{CAFD05A2-DB8B-40CA-90A0-6219FC75F228}" type="presParOf" srcId="{A350FD72-F784-4B2D-B70E-79C80D1AF12E}" destId="{3F448389-D1CF-484C-ABCB-96C03D5CE669}" srcOrd="8" destOrd="0" presId="urn:microsoft.com/office/officeart/2017/3/layout/DropPinTimeline"/>
    <dgm:cxn modelId="{983E4DDA-A30D-4F77-9174-0A229C70AEC7}" type="presParOf" srcId="{3F448389-D1CF-484C-ABCB-96C03D5CE669}" destId="{58F91378-8B0F-4750-B21E-0770992BA32A}" srcOrd="0" destOrd="0" presId="urn:microsoft.com/office/officeart/2017/3/layout/DropPinTimeline"/>
    <dgm:cxn modelId="{49357E45-8B8D-4DE2-9F55-C173E97C8F44}" type="presParOf" srcId="{3F448389-D1CF-484C-ABCB-96C03D5CE669}" destId="{2CF7A29C-701A-4F21-B045-FA9E71998D4E}" srcOrd="1" destOrd="0" presId="urn:microsoft.com/office/officeart/2017/3/layout/DropPinTimeline"/>
    <dgm:cxn modelId="{D914C2C2-DB7B-4B44-A575-53D0DD2DF61B}" type="presParOf" srcId="{2CF7A29C-701A-4F21-B045-FA9E71998D4E}" destId="{2F7428E2-FD99-461D-A6D8-FC0FF21F9649}" srcOrd="0" destOrd="0" presId="urn:microsoft.com/office/officeart/2017/3/layout/DropPinTimeline"/>
    <dgm:cxn modelId="{B458EFE4-BEB8-4C7B-B550-7229D4A2772C}" type="presParOf" srcId="{2CF7A29C-701A-4F21-B045-FA9E71998D4E}" destId="{6DA54A9D-A371-4663-8E6C-8D0E6A8F8805}" srcOrd="1" destOrd="0" presId="urn:microsoft.com/office/officeart/2017/3/layout/DropPinTimeline"/>
    <dgm:cxn modelId="{B6473AFA-AD28-4035-9238-B7172E389B6F}" type="presParOf" srcId="{3F448389-D1CF-484C-ABCB-96C03D5CE669}" destId="{2DEA2A4E-0A29-4F2E-9644-0D54B21D4742}" srcOrd="2" destOrd="0" presId="urn:microsoft.com/office/officeart/2017/3/layout/DropPinTimeline"/>
    <dgm:cxn modelId="{D38A0A17-7E9D-4CD9-9F5E-F0ED73AD46DE}" type="presParOf" srcId="{3F448389-D1CF-484C-ABCB-96C03D5CE669}" destId="{1A5F6246-469A-4342-9B6B-A494D7D9C178}" srcOrd="3" destOrd="0" presId="urn:microsoft.com/office/officeart/2017/3/layout/DropPinTimeline"/>
    <dgm:cxn modelId="{04A66D3F-E8F1-4594-BC21-1EFCFA100DD1}" type="presParOf" srcId="{3F448389-D1CF-484C-ABCB-96C03D5CE669}" destId="{F530C027-A4BB-43FB-8768-643027CD414F}" srcOrd="4" destOrd="0" presId="urn:microsoft.com/office/officeart/2017/3/layout/DropPinTimeline"/>
    <dgm:cxn modelId="{81BC922D-CDB8-474B-97DA-48628D557064}" type="presParOf" srcId="{3F448389-D1CF-484C-ABCB-96C03D5CE669}" destId="{46EF48AB-8284-41EE-B88C-CD43FFD06AC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E0430-2DCD-4D6C-8031-DB5CA975CD4B}">
      <dsp:nvSpPr>
        <dsp:cNvPr id="0" name=""/>
        <dsp:cNvSpPr/>
      </dsp:nvSpPr>
      <dsp:spPr>
        <a:xfrm>
          <a:off x="0" y="2216988"/>
          <a:ext cx="872705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DB86C-BAB6-46F0-B62E-B3BB34069480}">
      <dsp:nvSpPr>
        <dsp:cNvPr id="0" name=""/>
        <dsp:cNvSpPr/>
      </dsp:nvSpPr>
      <dsp:spPr>
        <a:xfrm rot="8100000">
          <a:off x="69915" y="510929"/>
          <a:ext cx="326070" cy="32607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200A5-251C-442F-A41A-FC47B3601DF9}">
      <dsp:nvSpPr>
        <dsp:cNvPr id="0" name=""/>
        <dsp:cNvSpPr/>
      </dsp:nvSpPr>
      <dsp:spPr>
        <a:xfrm>
          <a:off x="106139" y="547152"/>
          <a:ext cx="253623" cy="2536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9DDF5-2E76-4BF3-AA50-05E41F40D622}">
      <dsp:nvSpPr>
        <dsp:cNvPr id="0" name=""/>
        <dsp:cNvSpPr/>
      </dsp:nvSpPr>
      <dsp:spPr>
        <a:xfrm>
          <a:off x="463517" y="904531"/>
          <a:ext cx="2904085" cy="131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C5913-30E9-4BE4-8E92-133C0380264D}">
      <dsp:nvSpPr>
        <dsp:cNvPr id="0" name=""/>
        <dsp:cNvSpPr/>
      </dsp:nvSpPr>
      <dsp:spPr>
        <a:xfrm>
          <a:off x="463517" y="443397"/>
          <a:ext cx="2904085" cy="46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>
              <a:latin typeface="Avenir Next LT Pro"/>
            </a:rPr>
            <a:t>Research and Planning</a:t>
          </a:r>
          <a:endParaRPr lang="en-US" sz="1700" kern="1200"/>
        </a:p>
      </dsp:txBody>
      <dsp:txXfrm>
        <a:off x="463517" y="443397"/>
        <a:ext cx="2904085" cy="461133"/>
      </dsp:txXfrm>
    </dsp:sp>
    <dsp:sp modelId="{881095D5-BD0A-451A-8172-03ED4587F04F}">
      <dsp:nvSpPr>
        <dsp:cNvPr id="0" name=""/>
        <dsp:cNvSpPr/>
      </dsp:nvSpPr>
      <dsp:spPr>
        <a:xfrm>
          <a:off x="232951" y="904531"/>
          <a:ext cx="0" cy="131245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E348-38EE-4829-B54E-A1C585008FC4}">
      <dsp:nvSpPr>
        <dsp:cNvPr id="0" name=""/>
        <dsp:cNvSpPr/>
      </dsp:nvSpPr>
      <dsp:spPr>
        <a:xfrm>
          <a:off x="191449" y="2175485"/>
          <a:ext cx="83004" cy="83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3F06F-29EA-4210-A1AB-09ABF70CDAEF}">
      <dsp:nvSpPr>
        <dsp:cNvPr id="0" name=""/>
        <dsp:cNvSpPr/>
      </dsp:nvSpPr>
      <dsp:spPr>
        <a:xfrm rot="18900000">
          <a:off x="1811045" y="3596976"/>
          <a:ext cx="326070" cy="32607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F3495-80DA-40F2-AFA1-3772563677DE}">
      <dsp:nvSpPr>
        <dsp:cNvPr id="0" name=""/>
        <dsp:cNvSpPr/>
      </dsp:nvSpPr>
      <dsp:spPr>
        <a:xfrm>
          <a:off x="1847268" y="3633199"/>
          <a:ext cx="253623" cy="2536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E706-C882-473C-8DB2-41A618D6AFF7}">
      <dsp:nvSpPr>
        <dsp:cNvPr id="0" name=""/>
        <dsp:cNvSpPr/>
      </dsp:nvSpPr>
      <dsp:spPr>
        <a:xfrm>
          <a:off x="2204647" y="2216988"/>
          <a:ext cx="2904085" cy="131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325A1-05BD-40DD-94EA-9979442DF897}">
      <dsp:nvSpPr>
        <dsp:cNvPr id="0" name=""/>
        <dsp:cNvSpPr/>
      </dsp:nvSpPr>
      <dsp:spPr>
        <a:xfrm>
          <a:off x="2204647" y="3529444"/>
          <a:ext cx="2904085" cy="46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>
              <a:latin typeface="Avenir Next LT Pro"/>
            </a:rPr>
            <a:t>Learning and UI/UX Desig</a:t>
          </a:r>
          <a:endParaRPr lang="en-US" sz="1700" kern="1200"/>
        </a:p>
      </dsp:txBody>
      <dsp:txXfrm>
        <a:off x="2204647" y="3529444"/>
        <a:ext cx="2904085" cy="461133"/>
      </dsp:txXfrm>
    </dsp:sp>
    <dsp:sp modelId="{70D268B2-1C83-4D14-8477-B62DDDD9A444}">
      <dsp:nvSpPr>
        <dsp:cNvPr id="0" name=""/>
        <dsp:cNvSpPr/>
      </dsp:nvSpPr>
      <dsp:spPr>
        <a:xfrm>
          <a:off x="1974080" y="2216988"/>
          <a:ext cx="0" cy="131245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4F845-5253-44A6-8FE4-A8260FDD1F5F}">
      <dsp:nvSpPr>
        <dsp:cNvPr id="0" name=""/>
        <dsp:cNvSpPr/>
      </dsp:nvSpPr>
      <dsp:spPr>
        <a:xfrm>
          <a:off x="1931487" y="2175485"/>
          <a:ext cx="83004" cy="83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6A68F-A9AD-4D18-BA76-27C200A5F12F}">
      <dsp:nvSpPr>
        <dsp:cNvPr id="0" name=""/>
        <dsp:cNvSpPr/>
      </dsp:nvSpPr>
      <dsp:spPr>
        <a:xfrm rot="8100000">
          <a:off x="3552174" y="510929"/>
          <a:ext cx="326070" cy="32607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44063-153E-4FA0-8697-B02049018790}">
      <dsp:nvSpPr>
        <dsp:cNvPr id="0" name=""/>
        <dsp:cNvSpPr/>
      </dsp:nvSpPr>
      <dsp:spPr>
        <a:xfrm>
          <a:off x="3588398" y="547152"/>
          <a:ext cx="253623" cy="2536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84656-A238-4763-92DC-A5ABE31CCC6A}">
      <dsp:nvSpPr>
        <dsp:cNvPr id="0" name=""/>
        <dsp:cNvSpPr/>
      </dsp:nvSpPr>
      <dsp:spPr>
        <a:xfrm>
          <a:off x="3945776" y="904531"/>
          <a:ext cx="2904085" cy="131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DBB04-2A23-469E-B7BF-C85A1F73104E}">
      <dsp:nvSpPr>
        <dsp:cNvPr id="0" name=""/>
        <dsp:cNvSpPr/>
      </dsp:nvSpPr>
      <dsp:spPr>
        <a:xfrm>
          <a:off x="3945776" y="443397"/>
          <a:ext cx="2904085" cy="46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>
              <a:latin typeface="Avenir Next LT Pro"/>
            </a:rPr>
            <a:t>Development</a:t>
          </a:r>
          <a:endParaRPr lang="en-US" sz="1700" kern="1200"/>
        </a:p>
      </dsp:txBody>
      <dsp:txXfrm>
        <a:off x="3945776" y="443397"/>
        <a:ext cx="2904085" cy="461133"/>
      </dsp:txXfrm>
    </dsp:sp>
    <dsp:sp modelId="{5EEEA9C6-AACF-42CE-99A4-DE2167701E11}">
      <dsp:nvSpPr>
        <dsp:cNvPr id="0" name=""/>
        <dsp:cNvSpPr/>
      </dsp:nvSpPr>
      <dsp:spPr>
        <a:xfrm>
          <a:off x="3715209" y="904531"/>
          <a:ext cx="0" cy="131245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5FC65-FCB2-47B7-B8FE-7E87E025B28B}">
      <dsp:nvSpPr>
        <dsp:cNvPr id="0" name=""/>
        <dsp:cNvSpPr/>
      </dsp:nvSpPr>
      <dsp:spPr>
        <a:xfrm>
          <a:off x="3672616" y="2175485"/>
          <a:ext cx="83004" cy="83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F5488-4E40-4B0E-87B8-3159A52D571C}">
      <dsp:nvSpPr>
        <dsp:cNvPr id="0" name=""/>
        <dsp:cNvSpPr/>
      </dsp:nvSpPr>
      <dsp:spPr>
        <a:xfrm rot="18900000">
          <a:off x="5293304" y="3596976"/>
          <a:ext cx="326070" cy="32607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3218-0CCB-48E8-9292-EDCB0DEB4D46}">
      <dsp:nvSpPr>
        <dsp:cNvPr id="0" name=""/>
        <dsp:cNvSpPr/>
      </dsp:nvSpPr>
      <dsp:spPr>
        <a:xfrm>
          <a:off x="5329527" y="3633199"/>
          <a:ext cx="253623" cy="2536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08ABA-5B4D-4F7D-8BCE-7ED1836BA467}">
      <dsp:nvSpPr>
        <dsp:cNvPr id="0" name=""/>
        <dsp:cNvSpPr/>
      </dsp:nvSpPr>
      <dsp:spPr>
        <a:xfrm>
          <a:off x="5686906" y="2216988"/>
          <a:ext cx="2904085" cy="131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4CBED-E234-4A72-A08D-5130A7C67E0A}">
      <dsp:nvSpPr>
        <dsp:cNvPr id="0" name=""/>
        <dsp:cNvSpPr/>
      </dsp:nvSpPr>
      <dsp:spPr>
        <a:xfrm>
          <a:off x="5686906" y="3529444"/>
          <a:ext cx="2904085" cy="46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latin typeface="Avenir Next LT Pro"/>
            </a:rPr>
            <a:t>Testing and Deployment</a:t>
          </a:r>
        </a:p>
      </dsp:txBody>
      <dsp:txXfrm>
        <a:off x="5686906" y="3529444"/>
        <a:ext cx="2904085" cy="461133"/>
      </dsp:txXfrm>
    </dsp:sp>
    <dsp:sp modelId="{3B372777-D586-4D8D-A262-2FCC5D0D648E}">
      <dsp:nvSpPr>
        <dsp:cNvPr id="0" name=""/>
        <dsp:cNvSpPr/>
      </dsp:nvSpPr>
      <dsp:spPr>
        <a:xfrm>
          <a:off x="5456339" y="2216988"/>
          <a:ext cx="0" cy="131245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C65A1-D302-4A64-AE2F-CD5855B3ABCF}">
      <dsp:nvSpPr>
        <dsp:cNvPr id="0" name=""/>
        <dsp:cNvSpPr/>
      </dsp:nvSpPr>
      <dsp:spPr>
        <a:xfrm>
          <a:off x="5413746" y="2175485"/>
          <a:ext cx="83004" cy="83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C750C-C0F1-44FC-9131-C2607516F94B}">
      <dsp:nvSpPr>
        <dsp:cNvPr id="0" name=""/>
        <dsp:cNvSpPr/>
      </dsp:nvSpPr>
      <dsp:spPr>
        <a:xfrm>
          <a:off x="0" y="2290687"/>
          <a:ext cx="1093254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B78A2-60DA-4394-BBA5-3AB09F6E1FAB}">
      <dsp:nvSpPr>
        <dsp:cNvPr id="0" name=""/>
        <dsp:cNvSpPr/>
      </dsp:nvSpPr>
      <dsp:spPr>
        <a:xfrm rot="8100000">
          <a:off x="70899" y="527913"/>
          <a:ext cx="336910" cy="336910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C9081-A29A-4269-B70B-B580AFD8F0FB}">
      <dsp:nvSpPr>
        <dsp:cNvPr id="0" name=""/>
        <dsp:cNvSpPr/>
      </dsp:nvSpPr>
      <dsp:spPr>
        <a:xfrm>
          <a:off x="108327" y="565341"/>
          <a:ext cx="262054" cy="262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19DFB-4D05-4EED-B4A5-B6FA603D5845}">
      <dsp:nvSpPr>
        <dsp:cNvPr id="0" name=""/>
        <dsp:cNvSpPr/>
      </dsp:nvSpPr>
      <dsp:spPr>
        <a:xfrm>
          <a:off x="477586" y="934600"/>
          <a:ext cx="3031977" cy="135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FF9C5-8B22-41AF-9E29-DB5D399E17CB}">
      <dsp:nvSpPr>
        <dsp:cNvPr id="0" name=""/>
        <dsp:cNvSpPr/>
      </dsp:nvSpPr>
      <dsp:spPr>
        <a:xfrm>
          <a:off x="477586" y="458137"/>
          <a:ext cx="3031977" cy="4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/>
            <a:t>Conduct unit testing</a:t>
          </a:r>
          <a:endParaRPr lang="en-US" sz="1800" kern="1200"/>
        </a:p>
      </dsp:txBody>
      <dsp:txXfrm>
        <a:off x="477586" y="458137"/>
        <a:ext cx="3031977" cy="476463"/>
      </dsp:txXfrm>
    </dsp:sp>
    <dsp:sp modelId="{62CA7413-D92F-46FC-AE4B-233DD03A6C8F}">
      <dsp:nvSpPr>
        <dsp:cNvPr id="0" name=""/>
        <dsp:cNvSpPr/>
      </dsp:nvSpPr>
      <dsp:spPr>
        <a:xfrm>
          <a:off x="239354" y="934600"/>
          <a:ext cx="0" cy="135608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5AE51-F7A2-4377-85D4-02B3C8F63B41}">
      <dsp:nvSpPr>
        <dsp:cNvPr id="0" name=""/>
        <dsp:cNvSpPr/>
      </dsp:nvSpPr>
      <dsp:spPr>
        <a:xfrm>
          <a:off x="196472" y="2247805"/>
          <a:ext cx="85763" cy="85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2C2DD-3989-4A8B-9CD6-532EF4A49CE3}">
      <dsp:nvSpPr>
        <dsp:cNvPr id="0" name=""/>
        <dsp:cNvSpPr/>
      </dsp:nvSpPr>
      <dsp:spPr>
        <a:xfrm rot="18900000">
          <a:off x="1890227" y="3716550"/>
          <a:ext cx="336910" cy="336910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BC501-FD3B-4E72-BE41-A8BBC7C500CD}">
      <dsp:nvSpPr>
        <dsp:cNvPr id="0" name=""/>
        <dsp:cNvSpPr/>
      </dsp:nvSpPr>
      <dsp:spPr>
        <a:xfrm>
          <a:off x="1927655" y="3753978"/>
          <a:ext cx="262054" cy="262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91E26-9A16-472D-9652-F87F1DA54899}">
      <dsp:nvSpPr>
        <dsp:cNvPr id="0" name=""/>
        <dsp:cNvSpPr/>
      </dsp:nvSpPr>
      <dsp:spPr>
        <a:xfrm>
          <a:off x="2296914" y="2290687"/>
          <a:ext cx="3031977" cy="135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E318D-5769-4E85-A44A-72F49BCB4B4F}">
      <dsp:nvSpPr>
        <dsp:cNvPr id="0" name=""/>
        <dsp:cNvSpPr/>
      </dsp:nvSpPr>
      <dsp:spPr>
        <a:xfrm>
          <a:off x="2296914" y="3646774"/>
          <a:ext cx="3031977" cy="4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/>
            <a:t>Conduct integration Testing</a:t>
          </a:r>
          <a:endParaRPr lang="en-US" sz="1800" kern="1200"/>
        </a:p>
      </dsp:txBody>
      <dsp:txXfrm>
        <a:off x="2296914" y="3646774"/>
        <a:ext cx="3031977" cy="476463"/>
      </dsp:txXfrm>
    </dsp:sp>
    <dsp:sp modelId="{E71FE460-133B-4A7A-84FD-123897357B66}">
      <dsp:nvSpPr>
        <dsp:cNvPr id="0" name=""/>
        <dsp:cNvSpPr/>
      </dsp:nvSpPr>
      <dsp:spPr>
        <a:xfrm>
          <a:off x="2058682" y="2290687"/>
          <a:ext cx="0" cy="1356087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45831-A12E-47C7-9306-FEB7429D6E52}">
      <dsp:nvSpPr>
        <dsp:cNvPr id="0" name=""/>
        <dsp:cNvSpPr/>
      </dsp:nvSpPr>
      <dsp:spPr>
        <a:xfrm>
          <a:off x="2014870" y="2247805"/>
          <a:ext cx="85763" cy="857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20679-5101-4EAC-863B-9C8954A40016}">
      <dsp:nvSpPr>
        <dsp:cNvPr id="0" name=""/>
        <dsp:cNvSpPr/>
      </dsp:nvSpPr>
      <dsp:spPr>
        <a:xfrm rot="8100000">
          <a:off x="3709555" y="527913"/>
          <a:ext cx="336910" cy="336910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9DD65-CF6C-4A9F-9B01-331985D9160F}">
      <dsp:nvSpPr>
        <dsp:cNvPr id="0" name=""/>
        <dsp:cNvSpPr/>
      </dsp:nvSpPr>
      <dsp:spPr>
        <a:xfrm>
          <a:off x="3746983" y="565341"/>
          <a:ext cx="262054" cy="262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D4ACD-B29E-4181-B92A-B6C3F7CA1501}">
      <dsp:nvSpPr>
        <dsp:cNvPr id="0" name=""/>
        <dsp:cNvSpPr/>
      </dsp:nvSpPr>
      <dsp:spPr>
        <a:xfrm>
          <a:off x="4116242" y="934600"/>
          <a:ext cx="3031977" cy="135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4FFAE-F78E-4CDB-AF5A-2FFF4FB5A036}">
      <dsp:nvSpPr>
        <dsp:cNvPr id="0" name=""/>
        <dsp:cNvSpPr/>
      </dsp:nvSpPr>
      <dsp:spPr>
        <a:xfrm>
          <a:off x="4116242" y="458137"/>
          <a:ext cx="3031977" cy="4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/>
            <a:t>User Acceptance testing</a:t>
          </a:r>
          <a:endParaRPr lang="en-US" sz="1800" kern="1200"/>
        </a:p>
      </dsp:txBody>
      <dsp:txXfrm>
        <a:off x="4116242" y="458137"/>
        <a:ext cx="3031977" cy="476463"/>
      </dsp:txXfrm>
    </dsp:sp>
    <dsp:sp modelId="{B1732ACD-2FFF-4646-94C5-97F3089C75DD}">
      <dsp:nvSpPr>
        <dsp:cNvPr id="0" name=""/>
        <dsp:cNvSpPr/>
      </dsp:nvSpPr>
      <dsp:spPr>
        <a:xfrm>
          <a:off x="3878010" y="934600"/>
          <a:ext cx="0" cy="1356087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C2884-5D13-4DBA-9084-453DD5AD798F}">
      <dsp:nvSpPr>
        <dsp:cNvPr id="0" name=""/>
        <dsp:cNvSpPr/>
      </dsp:nvSpPr>
      <dsp:spPr>
        <a:xfrm>
          <a:off x="3834198" y="2247805"/>
          <a:ext cx="85763" cy="857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1D5DC-BAA2-4C88-99FB-FC8E3C768623}">
      <dsp:nvSpPr>
        <dsp:cNvPr id="0" name=""/>
        <dsp:cNvSpPr/>
      </dsp:nvSpPr>
      <dsp:spPr>
        <a:xfrm rot="18900000">
          <a:off x="5528883" y="3716550"/>
          <a:ext cx="336910" cy="336910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52445-A970-4D2A-8D1F-9D778BF07903}">
      <dsp:nvSpPr>
        <dsp:cNvPr id="0" name=""/>
        <dsp:cNvSpPr/>
      </dsp:nvSpPr>
      <dsp:spPr>
        <a:xfrm>
          <a:off x="5566311" y="3753978"/>
          <a:ext cx="262054" cy="262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569F9-826F-416D-91E1-BA485F460CAB}">
      <dsp:nvSpPr>
        <dsp:cNvPr id="0" name=""/>
        <dsp:cNvSpPr/>
      </dsp:nvSpPr>
      <dsp:spPr>
        <a:xfrm>
          <a:off x="5935570" y="2290687"/>
          <a:ext cx="3031977" cy="135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D3034-77C2-4B21-B521-52BCBFC39894}">
      <dsp:nvSpPr>
        <dsp:cNvPr id="0" name=""/>
        <dsp:cNvSpPr/>
      </dsp:nvSpPr>
      <dsp:spPr>
        <a:xfrm>
          <a:off x="5935570" y="3646774"/>
          <a:ext cx="3031977" cy="4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/>
            <a:t>Fix Bugs and Issues</a:t>
          </a:r>
          <a:endParaRPr lang="en-US" sz="1800" kern="1200"/>
        </a:p>
      </dsp:txBody>
      <dsp:txXfrm>
        <a:off x="5935570" y="3646774"/>
        <a:ext cx="3031977" cy="476463"/>
      </dsp:txXfrm>
    </dsp:sp>
    <dsp:sp modelId="{BD60BCA7-43C6-4CE4-83DC-E3E48CD7ECA8}">
      <dsp:nvSpPr>
        <dsp:cNvPr id="0" name=""/>
        <dsp:cNvSpPr/>
      </dsp:nvSpPr>
      <dsp:spPr>
        <a:xfrm>
          <a:off x="5697338" y="2290687"/>
          <a:ext cx="0" cy="1356087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A9EE6-0D1E-4A1F-8CDB-15D68E3BB277}">
      <dsp:nvSpPr>
        <dsp:cNvPr id="0" name=""/>
        <dsp:cNvSpPr/>
      </dsp:nvSpPr>
      <dsp:spPr>
        <a:xfrm>
          <a:off x="5653526" y="2247805"/>
          <a:ext cx="85763" cy="857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428E2-FD99-461D-A6D8-FC0FF21F9649}">
      <dsp:nvSpPr>
        <dsp:cNvPr id="0" name=""/>
        <dsp:cNvSpPr/>
      </dsp:nvSpPr>
      <dsp:spPr>
        <a:xfrm rot="8100000">
          <a:off x="7348211" y="527913"/>
          <a:ext cx="336910" cy="336910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54A9D-A371-4663-8E6C-8D0E6A8F8805}">
      <dsp:nvSpPr>
        <dsp:cNvPr id="0" name=""/>
        <dsp:cNvSpPr/>
      </dsp:nvSpPr>
      <dsp:spPr>
        <a:xfrm>
          <a:off x="7385639" y="565341"/>
          <a:ext cx="262054" cy="262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A2A4E-0A29-4F2E-9644-0D54B21D4742}">
      <dsp:nvSpPr>
        <dsp:cNvPr id="0" name=""/>
        <dsp:cNvSpPr/>
      </dsp:nvSpPr>
      <dsp:spPr>
        <a:xfrm>
          <a:off x="7754898" y="934600"/>
          <a:ext cx="3031977" cy="135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F6246-469A-4342-9B6B-A494D7D9C178}">
      <dsp:nvSpPr>
        <dsp:cNvPr id="0" name=""/>
        <dsp:cNvSpPr/>
      </dsp:nvSpPr>
      <dsp:spPr>
        <a:xfrm>
          <a:off x="7754898" y="458137"/>
          <a:ext cx="3031977" cy="4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/>
            <a:t>Deploy the Application</a:t>
          </a:r>
          <a:endParaRPr lang="en-US" sz="1800" kern="1200"/>
        </a:p>
      </dsp:txBody>
      <dsp:txXfrm>
        <a:off x="7754898" y="458137"/>
        <a:ext cx="3031977" cy="476463"/>
      </dsp:txXfrm>
    </dsp:sp>
    <dsp:sp modelId="{F530C027-A4BB-43FB-8768-643027CD414F}">
      <dsp:nvSpPr>
        <dsp:cNvPr id="0" name=""/>
        <dsp:cNvSpPr/>
      </dsp:nvSpPr>
      <dsp:spPr>
        <a:xfrm>
          <a:off x="7516666" y="934600"/>
          <a:ext cx="0" cy="135608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91378-8B0F-4750-B21E-0770992BA32A}">
      <dsp:nvSpPr>
        <dsp:cNvPr id="0" name=""/>
        <dsp:cNvSpPr/>
      </dsp:nvSpPr>
      <dsp:spPr>
        <a:xfrm>
          <a:off x="7472854" y="2247805"/>
          <a:ext cx="85763" cy="857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/>
              <a:t>FACULTY MANAGEMENT SYSTEM</a:t>
            </a:r>
            <a:br>
              <a:rPr lang="en-US"/>
            </a:br>
            <a:r>
              <a:rPr lang="en-US" sz="2200" b="0"/>
              <a:t>Group-4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9180" y="4885407"/>
            <a:ext cx="3414295" cy="17627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/>
              <a:t>ADARSH M S</a:t>
            </a:r>
          </a:p>
          <a:p>
            <a:r>
              <a:rPr lang="en-US" sz="1500"/>
              <a:t>DEVENARAYANAN T M</a:t>
            </a:r>
          </a:p>
          <a:p>
            <a:r>
              <a:rPr lang="en-US" sz="1500"/>
              <a:t>RINU JAUHAR</a:t>
            </a:r>
          </a:p>
          <a:p>
            <a:r>
              <a:rPr lang="en-US" sz="1500"/>
              <a:t>SREEKANTH C S 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123E67-A511-5DC0-441B-F4F8360F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F83-3621-F369-55A3-2185B84F4FC5}"/>
              </a:ext>
            </a:extLst>
          </p:cNvPr>
          <p:cNvSpPr txBox="1"/>
          <p:nvPr/>
        </p:nvSpPr>
        <p:spPr>
          <a:xfrm>
            <a:off x="1610845" y="644338"/>
            <a:ext cx="93288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</a:rPr>
              <a:t>DATA DESIGN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076F5-3B73-7195-178C-DB560E3A2166}"/>
              </a:ext>
            </a:extLst>
          </p:cNvPr>
          <p:cNvSpPr txBox="1"/>
          <p:nvPr/>
        </p:nvSpPr>
        <p:spPr>
          <a:xfrm>
            <a:off x="1806948" y="2003051"/>
            <a:ext cx="966507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The application use cloud based SQL database to store the data.</a:t>
            </a:r>
          </a:p>
          <a:p>
            <a:pPr marL="457200" indent="-45720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The SQL database make it easier to form relations within tables.</a:t>
            </a:r>
          </a:p>
          <a:p>
            <a:pPr marL="457200" indent="-45720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The documents are stored in a cloud based object storage</a:t>
            </a:r>
          </a:p>
          <a:p>
            <a:pPr marL="457200" indent="-45720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The data is stored in a structured manner for efficient retrieval</a:t>
            </a:r>
          </a:p>
        </p:txBody>
      </p:sp>
    </p:spTree>
    <p:extLst>
      <p:ext uri="{BB962C8B-B14F-4D97-AF65-F5344CB8AC3E}">
        <p14:creationId xmlns:p14="http://schemas.microsoft.com/office/powerpoint/2010/main" val="428533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</p:spPr>
        <p:txBody>
          <a:bodyPr/>
          <a:lstStyle/>
          <a:p>
            <a:r>
              <a:rPr lang="en-US" sz="4400"/>
              <a:t>Implementation details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FAB80-7E7C-DB5C-ACCA-5FA5920A050C}"/>
              </a:ext>
            </a:extLst>
          </p:cNvPr>
          <p:cNvSpPr txBox="1"/>
          <p:nvPr/>
        </p:nvSpPr>
        <p:spPr>
          <a:xfrm>
            <a:off x="2187070" y="1662639"/>
            <a:ext cx="3174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Project Timeline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D3317985-8435-2784-F79A-61F6ADB63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209748"/>
              </p:ext>
            </p:extLst>
          </p:nvPr>
        </p:nvGraphicFramePr>
        <p:xfrm>
          <a:off x="3048002" y="2290314"/>
          <a:ext cx="8727055" cy="443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EC76-7F91-0618-F746-6C8B578C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91" y="622942"/>
            <a:ext cx="10363200" cy="1325880"/>
          </a:xfrm>
        </p:spPr>
        <p:txBody>
          <a:bodyPr>
            <a:normAutofit/>
          </a:bodyPr>
          <a:lstStyle/>
          <a:p>
            <a:r>
              <a:rPr lang="en-US" u="sng" err="1"/>
              <a:t>PhASE</a:t>
            </a:r>
            <a:r>
              <a:rPr lang="en-US" u="sng"/>
              <a:t> 1:rESEARCH AND PLANNING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81F495-1274-9C30-DEC5-CC5A5CC73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1332" y="3428195"/>
            <a:ext cx="2286000" cy="25131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Söhne"/>
                <a:ea typeface="+mn-lt"/>
                <a:cs typeface="+mn-lt"/>
              </a:rPr>
              <a:t>Conduct market research and user analysis</a:t>
            </a:r>
            <a:endParaRPr lang="en-US" sz="2000">
              <a:latin typeface="Söhne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687145B-4C16-9F30-94AB-B34B34D33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78812" y="3415864"/>
            <a:ext cx="2286000" cy="25275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Söhne"/>
                <a:ea typeface="+mn-lt"/>
                <a:cs typeface="+mn-lt"/>
              </a:rPr>
              <a:t>Define project scope and objectives</a:t>
            </a:r>
            <a:endParaRPr lang="en-US" sz="2000" dirty="0">
              <a:latin typeface="Söhne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3BB3725-E94C-7960-BDFB-547F797DE3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76292" y="3430242"/>
            <a:ext cx="2444150" cy="25275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Söhne"/>
                <a:ea typeface="+mn-lt"/>
                <a:cs typeface="+mn-lt"/>
              </a:rPr>
              <a:t>Develop a detailed Software Requirements Specification (SRS) document</a:t>
            </a:r>
            <a:endParaRPr lang="en-US" sz="2000">
              <a:latin typeface="Söhne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0BCDF85-CAE9-E59F-1A00-3B3738BA07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71105" y="3514459"/>
            <a:ext cx="2286000" cy="24268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Söhne"/>
                <a:ea typeface="+mn-lt"/>
                <a:cs typeface="+mn-lt"/>
              </a:rPr>
              <a:t>Develop the project plan</a:t>
            </a:r>
            <a:endParaRPr lang="en-US" sz="2000">
              <a:latin typeface="Söhne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F85A57F-9AD7-B785-D26C-911ADC7B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67596-919D-ED20-26D7-EC30D0BCDA2C}"/>
              </a:ext>
            </a:extLst>
          </p:cNvPr>
          <p:cNvSpPr txBox="1"/>
          <p:nvPr/>
        </p:nvSpPr>
        <p:spPr>
          <a:xfrm>
            <a:off x="1131703" y="2374318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FA32F-3853-01FD-E464-4B4523AC1BE9}"/>
              </a:ext>
            </a:extLst>
          </p:cNvPr>
          <p:cNvSpPr txBox="1"/>
          <p:nvPr/>
        </p:nvSpPr>
        <p:spPr>
          <a:xfrm>
            <a:off x="3719627" y="2374317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0A5C06-DF3C-5B4F-99BD-D6C46F6831C4}"/>
              </a:ext>
            </a:extLst>
          </p:cNvPr>
          <p:cNvSpPr txBox="1"/>
          <p:nvPr/>
        </p:nvSpPr>
        <p:spPr>
          <a:xfrm>
            <a:off x="6393816" y="2345563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B87A03-B985-2E1A-D798-1A8A0244EDD2}"/>
              </a:ext>
            </a:extLst>
          </p:cNvPr>
          <p:cNvSpPr txBox="1"/>
          <p:nvPr/>
        </p:nvSpPr>
        <p:spPr>
          <a:xfrm>
            <a:off x="9125514" y="2446204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537CA-D1C2-3CE3-E7C3-3BC0506F93E1}"/>
              </a:ext>
            </a:extLst>
          </p:cNvPr>
          <p:cNvSpPr txBox="1"/>
          <p:nvPr/>
        </p:nvSpPr>
        <p:spPr>
          <a:xfrm>
            <a:off x="888233" y="1420195"/>
            <a:ext cx="17678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300224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19142A1-196A-15CD-5DEA-0C0CA4A7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7" y="536678"/>
            <a:ext cx="11240218" cy="1325880"/>
          </a:xfrm>
        </p:spPr>
        <p:txBody>
          <a:bodyPr>
            <a:normAutofit/>
          </a:bodyPr>
          <a:lstStyle/>
          <a:p>
            <a:r>
              <a:rPr lang="en-US" u="sng" err="1"/>
              <a:t>PhASE</a:t>
            </a:r>
            <a:r>
              <a:rPr lang="en-US" u="sng"/>
              <a:t> 2:lEARNING AND UI/UX DESIGN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28D55DE-4DB8-8442-805A-AF71899D46BB}"/>
              </a:ext>
            </a:extLst>
          </p:cNvPr>
          <p:cNvSpPr txBox="1">
            <a:spLocks/>
          </p:cNvSpPr>
          <p:nvPr/>
        </p:nvSpPr>
        <p:spPr>
          <a:xfrm>
            <a:off x="2175294" y="3111894"/>
            <a:ext cx="2472905" cy="25131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öhne"/>
              </a:rPr>
              <a:t>Learn React basics and JavaScript programming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4E058E7-1B79-68CC-54AF-9EA5259E3A07}"/>
              </a:ext>
            </a:extLst>
          </p:cNvPr>
          <p:cNvSpPr txBox="1">
            <a:spLocks/>
          </p:cNvSpPr>
          <p:nvPr/>
        </p:nvSpPr>
        <p:spPr>
          <a:xfrm>
            <a:off x="4901529" y="2998921"/>
            <a:ext cx="2286000" cy="25275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öhne"/>
                <a:ea typeface="+mn-lt"/>
                <a:cs typeface="+mn-lt"/>
              </a:rPr>
              <a:t>Develop Wireframes and mockups</a:t>
            </a:r>
            <a:endParaRPr lang="en-US" sz="2000">
              <a:latin typeface="Söhne"/>
            </a:endParaRP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59C8B9-3365-83E8-7776-180A9EDBDAA8}"/>
              </a:ext>
            </a:extLst>
          </p:cNvPr>
          <p:cNvSpPr txBox="1">
            <a:spLocks/>
          </p:cNvSpPr>
          <p:nvPr/>
        </p:nvSpPr>
        <p:spPr>
          <a:xfrm>
            <a:off x="7570254" y="3128318"/>
            <a:ext cx="2444150" cy="25275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öhne"/>
                <a:ea typeface="+mn-lt"/>
                <a:cs typeface="+mn-lt"/>
              </a:rPr>
              <a:t>Review and Refine the app design </a:t>
            </a:r>
            <a:endParaRPr lang="en-US" sz="2000"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853B-A046-61CE-F9E5-E0EFED762A5C}"/>
              </a:ext>
            </a:extLst>
          </p:cNvPr>
          <p:cNvSpPr txBox="1"/>
          <p:nvPr/>
        </p:nvSpPr>
        <p:spPr>
          <a:xfrm>
            <a:off x="2425665" y="2072394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866E19-D03F-4FD8-EC8D-28CC1DE7D824}"/>
              </a:ext>
            </a:extLst>
          </p:cNvPr>
          <p:cNvSpPr txBox="1"/>
          <p:nvPr/>
        </p:nvSpPr>
        <p:spPr>
          <a:xfrm>
            <a:off x="5013589" y="2072393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FC0D8-F52E-E31C-FE4D-FFD92BB522B8}"/>
              </a:ext>
            </a:extLst>
          </p:cNvPr>
          <p:cNvSpPr txBox="1"/>
          <p:nvPr/>
        </p:nvSpPr>
        <p:spPr>
          <a:xfrm>
            <a:off x="7687778" y="2043639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E11C7-E140-EF3F-9CB5-36107D600A1C}"/>
              </a:ext>
            </a:extLst>
          </p:cNvPr>
          <p:cNvSpPr txBox="1"/>
          <p:nvPr/>
        </p:nvSpPr>
        <p:spPr>
          <a:xfrm>
            <a:off x="658195" y="1477704"/>
            <a:ext cx="17678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6392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19142A1-196A-15CD-5DEA-0C0CA4A7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7" y="536678"/>
            <a:ext cx="11240218" cy="1325880"/>
          </a:xfrm>
        </p:spPr>
        <p:txBody>
          <a:bodyPr>
            <a:normAutofit/>
          </a:bodyPr>
          <a:lstStyle/>
          <a:p>
            <a:r>
              <a:rPr lang="en-US" u="sng"/>
              <a:t>PhASE 3:development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28D55DE-4DB8-8442-805A-AF71899D46BB}"/>
              </a:ext>
            </a:extLst>
          </p:cNvPr>
          <p:cNvSpPr txBox="1">
            <a:spLocks/>
          </p:cNvSpPr>
          <p:nvPr/>
        </p:nvSpPr>
        <p:spPr>
          <a:xfrm>
            <a:off x="579407" y="3097517"/>
            <a:ext cx="2472905" cy="25131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öhne"/>
              </a:rPr>
              <a:t>Develop web's frontend and backend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4E058E7-1B79-68CC-54AF-9EA5259E3A07}"/>
              </a:ext>
            </a:extLst>
          </p:cNvPr>
          <p:cNvSpPr txBox="1">
            <a:spLocks/>
          </p:cNvSpPr>
          <p:nvPr/>
        </p:nvSpPr>
        <p:spPr>
          <a:xfrm>
            <a:off x="3305642" y="2984544"/>
            <a:ext cx="2444150" cy="25275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öhne"/>
                <a:ea typeface="+mn-lt"/>
                <a:cs typeface="+mn-lt"/>
              </a:rPr>
              <a:t>Develop data retrieval functionalities</a:t>
            </a:r>
            <a:endParaRPr lang="en-US" sz="2000">
              <a:latin typeface="Söhne"/>
            </a:endParaRP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59C8B9-3365-83E8-7776-180A9EDBDAA8}"/>
              </a:ext>
            </a:extLst>
          </p:cNvPr>
          <p:cNvSpPr txBox="1">
            <a:spLocks/>
          </p:cNvSpPr>
          <p:nvPr/>
        </p:nvSpPr>
        <p:spPr>
          <a:xfrm>
            <a:off x="5974367" y="3113941"/>
            <a:ext cx="2444150" cy="25275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öhne"/>
                <a:ea typeface="+mn-lt"/>
                <a:cs typeface="+mn-lt"/>
              </a:rPr>
              <a:t>Assessing faculty needs</a:t>
            </a:r>
            <a:endParaRPr lang="en-US" sz="2000"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853B-A046-61CE-F9E5-E0EFED762A5C}"/>
              </a:ext>
            </a:extLst>
          </p:cNvPr>
          <p:cNvSpPr txBox="1"/>
          <p:nvPr/>
        </p:nvSpPr>
        <p:spPr>
          <a:xfrm>
            <a:off x="829778" y="2058017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866E19-D03F-4FD8-EC8D-28CC1DE7D824}"/>
              </a:ext>
            </a:extLst>
          </p:cNvPr>
          <p:cNvSpPr txBox="1"/>
          <p:nvPr/>
        </p:nvSpPr>
        <p:spPr>
          <a:xfrm>
            <a:off x="3417702" y="2058016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FC0D8-F52E-E31C-FE4D-FFD92BB522B8}"/>
              </a:ext>
            </a:extLst>
          </p:cNvPr>
          <p:cNvSpPr txBox="1"/>
          <p:nvPr/>
        </p:nvSpPr>
        <p:spPr>
          <a:xfrm>
            <a:off x="6091891" y="2029262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261DCAB4-E3AC-BBF6-DD8A-C1B1AF180231}"/>
              </a:ext>
            </a:extLst>
          </p:cNvPr>
          <p:cNvSpPr txBox="1">
            <a:spLocks/>
          </p:cNvSpPr>
          <p:nvPr/>
        </p:nvSpPr>
        <p:spPr>
          <a:xfrm>
            <a:off x="8597294" y="3097516"/>
            <a:ext cx="2286000" cy="2426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öhne"/>
                <a:ea typeface="+mn-lt"/>
                <a:cs typeface="+mn-lt"/>
              </a:rPr>
              <a:t>Evaluating performance</a:t>
            </a:r>
            <a:endParaRPr lang="en-US" sz="200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6D92E-FA6C-2FDC-ED4E-58D4374DC4A8}"/>
              </a:ext>
            </a:extLst>
          </p:cNvPr>
          <p:cNvSpPr txBox="1"/>
          <p:nvPr/>
        </p:nvSpPr>
        <p:spPr>
          <a:xfrm>
            <a:off x="8751703" y="2029261"/>
            <a:ext cx="6911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0DD55-25D7-DEB8-D540-DF7078B03759}"/>
              </a:ext>
            </a:extLst>
          </p:cNvPr>
          <p:cNvSpPr txBox="1"/>
          <p:nvPr/>
        </p:nvSpPr>
        <p:spPr>
          <a:xfrm>
            <a:off x="629441" y="1420195"/>
            <a:ext cx="17678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6-8 weeks</a:t>
            </a:r>
          </a:p>
        </p:txBody>
      </p:sp>
    </p:spTree>
    <p:extLst>
      <p:ext uri="{BB962C8B-B14F-4D97-AF65-F5344CB8AC3E}">
        <p14:creationId xmlns:p14="http://schemas.microsoft.com/office/powerpoint/2010/main" val="48580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tangle 43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19142A1-196A-15CD-5DEA-0C0CA4A7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7600" cy="13399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>
                <a:solidFill>
                  <a:schemeClr val="tx1"/>
                </a:solidFill>
              </a:rPr>
              <a:t>PhASE 4:Testing and deployment</a:t>
            </a:r>
          </a:p>
        </p:txBody>
      </p:sp>
      <p:graphicFrame>
        <p:nvGraphicFramePr>
          <p:cNvPr id="433" name="Diagram 433">
            <a:extLst>
              <a:ext uri="{FF2B5EF4-FFF2-40B4-BE49-F238E27FC236}">
                <a16:creationId xmlns:a16="http://schemas.microsoft.com/office/drawing/2014/main" id="{811075AB-51B1-A83C-01F2-69F54A493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892809"/>
              </p:ext>
            </p:extLst>
          </p:nvPr>
        </p:nvGraphicFramePr>
        <p:xfrm>
          <a:off x="838200" y="1825625"/>
          <a:ext cx="10932543" cy="458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8" name="TextBox 387">
            <a:extLst>
              <a:ext uri="{FF2B5EF4-FFF2-40B4-BE49-F238E27FC236}">
                <a16:creationId xmlns:a16="http://schemas.microsoft.com/office/drawing/2014/main" id="{E4FD81DD-C011-ED3B-2436-2065503A448D}"/>
              </a:ext>
            </a:extLst>
          </p:cNvPr>
          <p:cNvSpPr txBox="1"/>
          <p:nvPr/>
        </p:nvSpPr>
        <p:spPr>
          <a:xfrm>
            <a:off x="888233" y="1420195"/>
            <a:ext cx="17678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1-2 weeks</a:t>
            </a:r>
          </a:p>
        </p:txBody>
      </p:sp>
    </p:spTree>
    <p:extLst>
      <p:ext uri="{BB962C8B-B14F-4D97-AF65-F5344CB8AC3E}">
        <p14:creationId xmlns:p14="http://schemas.microsoft.com/office/powerpoint/2010/main" val="126404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/>
          <a:lstStyle/>
          <a:p>
            <a:r>
              <a:rPr lang="en-ZA"/>
              <a:t>OUR COMPETITION GRAPHIC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896" y="2355182"/>
            <a:ext cx="1980000" cy="365760"/>
          </a:xfrm>
        </p:spPr>
        <p:txBody>
          <a:bodyPr>
            <a:normAutofit/>
          </a:bodyPr>
          <a:lstStyle/>
          <a:p>
            <a:r>
              <a:rPr lang="en-ZA"/>
              <a:t>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771" y="3383280"/>
            <a:ext cx="1980000" cy="365760"/>
          </a:xfrm>
        </p:spPr>
        <p:txBody>
          <a:bodyPr>
            <a:normAutofit/>
          </a:bodyPr>
          <a:lstStyle/>
          <a:p>
            <a:r>
              <a:rPr lang="en-ZA"/>
              <a:t>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1870" y="3383280"/>
            <a:ext cx="1980000" cy="365760"/>
          </a:xfrm>
        </p:spPr>
        <p:txBody>
          <a:bodyPr>
            <a:normAutofit/>
          </a:bodyPr>
          <a:lstStyle/>
          <a:p>
            <a:r>
              <a:rPr lang="en-ZA"/>
              <a:t>AFFORDABLE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4750" y="4933275"/>
            <a:ext cx="1980000" cy="365760"/>
          </a:xfrm>
        </p:spPr>
        <p:txBody>
          <a:bodyPr>
            <a:normAutofit/>
          </a:bodyPr>
          <a:lstStyle/>
          <a:p>
            <a:r>
              <a:rPr lang="en-ZA"/>
              <a:t>INCONVENIENT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C2EB-9617-4A9A-B4B6-0EC42705E1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7437F9-5384-40BC-B985-6BE54CDAE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79196" y="2452440"/>
            <a:ext cx="2103120" cy="481137"/>
            <a:chOff x="1179196" y="2452440"/>
            <a:chExt cx="2103120" cy="4811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30258B-22ED-44CB-8BE8-E38BCB85CD0F}"/>
                </a:ext>
              </a:extLst>
            </p:cNvPr>
            <p:cNvSpPr txBox="1"/>
            <p:nvPr/>
          </p:nvSpPr>
          <p:spPr>
            <a:xfrm>
              <a:off x="1179196" y="2452440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5C9973C-ED15-46F3-B016-E56B3D18D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39316" y="2750697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CD46A36-6829-43A3-A146-261A38226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37505" y="4868466"/>
            <a:ext cx="2103120" cy="484983"/>
            <a:chOff x="2237505" y="4868466"/>
            <a:chExt cx="2103120" cy="4849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E2041-0530-4EA5-9FC0-81520FC890B3}"/>
                </a:ext>
              </a:extLst>
            </p:cNvPr>
            <p:cNvSpPr txBox="1"/>
            <p:nvPr/>
          </p:nvSpPr>
          <p:spPr>
            <a:xfrm>
              <a:off x="2237505" y="5045672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F26221-7CC2-4359-8ED9-F81947086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97625" y="4868466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E609FE-6FC7-4F85-A363-135D41A3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13395" y="4035304"/>
            <a:ext cx="2103120" cy="484988"/>
            <a:chOff x="8113395" y="4035304"/>
            <a:chExt cx="2103120" cy="4849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73C6D3-EE2C-4FA0-B8A3-BFB7561DFE6A}"/>
                </a:ext>
              </a:extLst>
            </p:cNvPr>
            <p:cNvSpPr txBox="1"/>
            <p:nvPr/>
          </p:nvSpPr>
          <p:spPr>
            <a:xfrm>
              <a:off x="8113395" y="4212515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3FBA2A8-2592-468B-9867-0573EE41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73515" y="4035304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355E86-B99C-4CB2-BA03-E335BA74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84570" y="4873925"/>
            <a:ext cx="2103120" cy="482268"/>
            <a:chOff x="7384570" y="4873925"/>
            <a:chExt cx="2103120" cy="4822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239A1-E348-4BC7-863A-0309627C3F79}"/>
                </a:ext>
              </a:extLst>
            </p:cNvPr>
            <p:cNvSpPr txBox="1"/>
            <p:nvPr/>
          </p:nvSpPr>
          <p:spPr>
            <a:xfrm>
              <a:off x="7384570" y="5048416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B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B08B9D-A0D0-44F8-A36F-BAAACC6E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44690" y="487392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E8B745-AD39-4513-AE1B-1FC9361C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77326" y="4025314"/>
            <a:ext cx="2103120" cy="479559"/>
            <a:chOff x="1777326" y="4025314"/>
            <a:chExt cx="2103120" cy="4795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647F01-3E62-426C-949D-8345E4501813}"/>
                </a:ext>
              </a:extLst>
            </p:cNvPr>
            <p:cNvSpPr txBox="1"/>
            <p:nvPr/>
          </p:nvSpPr>
          <p:spPr>
            <a:xfrm>
              <a:off x="1777326" y="4197096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BEF52E-5CE0-4BEE-858D-15F90438D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37446" y="4025314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1FFCDD-A5D1-437E-9BBD-090DE98F5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7690" y="2021819"/>
            <a:ext cx="1510910" cy="582930"/>
            <a:chOff x="9487690" y="2021819"/>
            <a:chExt cx="1510910" cy="58293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E45DAF-25CC-4774-B217-D71FE1B01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30352" y="2421869"/>
              <a:ext cx="182880" cy="18288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 Placeholder 3">
              <a:extLst>
                <a:ext uri="{FF2B5EF4-FFF2-40B4-BE49-F238E27FC236}">
                  <a16:creationId xmlns:a16="http://schemas.microsoft.com/office/drawing/2014/main" id="{D142D114-E32A-4CD4-A831-9783D5F783A4}"/>
                </a:ext>
              </a:extLst>
            </p:cNvPr>
            <p:cNvSpPr txBox="1">
              <a:spLocks/>
            </p:cNvSpPr>
            <p:nvPr/>
          </p:nvSpPr>
          <p:spPr>
            <a:xfrm>
              <a:off x="9487690" y="2021819"/>
              <a:ext cx="1510910" cy="40005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b="1" kern="1200" cap="all" baseline="0">
                  <a:solidFill>
                    <a:schemeClr val="accent4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err="1"/>
                <a:t>fms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79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095" y="1110559"/>
            <a:ext cx="6400800" cy="1325880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1496" y="2320181"/>
            <a:ext cx="7090913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öhne"/>
              </a:rPr>
              <a:t>By our Faculty management system, we believe a better and efficient way of faculty management in an education institute. With our system we can tackle drawbacks of current system and provide a better world.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3747" y="3134765"/>
            <a:ext cx="3666914" cy="3657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/>
              <a:t>Problem statement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9085" y="3672051"/>
            <a:ext cx="3200400" cy="3657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/>
              <a:t>motivation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3747" y="2597479"/>
            <a:ext cx="3200400" cy="3657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/>
              <a:t>Research gaps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33746" y="4183382"/>
            <a:ext cx="4183749" cy="3657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/>
              <a:t>Software requirements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30">
            <a:extLst>
              <a:ext uri="{FF2B5EF4-FFF2-40B4-BE49-F238E27FC236}">
                <a16:creationId xmlns:a16="http://schemas.microsoft.com/office/drawing/2014/main" id="{F39953EA-E1F1-306A-0CF7-AFAD08E3420B}"/>
              </a:ext>
            </a:extLst>
          </p:cNvPr>
          <p:cNvSpPr txBox="1">
            <a:spLocks/>
          </p:cNvSpPr>
          <p:nvPr/>
        </p:nvSpPr>
        <p:spPr>
          <a:xfrm>
            <a:off x="4933747" y="4720668"/>
            <a:ext cx="3971714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/>
              <a:t>Implementation details</a:t>
            </a:r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F067DD40-3AAE-880A-BD02-CE54F6E0E01E}"/>
              </a:ext>
            </a:extLst>
          </p:cNvPr>
          <p:cNvSpPr txBox="1">
            <a:spLocks/>
          </p:cNvSpPr>
          <p:nvPr/>
        </p:nvSpPr>
        <p:spPr>
          <a:xfrm>
            <a:off x="4933747" y="5719759"/>
            <a:ext cx="3971714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/>
              <a:t>Design details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8E87A207-4E59-9A99-21DD-5F7D3049E6B2}"/>
              </a:ext>
            </a:extLst>
          </p:cNvPr>
          <p:cNvSpPr txBox="1">
            <a:spLocks/>
          </p:cNvSpPr>
          <p:nvPr/>
        </p:nvSpPr>
        <p:spPr>
          <a:xfrm>
            <a:off x="4933747" y="5231999"/>
            <a:ext cx="3971714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/>
              <a:t>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8" y="2310817"/>
            <a:ext cx="6807477" cy="3657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>
                <a:effectLst/>
                <a:latin typeface="Söhne"/>
              </a:rPr>
              <a:t>Faculty management </a:t>
            </a:r>
            <a:r>
              <a:rPr lang="en-US" sz="2000" b="1">
                <a:latin typeface="Söhne"/>
              </a:rPr>
              <a:t>-</a:t>
            </a:r>
            <a:r>
              <a:rPr lang="en-US" sz="2000" b="1" i="0">
                <a:effectLst/>
                <a:latin typeface="Söhne"/>
              </a:rPr>
              <a:t> a</a:t>
            </a:r>
            <a:r>
              <a:rPr lang="en-US" sz="2000" b="1">
                <a:latin typeface="Söhne"/>
              </a:rPr>
              <a:t>n in</a:t>
            </a:r>
            <a:r>
              <a:rPr lang="en-IN" sz="2000" b="1" i="0">
                <a:effectLst/>
                <a:latin typeface="Söhne"/>
              </a:rPr>
              <a:t>evitable part of every Educational institute.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i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>
                <a:latin typeface="Söhne"/>
              </a:rPr>
              <a:t>Unfortunately, many educational institute still following traditional or less efficient software for this purpose.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latin typeface="Söhne"/>
                <a:cs typeface="Sabon Next LT" panose="02000500000000000000" pitchFamily="2" charset="0"/>
              </a:rPr>
              <a:t>Our web-based service seeks to address this issue by providing a user-friendly and efficient system for better faculty management 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r>
              <a:rPr lang="en-US" sz="4400"/>
              <a:t>Research gaps</a:t>
            </a:r>
            <a:br>
              <a:rPr lang="en-US" sz="4400"/>
            </a:b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C5BB5-300B-D806-F76F-4DC8B8FB2649}"/>
              </a:ext>
            </a:extLst>
          </p:cNvPr>
          <p:cNvSpPr/>
          <p:nvPr/>
        </p:nvSpPr>
        <p:spPr>
          <a:xfrm>
            <a:off x="5088835" y="2853180"/>
            <a:ext cx="5910470" cy="356083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IN" sz="2000" i="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User experience design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IN" sz="2000" dirty="0">
              <a:solidFill>
                <a:schemeClr val="bg1">
                  <a:lumMod val="95000"/>
                </a:schemeClr>
              </a:solidFill>
              <a:latin typeface="Söhne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IN" sz="2000" i="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Workflow optimization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IN" sz="2000" dirty="0">
              <a:solidFill>
                <a:schemeClr val="bg1">
                  <a:lumMod val="95000"/>
                </a:schemeClr>
              </a:solidFill>
              <a:latin typeface="Söhne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i="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Security and privacy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 </a:t>
            </a:r>
          </a:p>
          <a:p>
            <a:pPr lvl="0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	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IN" sz="2000" i="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Data analytics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98" y="479169"/>
            <a:ext cx="6800850" cy="1325880"/>
          </a:xfrm>
        </p:spPr>
        <p:txBody>
          <a:bodyPr/>
          <a:lstStyle/>
          <a:p>
            <a:r>
              <a:rPr lang="en-US" sz="4400"/>
              <a:t>motivation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779D9-BB2B-553A-C810-6F006EA5C78E}"/>
              </a:ext>
            </a:extLst>
          </p:cNvPr>
          <p:cNvSpPr txBox="1"/>
          <p:nvPr/>
        </p:nvSpPr>
        <p:spPr>
          <a:xfrm>
            <a:off x="2011680" y="272796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F99F9-26CA-3D55-11A6-18076E43A3B2}"/>
              </a:ext>
            </a:extLst>
          </p:cNvPr>
          <p:cNvSpPr txBox="1"/>
          <p:nvPr/>
        </p:nvSpPr>
        <p:spPr>
          <a:xfrm>
            <a:off x="651870" y="1999603"/>
            <a:ext cx="714669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  <a:ea typeface="+mn-lt"/>
                <a:cs typeface="+mn-lt"/>
              </a:rPr>
              <a:t>Streamline and automate processes involved in managing faculty members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  <a:ea typeface="+mn-lt"/>
                <a:cs typeface="+mn-lt"/>
              </a:rPr>
              <a:t>Manage faculty's data and information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  <a:ea typeface="+mn-lt"/>
                <a:cs typeface="+mn-lt"/>
              </a:rPr>
              <a:t>Increase efficiency and accuracy in record-keeping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  <a:ea typeface="+mn-lt"/>
                <a:cs typeface="+mn-lt"/>
              </a:rPr>
              <a:t>Provide tools for scheduling and managing classes, tracking attendance, and managing grades.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  <a:ea typeface="+mn-lt"/>
                <a:cs typeface="+mn-lt"/>
              </a:rPr>
              <a:t>Enhance the quality of education provided by the institution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  <a:ea typeface="+mn-lt"/>
                <a:cs typeface="+mn-lt"/>
              </a:rPr>
              <a:t>Enhance the quality of education provided by the institution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To streamline the accreditation process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sz="440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1DD89-9FAF-D32B-FD82-8D420F409B5A}"/>
              </a:ext>
            </a:extLst>
          </p:cNvPr>
          <p:cNvSpPr txBox="1"/>
          <p:nvPr/>
        </p:nvSpPr>
        <p:spPr>
          <a:xfrm>
            <a:off x="792480" y="1691640"/>
            <a:ext cx="70104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Söhne"/>
                <a:ea typeface="+mn-lt"/>
                <a:cs typeface="+mn-lt"/>
              </a:rPr>
              <a:t>Software application to streamline administrative and academic activities of educational institutions.</a:t>
            </a:r>
            <a:endParaRPr lang="en-US" sz="2000">
              <a:latin typeface="Söhne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Söhne"/>
                <a:ea typeface="+mn-lt"/>
                <a:cs typeface="+mn-lt"/>
              </a:rPr>
              <a:t>Challenges faced by educational institutions in maintaining faculty data and organizing it effectively.</a:t>
            </a:r>
            <a:endParaRPr lang="en-US" sz="2000">
              <a:latin typeface="Söhne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Söhne"/>
                <a:ea typeface="+mn-lt"/>
                <a:cs typeface="+mn-lt"/>
              </a:rPr>
              <a:t>Difficulties in searching, sorting, and managing faculty data for accreditation purposes like NAAC and NBA.</a:t>
            </a:r>
            <a:endParaRPr lang="en-US" sz="2000">
              <a:latin typeface="Söhne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Söhne"/>
                <a:ea typeface="+mn-lt"/>
                <a:cs typeface="+mn-lt"/>
              </a:rPr>
              <a:t>Helps in maintaining accurate and up-to-date records of faculty members.</a:t>
            </a:r>
            <a:endParaRPr lang="en-US" sz="2000">
              <a:latin typeface="Söhne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Söhne"/>
                <a:ea typeface="+mn-lt"/>
                <a:cs typeface="+mn-lt"/>
              </a:rPr>
              <a:t>Provides easy access to faculty data and information for various purposes.</a:t>
            </a:r>
            <a:endParaRPr lang="en-US" sz="2000">
              <a:latin typeface="Söhne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Söhne"/>
                <a:ea typeface="+mn-lt"/>
                <a:cs typeface="+mn-lt"/>
              </a:rPr>
              <a:t>Facilitates efficient scheduling of classes, tracking attendance, and managing grades.</a:t>
            </a:r>
            <a:endParaRPr lang="en-US" sz="200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/>
              <a:t>Software requirements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530D4-ACCA-4340-269A-A6CA94B22C51}"/>
              </a:ext>
            </a:extLst>
          </p:cNvPr>
          <p:cNvSpPr txBox="1"/>
          <p:nvPr/>
        </p:nvSpPr>
        <p:spPr>
          <a:xfrm>
            <a:off x="1678080" y="2075890"/>
            <a:ext cx="976312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React </a:t>
            </a:r>
            <a:r>
              <a:rPr lang="en-US" sz="2000" dirty="0" err="1">
                <a:solidFill>
                  <a:schemeClr val="accent2"/>
                </a:solidFill>
                <a:latin typeface="Söhne"/>
              </a:rPr>
              <a:t>js</a:t>
            </a: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Node </a:t>
            </a:r>
            <a:r>
              <a:rPr lang="en-US" sz="2000" dirty="0" err="1">
                <a:solidFill>
                  <a:schemeClr val="accent2"/>
                </a:solidFill>
                <a:latin typeface="Söhne"/>
              </a:rPr>
              <a:t>js</a:t>
            </a: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Express </a:t>
            </a:r>
            <a:r>
              <a:rPr lang="en-US" sz="2000" dirty="0" err="1">
                <a:solidFill>
                  <a:schemeClr val="accent2"/>
                </a:solidFill>
                <a:latin typeface="Söhne"/>
              </a:rPr>
              <a:t>js</a:t>
            </a: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MySQL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Google cloud object storage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FA97-1026-4096-AB75-6CB2D1A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le 22">
            <a:extLst>
              <a:ext uri="{FF2B5EF4-FFF2-40B4-BE49-F238E27FC236}">
                <a16:creationId xmlns:a16="http://schemas.microsoft.com/office/drawing/2014/main" id="{4E83DC1E-200A-0061-A8A7-D80EA4EF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82" y="560908"/>
            <a:ext cx="10182226" cy="1325880"/>
          </a:xfrm>
        </p:spPr>
        <p:txBody>
          <a:bodyPr>
            <a:normAutofit/>
          </a:bodyPr>
          <a:lstStyle/>
          <a:p>
            <a:r>
              <a:rPr lang="en-US" sz="4400"/>
              <a:t>Design 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CF15B-1C94-6F44-8B93-CEFC25D34E1D}"/>
              </a:ext>
            </a:extLst>
          </p:cNvPr>
          <p:cNvSpPr txBox="1"/>
          <p:nvPr/>
        </p:nvSpPr>
        <p:spPr>
          <a:xfrm>
            <a:off x="4874558" y="2101103"/>
            <a:ext cx="57710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chemeClr val="accent2"/>
                </a:solidFill>
                <a:latin typeface="Söhne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4B22-3535-BACF-ED6A-CC5652500514}"/>
              </a:ext>
            </a:extLst>
          </p:cNvPr>
          <p:cNvSpPr txBox="1"/>
          <p:nvPr/>
        </p:nvSpPr>
        <p:spPr>
          <a:xfrm>
            <a:off x="5084669" y="3081617"/>
            <a:ext cx="540683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Architecture design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GUI design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öhne"/>
              </a:rPr>
              <a:t>Data design</a:t>
            </a:r>
          </a:p>
        </p:txBody>
      </p:sp>
    </p:spTree>
    <p:extLst>
      <p:ext uri="{BB962C8B-B14F-4D97-AF65-F5344CB8AC3E}">
        <p14:creationId xmlns:p14="http://schemas.microsoft.com/office/powerpoint/2010/main" val="10902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123E67-A511-5DC0-441B-F4F8360F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F83-3621-F369-55A3-2185B84F4FC5}"/>
              </a:ext>
            </a:extLst>
          </p:cNvPr>
          <p:cNvSpPr txBox="1"/>
          <p:nvPr/>
        </p:nvSpPr>
        <p:spPr>
          <a:xfrm>
            <a:off x="1610845" y="644338"/>
            <a:ext cx="93288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</a:rPr>
              <a:t>ARCHITECTURE DESIGN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076F5-3B73-7195-178C-DB560E3A2166}"/>
              </a:ext>
            </a:extLst>
          </p:cNvPr>
          <p:cNvSpPr txBox="1"/>
          <p:nvPr/>
        </p:nvSpPr>
        <p:spPr>
          <a:xfrm>
            <a:off x="1806948" y="2003051"/>
            <a:ext cx="9665073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öhne"/>
              </a:rPr>
              <a:t>Three tier architecture</a:t>
            </a:r>
          </a:p>
          <a:p>
            <a:endParaRPr lang="en-US" sz="3200" b="1" dirty="0">
              <a:solidFill>
                <a:schemeClr val="accent2"/>
              </a:solidFill>
              <a:latin typeface="Söhne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Söhne"/>
              </a:rPr>
              <a:t>1.Presentation tier</a:t>
            </a:r>
          </a:p>
          <a:p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Söhne"/>
              </a:rPr>
              <a:t>2.Application tier</a:t>
            </a:r>
          </a:p>
          <a:p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Söhne"/>
              </a:rPr>
              <a:t>3.Data tier</a:t>
            </a:r>
          </a:p>
        </p:txBody>
      </p:sp>
    </p:spTree>
    <p:extLst>
      <p:ext uri="{BB962C8B-B14F-4D97-AF65-F5344CB8AC3E}">
        <p14:creationId xmlns:p14="http://schemas.microsoft.com/office/powerpoint/2010/main" val="1770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7A08B-DCB0-4B9D-A025-EFEE54EC302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TM33968143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FACULTY MANAGEMENT SYSTEM Group-4</vt:lpstr>
      <vt:lpstr>agenda</vt:lpstr>
      <vt:lpstr>introduction</vt:lpstr>
      <vt:lpstr>Research gaps </vt:lpstr>
      <vt:lpstr>motivation</vt:lpstr>
      <vt:lpstr>Problem statement</vt:lpstr>
      <vt:lpstr>Software requirements</vt:lpstr>
      <vt:lpstr>Design details</vt:lpstr>
      <vt:lpstr>PowerPoint Presentation</vt:lpstr>
      <vt:lpstr>PowerPoint Presentation</vt:lpstr>
      <vt:lpstr>Implementation details</vt:lpstr>
      <vt:lpstr>PhASE 1:rESEARCH AND PLANNING</vt:lpstr>
      <vt:lpstr>PhASE 2:lEARNING AND UI/UX DESIGN</vt:lpstr>
      <vt:lpstr>PhASE 3:development</vt:lpstr>
      <vt:lpstr>PhASE 4:Testing and deployment</vt:lpstr>
      <vt:lpstr>OUR COMPETITION GRAPHIC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revision>96</cp:revision>
  <dcterms:created xsi:type="dcterms:W3CDTF">2023-04-24T17:39:23Z</dcterms:created>
  <dcterms:modified xsi:type="dcterms:W3CDTF">2023-04-27T02:08:03Z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