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257" r:id="rId6"/>
    <p:sldId id="258" r:id="rId7"/>
    <p:sldId id="259" r:id="rId8"/>
    <p:sldId id="278" r:id="rId9"/>
    <p:sldId id="280" r:id="rId10"/>
    <p:sldId id="260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1" r:id="rId19"/>
    <p:sldId id="273" r:id="rId20"/>
    <p:sldId id="274" r:id="rId21"/>
    <p:sldId id="276" r:id="rId22"/>
    <p:sldId id="277" r:id="rId23"/>
    <p:sldId id="261" r:id="rId24"/>
    <p:sldId id="281" r:id="rId25"/>
    <p:sldId id="279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4827C-B96C-43AE-A940-689931EDD909}" v="552" vWet="554" dt="2023-03-09T06:21:47.428"/>
    <p1510:client id="{229D4AE0-F604-4D54-CACF-CB1EC9762B11}" v="253" dt="2023-03-22T18:52:04.233"/>
    <p1510:client id="{2589C105-3884-AE20-8F90-75416909F161}" v="168" dt="2023-03-23T03:50:14.646"/>
    <p1510:client id="{4FF91BAB-1E4C-4356-8CFF-6A4DED2EDD5B}" v="297" dt="2023-03-09T06:02:07.426"/>
    <p1510:client id="{536F118E-55B9-4528-8729-4A6D388C7FA1}" v="205" dt="2023-03-23T01:52:26.180"/>
    <p1510:client id="{ABD32420-DA94-4DD5-AA0C-B41AEAF55DCC}" v="11" dt="2023-03-23T04:17:14.523"/>
    <p1510:client id="{DF228CD1-A784-5B83-57BD-A5366A256D7C}" v="3" dt="2023-03-23T03:41:16.836"/>
    <p1510:client id="{FA7730EA-D7E7-4C17-A4B9-D20D29D9E445}" v="180" dt="2023-03-09T06:31:43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54C19B-B018-4D35-ABCC-F37BA21F3347}" type="doc">
      <dgm:prSet loTypeId="urn:microsoft.com/office/officeart/2017/3/layout/DropPinTimeline" loCatId="timelin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599CC59-D18B-4462-B0DF-B7CF284ECCD2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Calibri Light" panose="020F0302020204030204"/>
            </a:rPr>
            <a:t>1.Requirement analysis</a:t>
          </a:r>
          <a:endParaRPr lang="en-US"/>
        </a:p>
      </dgm:t>
    </dgm:pt>
    <dgm:pt modelId="{43091AA3-D073-4190-BA7F-E12186FA4B54}" type="parTrans" cxnId="{B9C8616B-DADA-4EA9-B771-EB44B6C4C99E}">
      <dgm:prSet/>
      <dgm:spPr/>
      <dgm:t>
        <a:bodyPr/>
        <a:lstStyle/>
        <a:p>
          <a:endParaRPr lang="en-US"/>
        </a:p>
      </dgm:t>
    </dgm:pt>
    <dgm:pt modelId="{2678BE73-FE85-49BB-9AD4-667DD870FFA8}" type="sibTrans" cxnId="{B9C8616B-DADA-4EA9-B771-EB44B6C4C99E}">
      <dgm:prSet/>
      <dgm:spPr/>
      <dgm:t>
        <a:bodyPr/>
        <a:lstStyle/>
        <a:p>
          <a:endParaRPr lang="en-US"/>
        </a:p>
      </dgm:t>
    </dgm:pt>
    <dgm:pt modelId="{84D637AE-9104-460E-836C-1A1C6D7E1B0D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Calibri Light" panose="020F0302020204030204"/>
            </a:rPr>
            <a:t>2.UI Creation</a:t>
          </a:r>
          <a:endParaRPr lang="en-US"/>
        </a:p>
      </dgm:t>
    </dgm:pt>
    <dgm:pt modelId="{0714E03C-F591-41B8-A756-80C03060DDE0}" type="parTrans" cxnId="{6C4FD6BD-57E4-4599-99F4-5947E5C9BC85}">
      <dgm:prSet/>
      <dgm:spPr/>
      <dgm:t>
        <a:bodyPr/>
        <a:lstStyle/>
        <a:p>
          <a:endParaRPr lang="en-US"/>
        </a:p>
      </dgm:t>
    </dgm:pt>
    <dgm:pt modelId="{A21A5606-7A63-4EFA-BC4E-5458230E495C}" type="sibTrans" cxnId="{6C4FD6BD-57E4-4599-99F4-5947E5C9BC85}">
      <dgm:prSet/>
      <dgm:spPr/>
      <dgm:t>
        <a:bodyPr/>
        <a:lstStyle/>
        <a:p>
          <a:endParaRPr lang="en-US"/>
        </a:p>
      </dgm:t>
    </dgm:pt>
    <dgm:pt modelId="{08BFCAA0-D0A3-455E-8117-4E3825A94EA3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Calibri Light" panose="020F0302020204030204"/>
            </a:rPr>
            <a:t>3.Developing Phase</a:t>
          </a:r>
          <a:endParaRPr lang="en-US"/>
        </a:p>
      </dgm:t>
    </dgm:pt>
    <dgm:pt modelId="{BA43C1C4-08E0-4D8B-8B92-4340890EAC65}" type="parTrans" cxnId="{8BF966BC-6DA8-430F-B46E-54A313F133C9}">
      <dgm:prSet/>
      <dgm:spPr/>
      <dgm:t>
        <a:bodyPr/>
        <a:lstStyle/>
        <a:p>
          <a:endParaRPr lang="en-US"/>
        </a:p>
      </dgm:t>
    </dgm:pt>
    <dgm:pt modelId="{9360166A-F730-4A3D-AF1D-C77D8BF95DFD}" type="sibTrans" cxnId="{8BF966BC-6DA8-430F-B46E-54A313F133C9}">
      <dgm:prSet/>
      <dgm:spPr/>
      <dgm:t>
        <a:bodyPr/>
        <a:lstStyle/>
        <a:p>
          <a:endParaRPr lang="en-US"/>
        </a:p>
      </dgm:t>
    </dgm:pt>
    <dgm:pt modelId="{E02C60C8-9A4E-446D-8648-925AECB4050D}">
      <dgm:prSet phldr="0"/>
      <dgm:spPr/>
      <dgm:t>
        <a:bodyPr/>
        <a:lstStyle/>
        <a:p>
          <a:pPr>
            <a:defRPr b="1"/>
          </a:pPr>
          <a:r>
            <a:rPr lang="en-US" b="0">
              <a:latin typeface="Calibri Light" panose="020F0302020204030204"/>
            </a:rPr>
            <a:t>4.Deployment</a:t>
          </a:r>
          <a:endParaRPr lang="en-US">
            <a:latin typeface="Calibri Light" panose="020F0302020204030204"/>
          </a:endParaRPr>
        </a:p>
      </dgm:t>
    </dgm:pt>
    <dgm:pt modelId="{C023F3C8-C9C4-4420-B557-CB9D0450F954}" type="parTrans" cxnId="{9DBD7C59-485D-49FE-A099-3948BA0A1FFA}">
      <dgm:prSet/>
      <dgm:spPr/>
    </dgm:pt>
    <dgm:pt modelId="{FE10FB6E-FC2C-4F1B-82F0-55A7AC27421B}" type="sibTrans" cxnId="{9DBD7C59-485D-49FE-A099-3948BA0A1FFA}">
      <dgm:prSet/>
      <dgm:spPr/>
    </dgm:pt>
    <dgm:pt modelId="{D5CE82D9-BAE3-4437-B4EA-CB97E8B02C18}">
      <dgm:prSet phldr="0"/>
      <dgm:spPr/>
      <dgm:t>
        <a:bodyPr/>
        <a:lstStyle/>
        <a:p>
          <a:pPr>
            <a:defRPr b="1"/>
          </a:pPr>
          <a:r>
            <a:rPr lang="en-US" b="0">
              <a:latin typeface="Calibri Light" panose="020F0302020204030204"/>
            </a:rPr>
            <a:t>5.Maintanance</a:t>
          </a:r>
        </a:p>
      </dgm:t>
    </dgm:pt>
    <dgm:pt modelId="{CA95360B-4062-4CF8-AAC8-360CB20858BC}" type="parTrans" cxnId="{41A616DD-8404-48B0-A11A-96EFDDBF40F2}">
      <dgm:prSet/>
      <dgm:spPr/>
    </dgm:pt>
    <dgm:pt modelId="{1EEF0478-9A73-49E9-B1C4-06D2E7C79D7A}" type="sibTrans" cxnId="{41A616DD-8404-48B0-A11A-96EFDDBF40F2}">
      <dgm:prSet/>
      <dgm:spPr/>
    </dgm:pt>
    <dgm:pt modelId="{F1C78672-D145-437A-88AE-0B629D9550E4}" type="pres">
      <dgm:prSet presAssocID="{5954C19B-B018-4D35-ABCC-F37BA21F3347}" presName="root" presStyleCnt="0">
        <dgm:presLayoutVars>
          <dgm:chMax/>
          <dgm:chPref/>
          <dgm:animLvl val="lvl"/>
        </dgm:presLayoutVars>
      </dgm:prSet>
      <dgm:spPr/>
    </dgm:pt>
    <dgm:pt modelId="{A3BEEAD4-B7C0-44A5-8CA0-B315D200E9FE}" type="pres">
      <dgm:prSet presAssocID="{5954C19B-B018-4D35-ABCC-F37BA21F3347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B988D41E-5460-4DC5-A5F5-A445AC83091D}" type="pres">
      <dgm:prSet presAssocID="{5954C19B-B018-4D35-ABCC-F37BA21F3347}" presName="nodes" presStyleCnt="0">
        <dgm:presLayoutVars>
          <dgm:chMax/>
          <dgm:chPref/>
          <dgm:animLvl val="lvl"/>
        </dgm:presLayoutVars>
      </dgm:prSet>
      <dgm:spPr/>
    </dgm:pt>
    <dgm:pt modelId="{2221C6B9-8EDC-4E71-873D-6617DFA30FC3}" type="pres">
      <dgm:prSet presAssocID="{6599CC59-D18B-4462-B0DF-B7CF284ECCD2}" presName="composite" presStyleCnt="0"/>
      <dgm:spPr/>
    </dgm:pt>
    <dgm:pt modelId="{14BB6355-2658-4F1E-9F5C-78334F88C3B8}" type="pres">
      <dgm:prSet presAssocID="{6599CC59-D18B-4462-B0DF-B7CF284ECCD2}" presName="ConnectorPoint" presStyleLbl="lnNode1" presStyleIdx="0" presStyleCnt="5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4B44584-1BA5-438F-8A0B-E707D911F270}" type="pres">
      <dgm:prSet presAssocID="{6599CC59-D18B-4462-B0DF-B7CF284ECCD2}" presName="DropPinPlaceHolder" presStyleCnt="0"/>
      <dgm:spPr/>
    </dgm:pt>
    <dgm:pt modelId="{6F3667BB-9F77-437F-993E-5F24116B5328}" type="pres">
      <dgm:prSet presAssocID="{6599CC59-D18B-4462-B0DF-B7CF284ECCD2}" presName="DropPin" presStyleLbl="alignNode1" presStyleIdx="0" presStyleCnt="5"/>
      <dgm:spPr/>
    </dgm:pt>
    <dgm:pt modelId="{D648EC00-E97F-420A-97F0-1AAEECA63B92}" type="pres">
      <dgm:prSet presAssocID="{6599CC59-D18B-4462-B0DF-B7CF284ECCD2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2EE0BCC-602C-4CE5-A74B-F7BD9A88FDB2}" type="pres">
      <dgm:prSet presAssocID="{6599CC59-D18B-4462-B0DF-B7CF284ECCD2}" presName="L2TextContainer" presStyleLbl="revTx" presStyleIdx="0" presStyleCnt="10">
        <dgm:presLayoutVars>
          <dgm:bulletEnabled val="1"/>
        </dgm:presLayoutVars>
      </dgm:prSet>
      <dgm:spPr/>
    </dgm:pt>
    <dgm:pt modelId="{7E60E32C-DCD9-410C-B729-04444E42E780}" type="pres">
      <dgm:prSet presAssocID="{6599CC59-D18B-4462-B0DF-B7CF284ECCD2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C7165CB3-D6F7-4722-B821-F9B2DEE5AA73}" type="pres">
      <dgm:prSet presAssocID="{6599CC59-D18B-4462-B0DF-B7CF284ECCD2}" presName="ConnectLine" presStyleLbl="sibTrans1D1" presStyleIdx="0" presStyleCnt="5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2226783-951D-4C57-8411-7C6078D83108}" type="pres">
      <dgm:prSet presAssocID="{6599CC59-D18B-4462-B0DF-B7CF284ECCD2}" presName="EmptyPlaceHolder" presStyleCnt="0"/>
      <dgm:spPr/>
    </dgm:pt>
    <dgm:pt modelId="{3CCB66AE-10D8-41E5-A83D-5C5B36D99EED}" type="pres">
      <dgm:prSet presAssocID="{2678BE73-FE85-49BB-9AD4-667DD870FFA8}" presName="spaceBetweenRectangles" presStyleCnt="0"/>
      <dgm:spPr/>
    </dgm:pt>
    <dgm:pt modelId="{6015591D-13AC-40F3-8454-EDEFF976AFB0}" type="pres">
      <dgm:prSet presAssocID="{84D637AE-9104-460E-836C-1A1C6D7E1B0D}" presName="composite" presStyleCnt="0"/>
      <dgm:spPr/>
    </dgm:pt>
    <dgm:pt modelId="{4F89B8C0-8C08-48C1-8F9C-B0D950612A73}" type="pres">
      <dgm:prSet presAssocID="{84D637AE-9104-460E-836C-1A1C6D7E1B0D}" presName="ConnectorPoint" presStyleLbl="lnNode1" presStyleIdx="1" presStyleCnt="5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A765303-DE95-4E3E-B690-8A67C71DC0BE}" type="pres">
      <dgm:prSet presAssocID="{84D637AE-9104-460E-836C-1A1C6D7E1B0D}" presName="DropPinPlaceHolder" presStyleCnt="0"/>
      <dgm:spPr/>
    </dgm:pt>
    <dgm:pt modelId="{4DD3DBD6-2BFF-495B-870B-10C6CBE321BD}" type="pres">
      <dgm:prSet presAssocID="{84D637AE-9104-460E-836C-1A1C6D7E1B0D}" presName="DropPin" presStyleLbl="alignNode1" presStyleIdx="1" presStyleCnt="5"/>
      <dgm:spPr/>
    </dgm:pt>
    <dgm:pt modelId="{B1D0E375-F7A7-48C9-9F42-601E2BEE0D34}" type="pres">
      <dgm:prSet presAssocID="{84D637AE-9104-460E-836C-1A1C6D7E1B0D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35C66E04-AA3D-43AB-AC46-A1CB9FA5476F}" type="pres">
      <dgm:prSet presAssocID="{84D637AE-9104-460E-836C-1A1C6D7E1B0D}" presName="L2TextContainer" presStyleLbl="revTx" presStyleIdx="2" presStyleCnt="10">
        <dgm:presLayoutVars>
          <dgm:bulletEnabled val="1"/>
        </dgm:presLayoutVars>
      </dgm:prSet>
      <dgm:spPr/>
    </dgm:pt>
    <dgm:pt modelId="{0361D7A9-FB64-4C4D-A7B5-05DF98B5EC36}" type="pres">
      <dgm:prSet presAssocID="{84D637AE-9104-460E-836C-1A1C6D7E1B0D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718E36FF-8422-42ED-8144-0C89D243D746}" type="pres">
      <dgm:prSet presAssocID="{84D637AE-9104-460E-836C-1A1C6D7E1B0D}" presName="ConnectLine" presStyleLbl="sibTrans1D1" presStyleIdx="1" presStyleCnt="5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E22AB6-3960-4E26-A45D-CC8D243B6446}" type="pres">
      <dgm:prSet presAssocID="{84D637AE-9104-460E-836C-1A1C6D7E1B0D}" presName="EmptyPlaceHolder" presStyleCnt="0"/>
      <dgm:spPr/>
    </dgm:pt>
    <dgm:pt modelId="{3B40DD96-57A4-4160-83BF-900B333A5557}" type="pres">
      <dgm:prSet presAssocID="{A21A5606-7A63-4EFA-BC4E-5458230E495C}" presName="spaceBetweenRectangles" presStyleCnt="0"/>
      <dgm:spPr/>
    </dgm:pt>
    <dgm:pt modelId="{AC3F0B18-335A-475C-93A9-22652DE23BC8}" type="pres">
      <dgm:prSet presAssocID="{08BFCAA0-D0A3-455E-8117-4E3825A94EA3}" presName="composite" presStyleCnt="0"/>
      <dgm:spPr/>
    </dgm:pt>
    <dgm:pt modelId="{8DDCD085-7157-42DC-98F7-FE8A2AEE320B}" type="pres">
      <dgm:prSet presAssocID="{08BFCAA0-D0A3-455E-8117-4E3825A94EA3}" presName="ConnectorPoint" presStyleLbl="lnNode1" presStyleIdx="2" presStyleCnt="5"/>
      <dgm:spPr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DBCB2D5-717E-46E6-8091-56CB88D96E84}" type="pres">
      <dgm:prSet presAssocID="{08BFCAA0-D0A3-455E-8117-4E3825A94EA3}" presName="DropPinPlaceHolder" presStyleCnt="0"/>
      <dgm:spPr/>
    </dgm:pt>
    <dgm:pt modelId="{CC2CB337-58A4-4FD4-9468-BF8722EDAAC7}" type="pres">
      <dgm:prSet presAssocID="{08BFCAA0-D0A3-455E-8117-4E3825A94EA3}" presName="DropPin" presStyleLbl="alignNode1" presStyleIdx="2" presStyleCnt="5"/>
      <dgm:spPr/>
    </dgm:pt>
    <dgm:pt modelId="{728B16F6-04D0-40DD-9859-4EA612376786}" type="pres">
      <dgm:prSet presAssocID="{08BFCAA0-D0A3-455E-8117-4E3825A94EA3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3EB0BB04-7BF1-475E-9074-CED7D0DF0875}" type="pres">
      <dgm:prSet presAssocID="{08BFCAA0-D0A3-455E-8117-4E3825A94EA3}" presName="L2TextContainer" presStyleLbl="revTx" presStyleIdx="4" presStyleCnt="10">
        <dgm:presLayoutVars>
          <dgm:bulletEnabled val="1"/>
        </dgm:presLayoutVars>
      </dgm:prSet>
      <dgm:spPr/>
    </dgm:pt>
    <dgm:pt modelId="{F5A2B29F-7073-4077-9AC6-E0F92AD10690}" type="pres">
      <dgm:prSet presAssocID="{08BFCAA0-D0A3-455E-8117-4E3825A94EA3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98D489D9-0E97-40FA-AB68-9B3A24263F8A}" type="pres">
      <dgm:prSet presAssocID="{08BFCAA0-D0A3-455E-8117-4E3825A94EA3}" presName="ConnectLine" presStyleLbl="sibTrans1D1" presStyleIdx="2" presStyleCnt="5"/>
      <dgm:spPr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239248A-8E34-48FD-A9AA-C21C7D0FD99C}" type="pres">
      <dgm:prSet presAssocID="{08BFCAA0-D0A3-455E-8117-4E3825A94EA3}" presName="EmptyPlaceHolder" presStyleCnt="0"/>
      <dgm:spPr/>
    </dgm:pt>
    <dgm:pt modelId="{5A83F5C8-7401-430C-BA5F-F4C22B749187}" type="pres">
      <dgm:prSet presAssocID="{9360166A-F730-4A3D-AF1D-C77D8BF95DFD}" presName="spaceBetweenRectangles" presStyleCnt="0"/>
      <dgm:spPr/>
    </dgm:pt>
    <dgm:pt modelId="{286C7BD9-DD01-4474-8A37-359EBDEA6701}" type="pres">
      <dgm:prSet presAssocID="{E02C60C8-9A4E-446D-8648-925AECB4050D}" presName="composite" presStyleCnt="0"/>
      <dgm:spPr/>
    </dgm:pt>
    <dgm:pt modelId="{EAC6644E-72A1-4483-BBAC-FC21F4166E08}" type="pres">
      <dgm:prSet presAssocID="{E02C60C8-9A4E-446D-8648-925AECB4050D}" presName="ConnectorPoint" presStyleLbl="lnNode1" presStyleIdx="3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F84CB24-9C24-4A62-9D83-5C2D97E9AFEF}" type="pres">
      <dgm:prSet presAssocID="{E02C60C8-9A4E-446D-8648-925AECB4050D}" presName="DropPinPlaceHolder" presStyleCnt="0"/>
      <dgm:spPr/>
    </dgm:pt>
    <dgm:pt modelId="{D474287F-8BF5-4395-93F5-D68FB1A1CB24}" type="pres">
      <dgm:prSet presAssocID="{E02C60C8-9A4E-446D-8648-925AECB4050D}" presName="DropPin" presStyleLbl="alignNode1" presStyleIdx="3" presStyleCnt="5"/>
      <dgm:spPr/>
    </dgm:pt>
    <dgm:pt modelId="{B1CDEB51-E6D3-4947-9C77-87DF04778523}" type="pres">
      <dgm:prSet presAssocID="{E02C60C8-9A4E-446D-8648-925AECB4050D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31711CC-4F31-4649-BF04-B77404BCA9FB}" type="pres">
      <dgm:prSet presAssocID="{E02C60C8-9A4E-446D-8648-925AECB4050D}" presName="L2TextContainer" presStyleLbl="revTx" presStyleIdx="6" presStyleCnt="10">
        <dgm:presLayoutVars>
          <dgm:bulletEnabled val="1"/>
        </dgm:presLayoutVars>
      </dgm:prSet>
      <dgm:spPr/>
    </dgm:pt>
    <dgm:pt modelId="{3E58D3B0-4BB2-4C42-A3BE-A8B2841E70E3}" type="pres">
      <dgm:prSet presAssocID="{E02C60C8-9A4E-446D-8648-925AECB4050D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315038A2-B060-4565-8CE4-7B04083E2B6F}" type="pres">
      <dgm:prSet presAssocID="{E02C60C8-9A4E-446D-8648-925AECB4050D}" presName="ConnectLine" presStyleLbl="sibTrans1D1" presStyleIdx="3" presStyleCnt="5"/>
      <dgm:spPr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A12F39A7-1E8A-4963-B252-7D39D05C08E5}" type="pres">
      <dgm:prSet presAssocID="{E02C60C8-9A4E-446D-8648-925AECB4050D}" presName="EmptyPlaceHolder" presStyleCnt="0"/>
      <dgm:spPr/>
    </dgm:pt>
    <dgm:pt modelId="{F446F53B-16C8-4005-809E-35D76F56E041}" type="pres">
      <dgm:prSet presAssocID="{FE10FB6E-FC2C-4F1B-82F0-55A7AC27421B}" presName="spaceBetweenRectangles" presStyleCnt="0"/>
      <dgm:spPr/>
    </dgm:pt>
    <dgm:pt modelId="{113D61EC-8170-430A-89CB-352899CF9D2D}" type="pres">
      <dgm:prSet presAssocID="{D5CE82D9-BAE3-4437-B4EA-CB97E8B02C18}" presName="composite" presStyleCnt="0"/>
      <dgm:spPr/>
    </dgm:pt>
    <dgm:pt modelId="{0F0C8EE5-DC2A-4AE5-A630-5A50196163F2}" type="pres">
      <dgm:prSet presAssocID="{D5CE82D9-BAE3-4437-B4EA-CB97E8B02C18}" presName="ConnectorPoint" presStyleLbl="lnNode1" presStyleIdx="4" presStyleCnt="5"/>
      <dgm:spPr>
        <a:solidFill>
          <a:schemeClr val="accent6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97DC498-C03B-4035-A549-2597CC18B027}" type="pres">
      <dgm:prSet presAssocID="{D5CE82D9-BAE3-4437-B4EA-CB97E8B02C18}" presName="DropPinPlaceHolder" presStyleCnt="0"/>
      <dgm:spPr/>
    </dgm:pt>
    <dgm:pt modelId="{692EDE7D-64B7-4B5B-83BA-A12EF8C80428}" type="pres">
      <dgm:prSet presAssocID="{D5CE82D9-BAE3-4437-B4EA-CB97E8B02C18}" presName="DropPin" presStyleLbl="alignNode1" presStyleIdx="4" presStyleCnt="5"/>
      <dgm:spPr/>
    </dgm:pt>
    <dgm:pt modelId="{8F272551-8977-4B63-A653-7D53021BE339}" type="pres">
      <dgm:prSet presAssocID="{D5CE82D9-BAE3-4437-B4EA-CB97E8B02C18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F32DBD06-B31A-4B2C-ADF5-DDCEDD0B3FCB}" type="pres">
      <dgm:prSet presAssocID="{D5CE82D9-BAE3-4437-B4EA-CB97E8B02C18}" presName="L2TextContainer" presStyleLbl="revTx" presStyleIdx="8" presStyleCnt="10">
        <dgm:presLayoutVars>
          <dgm:bulletEnabled val="1"/>
        </dgm:presLayoutVars>
      </dgm:prSet>
      <dgm:spPr/>
    </dgm:pt>
    <dgm:pt modelId="{3499D3FC-4FF0-4E0A-B838-5212AE0CFAEB}" type="pres">
      <dgm:prSet presAssocID="{D5CE82D9-BAE3-4437-B4EA-CB97E8B02C18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F16F1B39-45F7-4763-A948-C6961337B86E}" type="pres">
      <dgm:prSet presAssocID="{D5CE82D9-BAE3-4437-B4EA-CB97E8B02C18}" presName="ConnectLine" presStyleLbl="sibTrans1D1" presStyleIdx="4" presStyleCnt="5"/>
      <dgm:spPr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6F62E73B-6A00-4F4F-BC2F-2BDA18FA0F0C}" type="pres">
      <dgm:prSet presAssocID="{D5CE82D9-BAE3-4437-B4EA-CB97E8B02C18}" presName="EmptyPlaceHolder" presStyleCnt="0"/>
      <dgm:spPr/>
    </dgm:pt>
  </dgm:ptLst>
  <dgm:cxnLst>
    <dgm:cxn modelId="{16C60017-540F-4219-BD9E-541720303A51}" type="presOf" srcId="{E02C60C8-9A4E-446D-8648-925AECB4050D}" destId="{3E58D3B0-4BB2-4C42-A3BE-A8B2841E70E3}" srcOrd="0" destOrd="0" presId="urn:microsoft.com/office/officeart/2017/3/layout/DropPinTimeline"/>
    <dgm:cxn modelId="{04B64E1E-36F1-4D0F-B4DB-CD1A3EB98A21}" type="presOf" srcId="{D5CE82D9-BAE3-4437-B4EA-CB97E8B02C18}" destId="{3499D3FC-4FF0-4E0A-B838-5212AE0CFAEB}" srcOrd="0" destOrd="0" presId="urn:microsoft.com/office/officeart/2017/3/layout/DropPinTimeline"/>
    <dgm:cxn modelId="{34744D5B-A970-4C5C-822E-9D2FD158F96D}" type="presOf" srcId="{08BFCAA0-D0A3-455E-8117-4E3825A94EA3}" destId="{F5A2B29F-7073-4077-9AC6-E0F92AD10690}" srcOrd="0" destOrd="0" presId="urn:microsoft.com/office/officeart/2017/3/layout/DropPinTimeline"/>
    <dgm:cxn modelId="{B9C8616B-DADA-4EA9-B771-EB44B6C4C99E}" srcId="{5954C19B-B018-4D35-ABCC-F37BA21F3347}" destId="{6599CC59-D18B-4462-B0DF-B7CF284ECCD2}" srcOrd="0" destOrd="0" parTransId="{43091AA3-D073-4190-BA7F-E12186FA4B54}" sibTransId="{2678BE73-FE85-49BB-9AD4-667DD870FFA8}"/>
    <dgm:cxn modelId="{3A4F8378-E1EF-4F2C-916B-78D265F0613A}" type="presOf" srcId="{84D637AE-9104-460E-836C-1A1C6D7E1B0D}" destId="{0361D7A9-FB64-4C4D-A7B5-05DF98B5EC36}" srcOrd="0" destOrd="0" presId="urn:microsoft.com/office/officeart/2017/3/layout/DropPinTimeline"/>
    <dgm:cxn modelId="{9DBD7C59-485D-49FE-A099-3948BA0A1FFA}" srcId="{5954C19B-B018-4D35-ABCC-F37BA21F3347}" destId="{E02C60C8-9A4E-446D-8648-925AECB4050D}" srcOrd="3" destOrd="0" parTransId="{C023F3C8-C9C4-4420-B557-CB9D0450F954}" sibTransId="{FE10FB6E-FC2C-4F1B-82F0-55A7AC27421B}"/>
    <dgm:cxn modelId="{8BF966BC-6DA8-430F-B46E-54A313F133C9}" srcId="{5954C19B-B018-4D35-ABCC-F37BA21F3347}" destId="{08BFCAA0-D0A3-455E-8117-4E3825A94EA3}" srcOrd="2" destOrd="0" parTransId="{BA43C1C4-08E0-4D8B-8B92-4340890EAC65}" sibTransId="{9360166A-F730-4A3D-AF1D-C77D8BF95DFD}"/>
    <dgm:cxn modelId="{6C4FD6BD-57E4-4599-99F4-5947E5C9BC85}" srcId="{5954C19B-B018-4D35-ABCC-F37BA21F3347}" destId="{84D637AE-9104-460E-836C-1A1C6D7E1B0D}" srcOrd="1" destOrd="0" parTransId="{0714E03C-F591-41B8-A756-80C03060DDE0}" sibTransId="{A21A5606-7A63-4EFA-BC4E-5458230E495C}"/>
    <dgm:cxn modelId="{D1633CC4-8EAE-4AFA-9F5D-49417EED5CA4}" type="presOf" srcId="{6599CC59-D18B-4462-B0DF-B7CF284ECCD2}" destId="{7E60E32C-DCD9-410C-B729-04444E42E780}" srcOrd="0" destOrd="0" presId="urn:microsoft.com/office/officeart/2017/3/layout/DropPinTimeline"/>
    <dgm:cxn modelId="{41A616DD-8404-48B0-A11A-96EFDDBF40F2}" srcId="{5954C19B-B018-4D35-ABCC-F37BA21F3347}" destId="{D5CE82D9-BAE3-4437-B4EA-CB97E8B02C18}" srcOrd="4" destOrd="0" parTransId="{CA95360B-4062-4CF8-AAC8-360CB20858BC}" sibTransId="{1EEF0478-9A73-49E9-B1C4-06D2E7C79D7A}"/>
    <dgm:cxn modelId="{6D5D46E1-1534-4206-AD2B-3162B682104F}" type="presOf" srcId="{5954C19B-B018-4D35-ABCC-F37BA21F3347}" destId="{F1C78672-D145-437A-88AE-0B629D9550E4}" srcOrd="0" destOrd="0" presId="urn:microsoft.com/office/officeart/2017/3/layout/DropPinTimeline"/>
    <dgm:cxn modelId="{13B27436-6EAB-4258-8767-F9B918FE0010}" type="presParOf" srcId="{F1C78672-D145-437A-88AE-0B629D9550E4}" destId="{A3BEEAD4-B7C0-44A5-8CA0-B315D200E9FE}" srcOrd="0" destOrd="0" presId="urn:microsoft.com/office/officeart/2017/3/layout/DropPinTimeline"/>
    <dgm:cxn modelId="{715E651B-BD72-4622-BB9F-C4C955101ADD}" type="presParOf" srcId="{F1C78672-D145-437A-88AE-0B629D9550E4}" destId="{B988D41E-5460-4DC5-A5F5-A445AC83091D}" srcOrd="1" destOrd="0" presId="urn:microsoft.com/office/officeart/2017/3/layout/DropPinTimeline"/>
    <dgm:cxn modelId="{11964DCD-C804-4F6D-87C9-2B1D29128E11}" type="presParOf" srcId="{B988D41E-5460-4DC5-A5F5-A445AC83091D}" destId="{2221C6B9-8EDC-4E71-873D-6617DFA30FC3}" srcOrd="0" destOrd="0" presId="urn:microsoft.com/office/officeart/2017/3/layout/DropPinTimeline"/>
    <dgm:cxn modelId="{D1E0EEFE-D397-4192-B9F4-671B3A2FBC58}" type="presParOf" srcId="{2221C6B9-8EDC-4E71-873D-6617DFA30FC3}" destId="{14BB6355-2658-4F1E-9F5C-78334F88C3B8}" srcOrd="0" destOrd="0" presId="urn:microsoft.com/office/officeart/2017/3/layout/DropPinTimeline"/>
    <dgm:cxn modelId="{CBF4DC8F-BEDF-4BBA-97FF-6490C801DF79}" type="presParOf" srcId="{2221C6B9-8EDC-4E71-873D-6617DFA30FC3}" destId="{04B44584-1BA5-438F-8A0B-E707D911F270}" srcOrd="1" destOrd="0" presId="urn:microsoft.com/office/officeart/2017/3/layout/DropPinTimeline"/>
    <dgm:cxn modelId="{C8B5AE63-E968-4C5A-914F-14AC13C0429F}" type="presParOf" srcId="{04B44584-1BA5-438F-8A0B-E707D911F270}" destId="{6F3667BB-9F77-437F-993E-5F24116B5328}" srcOrd="0" destOrd="0" presId="urn:microsoft.com/office/officeart/2017/3/layout/DropPinTimeline"/>
    <dgm:cxn modelId="{E8F4CB3F-67D4-4B08-91C7-ECD8C5185375}" type="presParOf" srcId="{04B44584-1BA5-438F-8A0B-E707D911F270}" destId="{D648EC00-E97F-420A-97F0-1AAEECA63B92}" srcOrd="1" destOrd="0" presId="urn:microsoft.com/office/officeart/2017/3/layout/DropPinTimeline"/>
    <dgm:cxn modelId="{5F52AAE7-5D96-42E6-AFB2-96ADB9ACBB44}" type="presParOf" srcId="{2221C6B9-8EDC-4E71-873D-6617DFA30FC3}" destId="{A2EE0BCC-602C-4CE5-A74B-F7BD9A88FDB2}" srcOrd="2" destOrd="0" presId="urn:microsoft.com/office/officeart/2017/3/layout/DropPinTimeline"/>
    <dgm:cxn modelId="{A5466A05-88A8-465B-B09E-77BCFB465092}" type="presParOf" srcId="{2221C6B9-8EDC-4E71-873D-6617DFA30FC3}" destId="{7E60E32C-DCD9-410C-B729-04444E42E780}" srcOrd="3" destOrd="0" presId="urn:microsoft.com/office/officeart/2017/3/layout/DropPinTimeline"/>
    <dgm:cxn modelId="{BBE0A21B-1751-4607-9222-42800BB60F28}" type="presParOf" srcId="{2221C6B9-8EDC-4E71-873D-6617DFA30FC3}" destId="{C7165CB3-D6F7-4722-B821-F9B2DEE5AA73}" srcOrd="4" destOrd="0" presId="urn:microsoft.com/office/officeart/2017/3/layout/DropPinTimeline"/>
    <dgm:cxn modelId="{0407B01D-E68C-410A-AA37-BC0FACD4B4F7}" type="presParOf" srcId="{2221C6B9-8EDC-4E71-873D-6617DFA30FC3}" destId="{B2226783-951D-4C57-8411-7C6078D83108}" srcOrd="5" destOrd="0" presId="urn:microsoft.com/office/officeart/2017/3/layout/DropPinTimeline"/>
    <dgm:cxn modelId="{66F588F4-D226-46EF-BC85-596026B4FB2F}" type="presParOf" srcId="{B988D41E-5460-4DC5-A5F5-A445AC83091D}" destId="{3CCB66AE-10D8-41E5-A83D-5C5B36D99EED}" srcOrd="1" destOrd="0" presId="urn:microsoft.com/office/officeart/2017/3/layout/DropPinTimeline"/>
    <dgm:cxn modelId="{29EE7E1B-7706-42C8-B5C9-A9945DB8DE47}" type="presParOf" srcId="{B988D41E-5460-4DC5-A5F5-A445AC83091D}" destId="{6015591D-13AC-40F3-8454-EDEFF976AFB0}" srcOrd="2" destOrd="0" presId="urn:microsoft.com/office/officeart/2017/3/layout/DropPinTimeline"/>
    <dgm:cxn modelId="{B55C8925-1490-4754-8F1D-CDCF48C97484}" type="presParOf" srcId="{6015591D-13AC-40F3-8454-EDEFF976AFB0}" destId="{4F89B8C0-8C08-48C1-8F9C-B0D950612A73}" srcOrd="0" destOrd="0" presId="urn:microsoft.com/office/officeart/2017/3/layout/DropPinTimeline"/>
    <dgm:cxn modelId="{27D29EFE-E50F-4AF3-A66F-A8EA7278B81D}" type="presParOf" srcId="{6015591D-13AC-40F3-8454-EDEFF976AFB0}" destId="{8A765303-DE95-4E3E-B690-8A67C71DC0BE}" srcOrd="1" destOrd="0" presId="urn:microsoft.com/office/officeart/2017/3/layout/DropPinTimeline"/>
    <dgm:cxn modelId="{90E6D135-D47A-47CF-9EA4-2BC47226D391}" type="presParOf" srcId="{8A765303-DE95-4E3E-B690-8A67C71DC0BE}" destId="{4DD3DBD6-2BFF-495B-870B-10C6CBE321BD}" srcOrd="0" destOrd="0" presId="urn:microsoft.com/office/officeart/2017/3/layout/DropPinTimeline"/>
    <dgm:cxn modelId="{6FBF0B27-A92F-4709-8914-FC7C126DBE42}" type="presParOf" srcId="{8A765303-DE95-4E3E-B690-8A67C71DC0BE}" destId="{B1D0E375-F7A7-48C9-9F42-601E2BEE0D34}" srcOrd="1" destOrd="0" presId="urn:microsoft.com/office/officeart/2017/3/layout/DropPinTimeline"/>
    <dgm:cxn modelId="{293974A5-A1BF-4389-B02D-216C3B3A297B}" type="presParOf" srcId="{6015591D-13AC-40F3-8454-EDEFF976AFB0}" destId="{35C66E04-AA3D-43AB-AC46-A1CB9FA5476F}" srcOrd="2" destOrd="0" presId="urn:microsoft.com/office/officeart/2017/3/layout/DropPinTimeline"/>
    <dgm:cxn modelId="{8EA97488-341F-41A9-891F-DA683EB54B28}" type="presParOf" srcId="{6015591D-13AC-40F3-8454-EDEFF976AFB0}" destId="{0361D7A9-FB64-4C4D-A7B5-05DF98B5EC36}" srcOrd="3" destOrd="0" presId="urn:microsoft.com/office/officeart/2017/3/layout/DropPinTimeline"/>
    <dgm:cxn modelId="{076971EC-7FEF-4903-9E99-73E3FF7407F0}" type="presParOf" srcId="{6015591D-13AC-40F3-8454-EDEFF976AFB0}" destId="{718E36FF-8422-42ED-8144-0C89D243D746}" srcOrd="4" destOrd="0" presId="urn:microsoft.com/office/officeart/2017/3/layout/DropPinTimeline"/>
    <dgm:cxn modelId="{8A94DD30-004F-432F-B0D3-AAFF497175B7}" type="presParOf" srcId="{6015591D-13AC-40F3-8454-EDEFF976AFB0}" destId="{04E22AB6-3960-4E26-A45D-CC8D243B6446}" srcOrd="5" destOrd="0" presId="urn:microsoft.com/office/officeart/2017/3/layout/DropPinTimeline"/>
    <dgm:cxn modelId="{84B6EEFD-4E77-4E5B-8741-5E0936713118}" type="presParOf" srcId="{B988D41E-5460-4DC5-A5F5-A445AC83091D}" destId="{3B40DD96-57A4-4160-83BF-900B333A5557}" srcOrd="3" destOrd="0" presId="urn:microsoft.com/office/officeart/2017/3/layout/DropPinTimeline"/>
    <dgm:cxn modelId="{3AB5414A-135A-46E1-8FEE-6ADF8310320B}" type="presParOf" srcId="{B988D41E-5460-4DC5-A5F5-A445AC83091D}" destId="{AC3F0B18-335A-475C-93A9-22652DE23BC8}" srcOrd="4" destOrd="0" presId="urn:microsoft.com/office/officeart/2017/3/layout/DropPinTimeline"/>
    <dgm:cxn modelId="{998161F6-5989-4778-8CD5-65348A81E2C1}" type="presParOf" srcId="{AC3F0B18-335A-475C-93A9-22652DE23BC8}" destId="{8DDCD085-7157-42DC-98F7-FE8A2AEE320B}" srcOrd="0" destOrd="0" presId="urn:microsoft.com/office/officeart/2017/3/layout/DropPinTimeline"/>
    <dgm:cxn modelId="{65E43326-4579-48EB-9905-919322C24877}" type="presParOf" srcId="{AC3F0B18-335A-475C-93A9-22652DE23BC8}" destId="{5DBCB2D5-717E-46E6-8091-56CB88D96E84}" srcOrd="1" destOrd="0" presId="urn:microsoft.com/office/officeart/2017/3/layout/DropPinTimeline"/>
    <dgm:cxn modelId="{ECBDC3AD-9190-4468-945C-DDDB911BE274}" type="presParOf" srcId="{5DBCB2D5-717E-46E6-8091-56CB88D96E84}" destId="{CC2CB337-58A4-4FD4-9468-BF8722EDAAC7}" srcOrd="0" destOrd="0" presId="urn:microsoft.com/office/officeart/2017/3/layout/DropPinTimeline"/>
    <dgm:cxn modelId="{47CBAD3B-E012-4D0B-BB27-63E983D0A6C8}" type="presParOf" srcId="{5DBCB2D5-717E-46E6-8091-56CB88D96E84}" destId="{728B16F6-04D0-40DD-9859-4EA612376786}" srcOrd="1" destOrd="0" presId="urn:microsoft.com/office/officeart/2017/3/layout/DropPinTimeline"/>
    <dgm:cxn modelId="{84A91C1E-AE1D-4E7B-8D30-037F7E2AB2C0}" type="presParOf" srcId="{AC3F0B18-335A-475C-93A9-22652DE23BC8}" destId="{3EB0BB04-7BF1-475E-9074-CED7D0DF0875}" srcOrd="2" destOrd="0" presId="urn:microsoft.com/office/officeart/2017/3/layout/DropPinTimeline"/>
    <dgm:cxn modelId="{95288E2D-5116-4CEE-87C5-5E8C1A70D53A}" type="presParOf" srcId="{AC3F0B18-335A-475C-93A9-22652DE23BC8}" destId="{F5A2B29F-7073-4077-9AC6-E0F92AD10690}" srcOrd="3" destOrd="0" presId="urn:microsoft.com/office/officeart/2017/3/layout/DropPinTimeline"/>
    <dgm:cxn modelId="{C05E4912-B840-4621-B1C8-8920F351E94E}" type="presParOf" srcId="{AC3F0B18-335A-475C-93A9-22652DE23BC8}" destId="{98D489D9-0E97-40FA-AB68-9B3A24263F8A}" srcOrd="4" destOrd="0" presId="urn:microsoft.com/office/officeart/2017/3/layout/DropPinTimeline"/>
    <dgm:cxn modelId="{463DEDBE-EB41-435D-BE12-5044514DE9D1}" type="presParOf" srcId="{AC3F0B18-335A-475C-93A9-22652DE23BC8}" destId="{4239248A-8E34-48FD-A9AA-C21C7D0FD99C}" srcOrd="5" destOrd="0" presId="urn:microsoft.com/office/officeart/2017/3/layout/DropPinTimeline"/>
    <dgm:cxn modelId="{8E603CD0-0D24-4A5B-AD67-EF3FE4161B74}" type="presParOf" srcId="{B988D41E-5460-4DC5-A5F5-A445AC83091D}" destId="{5A83F5C8-7401-430C-BA5F-F4C22B749187}" srcOrd="5" destOrd="0" presId="urn:microsoft.com/office/officeart/2017/3/layout/DropPinTimeline"/>
    <dgm:cxn modelId="{3C23AA4F-FF14-4D60-A914-F0C650ECAD38}" type="presParOf" srcId="{B988D41E-5460-4DC5-A5F5-A445AC83091D}" destId="{286C7BD9-DD01-4474-8A37-359EBDEA6701}" srcOrd="6" destOrd="0" presId="urn:microsoft.com/office/officeart/2017/3/layout/DropPinTimeline"/>
    <dgm:cxn modelId="{47F771E1-D64A-44A4-B0AA-E5589F942603}" type="presParOf" srcId="{286C7BD9-DD01-4474-8A37-359EBDEA6701}" destId="{EAC6644E-72A1-4483-BBAC-FC21F4166E08}" srcOrd="0" destOrd="0" presId="urn:microsoft.com/office/officeart/2017/3/layout/DropPinTimeline"/>
    <dgm:cxn modelId="{893E6B1A-ADD2-491F-A7E1-7FE9A8D9D32E}" type="presParOf" srcId="{286C7BD9-DD01-4474-8A37-359EBDEA6701}" destId="{CF84CB24-9C24-4A62-9D83-5C2D97E9AFEF}" srcOrd="1" destOrd="0" presId="urn:microsoft.com/office/officeart/2017/3/layout/DropPinTimeline"/>
    <dgm:cxn modelId="{04043AFF-A306-4A4D-8E19-1581912891FB}" type="presParOf" srcId="{CF84CB24-9C24-4A62-9D83-5C2D97E9AFEF}" destId="{D474287F-8BF5-4395-93F5-D68FB1A1CB24}" srcOrd="0" destOrd="0" presId="urn:microsoft.com/office/officeart/2017/3/layout/DropPinTimeline"/>
    <dgm:cxn modelId="{8E05A06C-AD74-406E-AF7D-48F87174F10B}" type="presParOf" srcId="{CF84CB24-9C24-4A62-9D83-5C2D97E9AFEF}" destId="{B1CDEB51-E6D3-4947-9C77-87DF04778523}" srcOrd="1" destOrd="0" presId="urn:microsoft.com/office/officeart/2017/3/layout/DropPinTimeline"/>
    <dgm:cxn modelId="{6899E015-C2B2-4E0A-B079-30F83CC6B515}" type="presParOf" srcId="{286C7BD9-DD01-4474-8A37-359EBDEA6701}" destId="{231711CC-4F31-4649-BF04-B77404BCA9FB}" srcOrd="2" destOrd="0" presId="urn:microsoft.com/office/officeart/2017/3/layout/DropPinTimeline"/>
    <dgm:cxn modelId="{E08605A1-0926-4B38-8756-90906FDABE5A}" type="presParOf" srcId="{286C7BD9-DD01-4474-8A37-359EBDEA6701}" destId="{3E58D3B0-4BB2-4C42-A3BE-A8B2841E70E3}" srcOrd="3" destOrd="0" presId="urn:microsoft.com/office/officeart/2017/3/layout/DropPinTimeline"/>
    <dgm:cxn modelId="{C4D1D8E6-CC15-4E77-A9D4-130C1B145754}" type="presParOf" srcId="{286C7BD9-DD01-4474-8A37-359EBDEA6701}" destId="{315038A2-B060-4565-8CE4-7B04083E2B6F}" srcOrd="4" destOrd="0" presId="urn:microsoft.com/office/officeart/2017/3/layout/DropPinTimeline"/>
    <dgm:cxn modelId="{ACB1BAE1-DB09-43F5-9D49-348798CBAED6}" type="presParOf" srcId="{286C7BD9-DD01-4474-8A37-359EBDEA6701}" destId="{A12F39A7-1E8A-4963-B252-7D39D05C08E5}" srcOrd="5" destOrd="0" presId="urn:microsoft.com/office/officeart/2017/3/layout/DropPinTimeline"/>
    <dgm:cxn modelId="{90BB23B6-CDCB-4DEC-BB14-B6A854886B55}" type="presParOf" srcId="{B988D41E-5460-4DC5-A5F5-A445AC83091D}" destId="{F446F53B-16C8-4005-809E-35D76F56E041}" srcOrd="7" destOrd="0" presId="urn:microsoft.com/office/officeart/2017/3/layout/DropPinTimeline"/>
    <dgm:cxn modelId="{E603FEBB-BF55-44F7-AD5A-DDFB4285DF6E}" type="presParOf" srcId="{B988D41E-5460-4DC5-A5F5-A445AC83091D}" destId="{113D61EC-8170-430A-89CB-352899CF9D2D}" srcOrd="8" destOrd="0" presId="urn:microsoft.com/office/officeart/2017/3/layout/DropPinTimeline"/>
    <dgm:cxn modelId="{F72F8647-DEBD-459C-9ED9-058B862AEBA9}" type="presParOf" srcId="{113D61EC-8170-430A-89CB-352899CF9D2D}" destId="{0F0C8EE5-DC2A-4AE5-A630-5A50196163F2}" srcOrd="0" destOrd="0" presId="urn:microsoft.com/office/officeart/2017/3/layout/DropPinTimeline"/>
    <dgm:cxn modelId="{15039208-15FC-410C-96C9-13F919D5C46D}" type="presParOf" srcId="{113D61EC-8170-430A-89CB-352899CF9D2D}" destId="{097DC498-C03B-4035-A549-2597CC18B027}" srcOrd="1" destOrd="0" presId="urn:microsoft.com/office/officeart/2017/3/layout/DropPinTimeline"/>
    <dgm:cxn modelId="{3B47B324-AF2D-4A4F-9ED7-39180B0599B7}" type="presParOf" srcId="{097DC498-C03B-4035-A549-2597CC18B027}" destId="{692EDE7D-64B7-4B5B-83BA-A12EF8C80428}" srcOrd="0" destOrd="0" presId="urn:microsoft.com/office/officeart/2017/3/layout/DropPinTimeline"/>
    <dgm:cxn modelId="{C29175E6-65CA-4590-ACA2-54277BC7C272}" type="presParOf" srcId="{097DC498-C03B-4035-A549-2597CC18B027}" destId="{8F272551-8977-4B63-A653-7D53021BE339}" srcOrd="1" destOrd="0" presId="urn:microsoft.com/office/officeart/2017/3/layout/DropPinTimeline"/>
    <dgm:cxn modelId="{F804E8B4-507E-4BE0-AB38-4F8BCE847CF0}" type="presParOf" srcId="{113D61EC-8170-430A-89CB-352899CF9D2D}" destId="{F32DBD06-B31A-4B2C-ADF5-DDCEDD0B3FCB}" srcOrd="2" destOrd="0" presId="urn:microsoft.com/office/officeart/2017/3/layout/DropPinTimeline"/>
    <dgm:cxn modelId="{47E11201-FEBD-4DE6-B66B-0FB4E06676B2}" type="presParOf" srcId="{113D61EC-8170-430A-89CB-352899CF9D2D}" destId="{3499D3FC-4FF0-4E0A-B838-5212AE0CFAEB}" srcOrd="3" destOrd="0" presId="urn:microsoft.com/office/officeart/2017/3/layout/DropPinTimeline"/>
    <dgm:cxn modelId="{BB369725-3B8D-4840-9C8D-5492D4B2F607}" type="presParOf" srcId="{113D61EC-8170-430A-89CB-352899CF9D2D}" destId="{F16F1B39-45F7-4763-A948-C6961337B86E}" srcOrd="4" destOrd="0" presId="urn:microsoft.com/office/officeart/2017/3/layout/DropPinTimeline"/>
    <dgm:cxn modelId="{6D5944C2-2714-47C5-A37D-D1A7A4A6410A}" type="presParOf" srcId="{113D61EC-8170-430A-89CB-352899CF9D2D}" destId="{6F62E73B-6A00-4F4F-BC2F-2BDA18FA0F0C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EEAD4-B7C0-44A5-8CA0-B315D200E9FE}">
      <dsp:nvSpPr>
        <dsp:cNvPr id="0" name=""/>
        <dsp:cNvSpPr/>
      </dsp:nvSpPr>
      <dsp:spPr>
        <a:xfrm>
          <a:off x="0" y="3025513"/>
          <a:ext cx="7471337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667BB-9F77-437F-993E-5F24116B5328}">
      <dsp:nvSpPr>
        <dsp:cNvPr id="0" name=""/>
        <dsp:cNvSpPr/>
      </dsp:nvSpPr>
      <dsp:spPr>
        <a:xfrm rot="8100000">
          <a:off x="87025" y="714035"/>
          <a:ext cx="411440" cy="411440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8EC00-E97F-420A-97F0-1AAEECA63B92}">
      <dsp:nvSpPr>
        <dsp:cNvPr id="0" name=""/>
        <dsp:cNvSpPr/>
      </dsp:nvSpPr>
      <dsp:spPr>
        <a:xfrm>
          <a:off x="132732" y="759743"/>
          <a:ext cx="320025" cy="3200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EE0BCC-602C-4CE5-A74B-F7BD9A88FDB2}">
      <dsp:nvSpPr>
        <dsp:cNvPr id="0" name=""/>
        <dsp:cNvSpPr/>
      </dsp:nvSpPr>
      <dsp:spPr>
        <a:xfrm>
          <a:off x="583678" y="1234409"/>
          <a:ext cx="1920015" cy="179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0E32C-DCD9-410C-B729-04444E42E780}">
      <dsp:nvSpPr>
        <dsp:cNvPr id="0" name=""/>
        <dsp:cNvSpPr/>
      </dsp:nvSpPr>
      <dsp:spPr>
        <a:xfrm>
          <a:off x="583678" y="605102"/>
          <a:ext cx="1920015" cy="629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>
              <a:latin typeface="Calibri Light" panose="020F0302020204030204"/>
            </a:rPr>
            <a:t>1.Requirement analysis</a:t>
          </a:r>
          <a:endParaRPr lang="en-US" sz="2000" kern="1200"/>
        </a:p>
      </dsp:txBody>
      <dsp:txXfrm>
        <a:off x="583678" y="605102"/>
        <a:ext cx="1920015" cy="629306"/>
      </dsp:txXfrm>
    </dsp:sp>
    <dsp:sp modelId="{C7165CB3-D6F7-4722-B821-F9B2DEE5AA73}">
      <dsp:nvSpPr>
        <dsp:cNvPr id="0" name=""/>
        <dsp:cNvSpPr/>
      </dsp:nvSpPr>
      <dsp:spPr>
        <a:xfrm>
          <a:off x="292745" y="1234409"/>
          <a:ext cx="0" cy="1791103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B6355-2658-4F1E-9F5C-78334F88C3B8}">
      <dsp:nvSpPr>
        <dsp:cNvPr id="0" name=""/>
        <dsp:cNvSpPr/>
      </dsp:nvSpPr>
      <dsp:spPr>
        <a:xfrm>
          <a:off x="264098" y="2968875"/>
          <a:ext cx="104735" cy="1132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3DBD6-2BFF-495B-870B-10C6CBE321BD}">
      <dsp:nvSpPr>
        <dsp:cNvPr id="0" name=""/>
        <dsp:cNvSpPr/>
      </dsp:nvSpPr>
      <dsp:spPr>
        <a:xfrm rot="18900000">
          <a:off x="1328482" y="4925549"/>
          <a:ext cx="411440" cy="411440"/>
        </a:xfrm>
        <a:prstGeom prst="teardrop">
          <a:avLst>
            <a:gd name="adj" fmla="val 11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0E375-F7A7-48C9-9F42-601E2BEE0D34}">
      <dsp:nvSpPr>
        <dsp:cNvPr id="0" name=""/>
        <dsp:cNvSpPr/>
      </dsp:nvSpPr>
      <dsp:spPr>
        <a:xfrm>
          <a:off x="1374190" y="4971257"/>
          <a:ext cx="320025" cy="3200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C66E04-AA3D-43AB-AC46-A1CB9FA5476F}">
      <dsp:nvSpPr>
        <dsp:cNvPr id="0" name=""/>
        <dsp:cNvSpPr/>
      </dsp:nvSpPr>
      <dsp:spPr>
        <a:xfrm>
          <a:off x="1825135" y="3025513"/>
          <a:ext cx="1920015" cy="179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1D7A9-FB64-4C4D-A7B5-05DF98B5EC36}">
      <dsp:nvSpPr>
        <dsp:cNvPr id="0" name=""/>
        <dsp:cNvSpPr/>
      </dsp:nvSpPr>
      <dsp:spPr>
        <a:xfrm>
          <a:off x="1825135" y="4816616"/>
          <a:ext cx="1920015" cy="629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>
              <a:latin typeface="Calibri Light" panose="020F0302020204030204"/>
            </a:rPr>
            <a:t>2.UI Creation</a:t>
          </a:r>
          <a:endParaRPr lang="en-US" sz="2000" kern="1200"/>
        </a:p>
      </dsp:txBody>
      <dsp:txXfrm>
        <a:off x="1825135" y="4816616"/>
        <a:ext cx="1920015" cy="629306"/>
      </dsp:txXfrm>
    </dsp:sp>
    <dsp:sp modelId="{718E36FF-8422-42ED-8144-0C89D243D746}">
      <dsp:nvSpPr>
        <dsp:cNvPr id="0" name=""/>
        <dsp:cNvSpPr/>
      </dsp:nvSpPr>
      <dsp:spPr>
        <a:xfrm>
          <a:off x="1534203" y="3025513"/>
          <a:ext cx="0" cy="1791103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9B8C0-8C08-48C1-8F9C-B0D950612A73}">
      <dsp:nvSpPr>
        <dsp:cNvPr id="0" name=""/>
        <dsp:cNvSpPr/>
      </dsp:nvSpPr>
      <dsp:spPr>
        <a:xfrm>
          <a:off x="1505556" y="2968875"/>
          <a:ext cx="104735" cy="1132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CB337-58A4-4FD4-9468-BF8722EDAAC7}">
      <dsp:nvSpPr>
        <dsp:cNvPr id="0" name=""/>
        <dsp:cNvSpPr/>
      </dsp:nvSpPr>
      <dsp:spPr>
        <a:xfrm rot="8100000">
          <a:off x="2569940" y="714035"/>
          <a:ext cx="411440" cy="411440"/>
        </a:xfrm>
        <a:prstGeom prst="teardrop">
          <a:avLst>
            <a:gd name="adj" fmla="val 11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B16F6-04D0-40DD-9859-4EA612376786}">
      <dsp:nvSpPr>
        <dsp:cNvPr id="0" name=""/>
        <dsp:cNvSpPr/>
      </dsp:nvSpPr>
      <dsp:spPr>
        <a:xfrm>
          <a:off x="2615647" y="759743"/>
          <a:ext cx="320025" cy="3200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B0BB04-7BF1-475E-9074-CED7D0DF0875}">
      <dsp:nvSpPr>
        <dsp:cNvPr id="0" name=""/>
        <dsp:cNvSpPr/>
      </dsp:nvSpPr>
      <dsp:spPr>
        <a:xfrm>
          <a:off x="3066593" y="1234409"/>
          <a:ext cx="1920015" cy="179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2B29F-7073-4077-9AC6-E0F92AD10690}">
      <dsp:nvSpPr>
        <dsp:cNvPr id="0" name=""/>
        <dsp:cNvSpPr/>
      </dsp:nvSpPr>
      <dsp:spPr>
        <a:xfrm>
          <a:off x="3066593" y="605102"/>
          <a:ext cx="1920015" cy="629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>
              <a:latin typeface="Calibri Light" panose="020F0302020204030204"/>
            </a:rPr>
            <a:t>3.Developing Phase</a:t>
          </a:r>
          <a:endParaRPr lang="en-US" sz="2000" kern="1200"/>
        </a:p>
      </dsp:txBody>
      <dsp:txXfrm>
        <a:off x="3066593" y="605102"/>
        <a:ext cx="1920015" cy="629306"/>
      </dsp:txXfrm>
    </dsp:sp>
    <dsp:sp modelId="{98D489D9-0E97-40FA-AB68-9B3A24263F8A}">
      <dsp:nvSpPr>
        <dsp:cNvPr id="0" name=""/>
        <dsp:cNvSpPr/>
      </dsp:nvSpPr>
      <dsp:spPr>
        <a:xfrm>
          <a:off x="2775660" y="1234409"/>
          <a:ext cx="0" cy="1791103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DCD085-7157-42DC-98F7-FE8A2AEE320B}">
      <dsp:nvSpPr>
        <dsp:cNvPr id="0" name=""/>
        <dsp:cNvSpPr/>
      </dsp:nvSpPr>
      <dsp:spPr>
        <a:xfrm>
          <a:off x="2747013" y="2968875"/>
          <a:ext cx="104735" cy="1132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4287F-8BF5-4395-93F5-D68FB1A1CB24}">
      <dsp:nvSpPr>
        <dsp:cNvPr id="0" name=""/>
        <dsp:cNvSpPr/>
      </dsp:nvSpPr>
      <dsp:spPr>
        <a:xfrm rot="18900000">
          <a:off x="3811397" y="4925549"/>
          <a:ext cx="411440" cy="411440"/>
        </a:xfrm>
        <a:prstGeom prst="teardrop">
          <a:avLst>
            <a:gd name="adj" fmla="val 11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DEB51-E6D3-4947-9C77-87DF04778523}">
      <dsp:nvSpPr>
        <dsp:cNvPr id="0" name=""/>
        <dsp:cNvSpPr/>
      </dsp:nvSpPr>
      <dsp:spPr>
        <a:xfrm>
          <a:off x="3857105" y="4971257"/>
          <a:ext cx="320025" cy="3200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711CC-4F31-4649-BF04-B77404BCA9FB}">
      <dsp:nvSpPr>
        <dsp:cNvPr id="0" name=""/>
        <dsp:cNvSpPr/>
      </dsp:nvSpPr>
      <dsp:spPr>
        <a:xfrm>
          <a:off x="4308050" y="3025513"/>
          <a:ext cx="1920015" cy="179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8D3B0-4BB2-4C42-A3BE-A8B2841E70E3}">
      <dsp:nvSpPr>
        <dsp:cNvPr id="0" name=""/>
        <dsp:cNvSpPr/>
      </dsp:nvSpPr>
      <dsp:spPr>
        <a:xfrm>
          <a:off x="4308050" y="4816616"/>
          <a:ext cx="1920015" cy="629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>
              <a:latin typeface="Calibri Light" panose="020F0302020204030204"/>
            </a:rPr>
            <a:t>4.Deployment</a:t>
          </a:r>
          <a:endParaRPr lang="en-US" sz="2000" kern="1200">
            <a:latin typeface="Calibri Light" panose="020F0302020204030204"/>
          </a:endParaRPr>
        </a:p>
      </dsp:txBody>
      <dsp:txXfrm>
        <a:off x="4308050" y="4816616"/>
        <a:ext cx="1920015" cy="629306"/>
      </dsp:txXfrm>
    </dsp:sp>
    <dsp:sp modelId="{315038A2-B060-4565-8CE4-7B04083E2B6F}">
      <dsp:nvSpPr>
        <dsp:cNvPr id="0" name=""/>
        <dsp:cNvSpPr/>
      </dsp:nvSpPr>
      <dsp:spPr>
        <a:xfrm>
          <a:off x="4017118" y="3025513"/>
          <a:ext cx="0" cy="1791103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6644E-72A1-4483-BBAC-FC21F4166E08}">
      <dsp:nvSpPr>
        <dsp:cNvPr id="0" name=""/>
        <dsp:cNvSpPr/>
      </dsp:nvSpPr>
      <dsp:spPr>
        <a:xfrm>
          <a:off x="3988471" y="2968875"/>
          <a:ext cx="104735" cy="1132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EDE7D-64B7-4B5B-83BA-A12EF8C80428}">
      <dsp:nvSpPr>
        <dsp:cNvPr id="0" name=""/>
        <dsp:cNvSpPr/>
      </dsp:nvSpPr>
      <dsp:spPr>
        <a:xfrm rot="8100000">
          <a:off x="5052855" y="714035"/>
          <a:ext cx="411440" cy="411440"/>
        </a:xfrm>
        <a:prstGeom prst="teardrop">
          <a:avLst>
            <a:gd name="adj" fmla="val 11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72551-8977-4B63-A653-7D53021BE339}">
      <dsp:nvSpPr>
        <dsp:cNvPr id="0" name=""/>
        <dsp:cNvSpPr/>
      </dsp:nvSpPr>
      <dsp:spPr>
        <a:xfrm>
          <a:off x="5098562" y="759743"/>
          <a:ext cx="320025" cy="3200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DBD06-B31A-4B2C-ADF5-DDCEDD0B3FCB}">
      <dsp:nvSpPr>
        <dsp:cNvPr id="0" name=""/>
        <dsp:cNvSpPr/>
      </dsp:nvSpPr>
      <dsp:spPr>
        <a:xfrm>
          <a:off x="5549508" y="1234409"/>
          <a:ext cx="1920015" cy="179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9D3FC-4FF0-4E0A-B838-5212AE0CFAEB}">
      <dsp:nvSpPr>
        <dsp:cNvPr id="0" name=""/>
        <dsp:cNvSpPr/>
      </dsp:nvSpPr>
      <dsp:spPr>
        <a:xfrm>
          <a:off x="5549508" y="605102"/>
          <a:ext cx="1920015" cy="629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>
              <a:latin typeface="Calibri Light" panose="020F0302020204030204"/>
            </a:rPr>
            <a:t>5.Maintanance</a:t>
          </a:r>
        </a:p>
      </dsp:txBody>
      <dsp:txXfrm>
        <a:off x="5549508" y="605102"/>
        <a:ext cx="1920015" cy="629306"/>
      </dsp:txXfrm>
    </dsp:sp>
    <dsp:sp modelId="{F16F1B39-45F7-4763-A948-C6961337B86E}">
      <dsp:nvSpPr>
        <dsp:cNvPr id="0" name=""/>
        <dsp:cNvSpPr/>
      </dsp:nvSpPr>
      <dsp:spPr>
        <a:xfrm>
          <a:off x="5258575" y="1234409"/>
          <a:ext cx="0" cy="1791103"/>
        </a:xfrm>
        <a:prstGeom prst="line">
          <a:avLst/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C8EE5-DC2A-4AE5-A630-5A50196163F2}">
      <dsp:nvSpPr>
        <dsp:cNvPr id="0" name=""/>
        <dsp:cNvSpPr/>
      </dsp:nvSpPr>
      <dsp:spPr>
        <a:xfrm>
          <a:off x="5229928" y="2968875"/>
          <a:ext cx="104735" cy="1132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926C4-3D04-44AB-878D-AEDAFBC5AA96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9F3C4-E35A-4089-A63B-9058A69AC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03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2825-1C7A-221C-F15C-85B332908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3E9FA-6C27-3D65-C450-51D366649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128BA-D388-E606-FB30-D79C99E5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AB7F-6DA9-4C03-B02E-CB78FA24EE43}" type="datetime1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12434-7463-2B86-583A-4E184259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195F7-B379-692E-06A6-994773C0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5B87-F177-4B71-A45E-3402809A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31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6C4E-3B40-63D8-AB5D-903CE402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E3181-22CE-A023-2CAF-FFF6836F7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3E9E1-5869-F1F0-CFA6-1BA0F764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200A-F6A8-47C0-BC24-08A6602AA057}" type="datetime1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8E785-C2B7-E91F-4AB7-A7E72B4D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D002B-5947-4A94-3570-715E7BCB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5B87-F177-4B71-A45E-3402809A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13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1B4474-8007-C52B-4EA3-EA0FDACEA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918DC-1869-0939-2EBE-862784F67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C48E3-470F-CAC1-2863-9C191366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3CF6D-7E0F-4AE6-A397-02FB08D08FBA}" type="datetime1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89234-E7CE-5D1E-3249-AFC17E67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183DD-A948-822E-5F80-CDE14F58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5B87-F177-4B71-A45E-3402809A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00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53C9-98B0-E39F-AC4E-D55CB96A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62424-08A4-4D3C-9B6C-545A29209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78712-D26F-3BE9-43F0-8CA96067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8B6C-312C-4EF4-9067-D475415A0867}" type="datetime1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9E647-8327-F04C-9BA3-46A2D38A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6404C-6B54-153C-9E10-D1D8A7F5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5B87-F177-4B71-A45E-3402809A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61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C387-7122-E588-F614-F06190FC5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A90E7-9C51-6B23-DBF6-A7ECD5E43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68E40-B13D-1E75-B11C-0DE7CC51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CB6F-0E19-4CD3-A080-011F9B961C08}" type="datetime1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75383-1F06-A10D-A888-33324AE4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FB4E5-C2FA-D165-1483-09017C6C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5B87-F177-4B71-A45E-3402809A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2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AAD9-D8BC-E35C-BA96-2A90B9C1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1836-0EFB-7235-387F-4353021C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E889A-BCB5-20F8-B02D-C839DD74C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36C83-5D15-972E-C45F-53843014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AE64-F983-477E-9D28-CE7B33E96310}" type="datetime1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4EB2-8C46-B92C-D11F-12711FA3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1A364-362C-D131-139A-4405F2A4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5B87-F177-4B71-A45E-3402809A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80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063D-FD56-8B9A-CDA4-D8E1534A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649AF-6557-F259-D7B2-62179919A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453B7-5EFB-4F03-8810-07884802F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42D94-D481-A54C-91E2-DA29E0903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C3050-EECE-7312-F463-66287E9F9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C35FF-8196-9DDE-F55D-F895BDF4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EE57-34CC-430A-A377-A0A3D4D4E8F7}" type="datetime1">
              <a:rPr lang="en-IN" smtClean="0"/>
              <a:t>26-04-2023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DAFD2-5EBF-A2C5-7157-2542F948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47045E-E529-3666-022A-91DD77A1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5B87-F177-4B71-A45E-3402809A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19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CD12-7380-BC29-0336-18EAFBFD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A3684-E899-0E0A-76F4-9C15883D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4A23-1147-410C-8BC1-A04D47BC0C43}" type="datetime1">
              <a:rPr lang="en-IN" smtClean="0"/>
              <a:t>26-04-2023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8AA06-FBF3-9C94-9E06-0868DDF5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B01E7-0319-7B61-0803-8F7D7B4B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5B87-F177-4B71-A45E-3402809A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05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24AF7-C209-D65A-D205-5BF9C9BD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A3F7-BB5B-4D89-A106-F1CDD38D2595}" type="datetime1">
              <a:rPr lang="en-IN" smtClean="0"/>
              <a:t>26-04-2023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0263C-150D-3899-F87E-F8A8D8C9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3C4A3-B46C-25A4-0E37-D9D378FF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5B87-F177-4B71-A45E-3402809A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51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E282-8148-896D-CCA9-8A2B829A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8E431-E455-AA7D-E8C5-5F2E04766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265EA-18E4-4D8C-7C86-499D3EF2B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1AA88-262E-50DA-7DEC-9147A658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0FFF-389B-41D5-9C90-62098359C0F0}" type="datetime1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6651D-720A-2400-299F-CAE46A55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93AD6-4A92-9498-2C66-D608E081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5B87-F177-4B71-A45E-3402809A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44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B954-BB11-6F4D-6D3A-9E29B181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750A6-862C-BB41-47DC-355B9FA14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FBADA-55BB-8578-FA58-273C50FC8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8FE81-D3AB-E62B-07CC-7C6A778D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4BBE-288D-447E-9A00-5E75BE735CF3}" type="datetime1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A4360-DA21-DC8C-5343-D0AEA69A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BE107-305B-CE3C-27DE-0693F9E9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5B87-F177-4B71-A45E-3402809A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06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5A04F-1B92-5822-052B-B3E0D5E1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3AD64-95C6-2DCC-EF11-8C4503FFD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92088-1D16-A9D8-E3F4-D1D409B8A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626B3-5AFE-4A64-B032-84CD4535B121}" type="datetime1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21B34-E2C0-80F9-6DF6-2EA6DAE26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1B52A-76EE-5874-4AF5-33ABA5A2B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5B87-F177-4B71-A45E-3402809A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70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3CEE-9028-0F7D-ECE5-6F6C95AE4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9994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>
                <a:latin typeface="PT Sans Narrow" panose="020B0506020203020204" pitchFamily="34" charset="0"/>
                <a:cs typeface="Biome" panose="020B0502040204020203" pitchFamily="34" charset="0"/>
              </a:rPr>
              <a:t>SYSTEM REQUAIREMENT SPECIFICATION</a:t>
            </a:r>
            <a:endParaRPr lang="en-IN" sz="4800" b="1">
              <a:latin typeface="PT Sans Narrow" panose="020B0506020203020204" pitchFamily="34" charset="0"/>
              <a:cs typeface="Biome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5BF1B-292A-5F0B-AA53-50E22697D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400" b="1" i="0" u="none" strike="noStrike">
                <a:effectLst/>
                <a:latin typeface="PT Sans Narrow" panose="020B0506020203020204" pitchFamily="34" charset="0"/>
              </a:rPr>
              <a:t>Faculty Management System</a:t>
            </a:r>
            <a:endParaRPr lang="en-IN" sz="44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4CBB1B-1665-1526-8A5F-6A22DE6571DD}"/>
              </a:ext>
            </a:extLst>
          </p:cNvPr>
          <p:cNvGrpSpPr/>
          <p:nvPr/>
        </p:nvGrpSpPr>
        <p:grpSpPr>
          <a:xfrm>
            <a:off x="797489" y="359503"/>
            <a:ext cx="10597021" cy="91434"/>
            <a:chOff x="1402915" y="344949"/>
            <a:chExt cx="10246292" cy="558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5D18CE-2D15-AD49-421E-9CF8C94C7835}"/>
                </a:ext>
              </a:extLst>
            </p:cNvPr>
            <p:cNvSpPr/>
            <p:nvPr/>
          </p:nvSpPr>
          <p:spPr>
            <a:xfrm>
              <a:off x="1402915" y="350729"/>
              <a:ext cx="2555310" cy="50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F614F8-A432-B366-9B3C-BC07BC7AD5A9}"/>
                </a:ext>
              </a:extLst>
            </p:cNvPr>
            <p:cNvSpPr/>
            <p:nvPr/>
          </p:nvSpPr>
          <p:spPr>
            <a:xfrm>
              <a:off x="6526061" y="348401"/>
              <a:ext cx="2555310" cy="5010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0A7BBB-1CC5-8C2D-3C7E-EB348C1B6E47}"/>
                </a:ext>
              </a:extLst>
            </p:cNvPr>
            <p:cNvSpPr/>
            <p:nvPr/>
          </p:nvSpPr>
          <p:spPr>
            <a:xfrm>
              <a:off x="9093897" y="344949"/>
              <a:ext cx="2555310" cy="5010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9FAC02-A864-7065-0856-7174E43E3B3D}"/>
                </a:ext>
              </a:extLst>
            </p:cNvPr>
            <p:cNvSpPr/>
            <p:nvPr/>
          </p:nvSpPr>
          <p:spPr>
            <a:xfrm>
              <a:off x="3958225" y="344949"/>
              <a:ext cx="2555310" cy="5010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2E037E3-3E53-07F6-2E59-F52E9301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5B87-F177-4B71-A45E-3402809A9232}" type="slidenum">
              <a:rPr lang="en-IN" smtClean="0"/>
              <a:t>1</a:t>
            </a:fld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C79D40-A9ED-651E-B88E-0B2DE19CC2F3}"/>
              </a:ext>
            </a:extLst>
          </p:cNvPr>
          <p:cNvSpPr txBox="1"/>
          <p:nvPr/>
        </p:nvSpPr>
        <p:spPr>
          <a:xfrm>
            <a:off x="9569671" y="5042118"/>
            <a:ext cx="33112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latin typeface="Angsana New" panose="02020603050405020304" pitchFamily="18" charset="-34"/>
                <a:cs typeface="Angsana New" panose="02020603050405020304" pitchFamily="18" charset="-34"/>
              </a:rPr>
              <a:t>Adarsh M S </a:t>
            </a:r>
          </a:p>
          <a:p>
            <a:r>
              <a:rPr lang="en-IN" sz="2800" err="1">
                <a:latin typeface="Angsana New" panose="02020603050405020304" pitchFamily="18" charset="-34"/>
                <a:cs typeface="Angsana New" panose="02020603050405020304" pitchFamily="18" charset="-34"/>
              </a:rPr>
              <a:t>Devanarayanan</a:t>
            </a:r>
            <a:r>
              <a:rPr lang="en-IN" sz="2800">
                <a:latin typeface="Angsana New" panose="02020603050405020304" pitchFamily="18" charset="-34"/>
                <a:cs typeface="Angsana New" panose="02020603050405020304" pitchFamily="18" charset="-34"/>
              </a:rPr>
              <a:t> TM</a:t>
            </a:r>
          </a:p>
          <a:p>
            <a:r>
              <a:rPr lang="en-IN" sz="280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IN" sz="2800" err="1">
                <a:latin typeface="Angsana New" panose="02020603050405020304" pitchFamily="18" charset="-34"/>
                <a:cs typeface="Angsana New" panose="02020603050405020304" pitchFamily="18" charset="-34"/>
              </a:rPr>
              <a:t>Rinu</a:t>
            </a:r>
            <a:r>
              <a:rPr lang="en-IN" sz="2800">
                <a:latin typeface="Angsana New" panose="02020603050405020304" pitchFamily="18" charset="-34"/>
                <a:cs typeface="Angsana New" panose="02020603050405020304" pitchFamily="18" charset="-34"/>
              </a:rPr>
              <a:t> Jauhar</a:t>
            </a:r>
          </a:p>
          <a:p>
            <a:r>
              <a:rPr lang="en-IN" sz="2800">
                <a:latin typeface="Angsana New" panose="02020603050405020304" pitchFamily="18" charset="-34"/>
                <a:cs typeface="Angsana New" panose="02020603050405020304" pitchFamily="18" charset="-34"/>
              </a:rPr>
              <a:t> Sreekanth CS</a:t>
            </a:r>
          </a:p>
        </p:txBody>
      </p:sp>
    </p:spTree>
    <p:extLst>
      <p:ext uri="{BB962C8B-B14F-4D97-AF65-F5344CB8AC3E}">
        <p14:creationId xmlns:p14="http://schemas.microsoft.com/office/powerpoint/2010/main" val="9943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95C9897-1D84-D671-BF76-8E9BB2CE8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5" y="1823579"/>
            <a:ext cx="5323983" cy="29015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90139-7318-75C7-56D8-5AD28EC48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>
              <a:buSzPct val="60000"/>
              <a:buFont typeface="Wingdings" panose="05000000000000000000" pitchFamily="2" charset="2"/>
              <a:buChar char="Ø"/>
            </a:pPr>
            <a:r>
              <a:rPr lang="en-IN">
                <a:latin typeface="Angsana New" panose="02020603050405020304" pitchFamily="18" charset="-34"/>
                <a:cs typeface="Angsana New" panose="02020603050405020304" pitchFamily="18" charset="-34"/>
              </a:rPr>
              <a:t>Personal Information </a:t>
            </a:r>
          </a:p>
          <a:p>
            <a:pPr marL="0" indent="0">
              <a:buSzPct val="60000"/>
              <a:buNone/>
            </a:pPr>
            <a:r>
              <a:rPr lang="en-US">
                <a:latin typeface="Angsana New" panose="02020603050405020304" pitchFamily="18" charset="-34"/>
                <a:cs typeface="Angsana New" panose="02020603050405020304" pitchFamily="18" charset="-34"/>
              </a:rPr>
              <a:t>The system should allow faculty members to create and maintain their personal profiles. </a:t>
            </a:r>
          </a:p>
          <a:p>
            <a:pPr marL="0" indent="0">
              <a:buSzPct val="60000"/>
              <a:buNone/>
            </a:pPr>
            <a:r>
              <a:rPr lang="en-US">
                <a:latin typeface="Angsana New" panose="02020603050405020304" pitchFamily="18" charset="-34"/>
                <a:cs typeface="Angsana New" panose="02020603050405020304" pitchFamily="18" charset="-34"/>
              </a:rPr>
              <a:t>The personal details should include the faculty member's ID, name, date of birth, designation, staff type, email, and date of joining. </a:t>
            </a:r>
          </a:p>
          <a:p>
            <a:pPr marL="0" indent="0">
              <a:buSzPct val="60000"/>
              <a:buNone/>
            </a:pPr>
            <a:r>
              <a:rPr lang="en-US">
                <a:latin typeface="Angsana New" panose="02020603050405020304" pitchFamily="18" charset="-34"/>
                <a:cs typeface="Angsana New" panose="02020603050405020304" pitchFamily="18" charset="-34"/>
              </a:rPr>
              <a:t>The system should allow the faculty members to update their personal information</a:t>
            </a:r>
            <a:r>
              <a:rPr lang="en-US"/>
              <a:t>. </a:t>
            </a:r>
          </a:p>
          <a:p>
            <a:pPr marL="0" indent="0">
              <a:buSzPct val="60000"/>
              <a:buNone/>
            </a:pPr>
            <a:endParaRPr lang="en-IN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C13DB-17F5-C6D8-2123-DFF97F28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4105B87-F177-4B71-A45E-3402809A9232}" type="slidenum">
              <a:rPr lang="en-IN" smtClean="0"/>
              <a:pPr>
                <a:spcAft>
                  <a:spcPts val="600"/>
                </a:spcAft>
              </a:pPr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64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Diagram, timeline&#10;&#10;Description automatically generated">
            <a:extLst>
              <a:ext uri="{FF2B5EF4-FFF2-40B4-BE49-F238E27FC236}">
                <a16:creationId xmlns:a16="http://schemas.microsoft.com/office/drawing/2014/main" id="{BDFFEEC9-84CE-7807-4DFC-8319E42F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8" y="1821555"/>
            <a:ext cx="5157006" cy="283635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63D2-9017-C86C-3538-CBB4AEA1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>
              <a:buSzPct val="60000"/>
              <a:buFont typeface="Wingdings" panose="05000000000000000000" pitchFamily="2" charset="2"/>
              <a:buChar char="Ø"/>
            </a:pPr>
            <a:r>
              <a:rPr lang="en-US"/>
              <a:t> </a:t>
            </a:r>
            <a:r>
              <a:rPr lang="en-US">
                <a:latin typeface="Angsana New" panose="02020603050405020304" pitchFamily="18" charset="-34"/>
                <a:cs typeface="Angsana New" panose="02020603050405020304" pitchFamily="18" charset="-34"/>
              </a:rPr>
              <a:t>Qualifications</a:t>
            </a:r>
            <a:r>
              <a:rPr lang="en-US"/>
              <a:t> </a:t>
            </a:r>
          </a:p>
          <a:p>
            <a:pPr marL="0" indent="0">
              <a:buSzPct val="60000"/>
              <a:buNone/>
            </a:pPr>
            <a:r>
              <a:rPr lang="en-US">
                <a:latin typeface="Angsana New" panose="02020603050405020304" pitchFamily="18" charset="-34"/>
                <a:cs typeface="Angsana New" panose="02020603050405020304" pitchFamily="18" charset="-34"/>
              </a:rPr>
              <a:t>The system should allow faculty members to enter their educational qualifications, including their degrees, universities, specializations, and years of completion. </a:t>
            </a:r>
          </a:p>
          <a:p>
            <a:pPr marL="0" indent="0">
              <a:buSzPct val="60000"/>
              <a:buNone/>
            </a:pPr>
            <a:r>
              <a:rPr lang="en-US">
                <a:latin typeface="Angsana New" panose="02020603050405020304" pitchFamily="18" charset="-34"/>
                <a:cs typeface="Angsana New" panose="02020603050405020304" pitchFamily="18" charset="-34"/>
              </a:rPr>
              <a:t>The system should allow the faculty members to upload their degree certificates for verification purposes.</a:t>
            </a:r>
          </a:p>
          <a:p>
            <a:pPr marL="0" indent="0">
              <a:buSzPct val="60000"/>
              <a:buNone/>
            </a:pPr>
            <a:r>
              <a:rPr lang="en-US">
                <a:latin typeface="Angsana New" panose="02020603050405020304" pitchFamily="18" charset="-34"/>
                <a:cs typeface="Angsana New" panose="02020603050405020304" pitchFamily="18" charset="-34"/>
              </a:rPr>
              <a:t> The system should allow the faculty members to update their qualifications.</a:t>
            </a:r>
          </a:p>
          <a:p>
            <a:pPr marL="0" indent="0">
              <a:buSzPct val="60000"/>
              <a:buNone/>
            </a:pPr>
            <a:endParaRPr lang="en-IN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37ACB-C4EA-CA28-F8DA-AD931E7D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4105B87-F177-4B71-A45E-3402809A9232}" type="slidenum">
              <a:rPr lang="en-IN" smtClean="0"/>
              <a:pPr>
                <a:spcAft>
                  <a:spcPts val="600"/>
                </a:spcAft>
              </a:pPr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9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5DBC48B6-DCF2-6EE9-2211-9AF3BAAEE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4" y="1645920"/>
            <a:ext cx="5578654" cy="306825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CC9E3-027B-8E41-D287-FCB0386AD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Angsana New" panose="02020603050405020304" pitchFamily="18" charset="-34"/>
                <a:cs typeface="Angsana New" panose="02020603050405020304" pitchFamily="18" charset="-34"/>
              </a:rPr>
              <a:t>Professional Experience </a:t>
            </a:r>
          </a:p>
          <a:p>
            <a:pPr marL="0" indent="0">
              <a:buNone/>
            </a:pPr>
            <a:r>
              <a:rPr lang="en-US">
                <a:latin typeface="Angsana New" panose="02020603050405020304" pitchFamily="18" charset="-34"/>
                <a:cs typeface="Angsana New" panose="02020603050405020304" pitchFamily="18" charset="-34"/>
              </a:rPr>
              <a:t>The system should allow faculty members to enter their professional experience, including their employment history, job titles, and dates of employment. </a:t>
            </a:r>
          </a:p>
          <a:p>
            <a:pPr marL="0" indent="0">
              <a:buNone/>
            </a:pPr>
            <a:r>
              <a:rPr lang="en-US">
                <a:latin typeface="Angsana New" panose="02020603050405020304" pitchFamily="18" charset="-34"/>
                <a:cs typeface="Angsana New" panose="02020603050405020304" pitchFamily="18" charset="-34"/>
              </a:rPr>
              <a:t>The system should allow the faculty members to upload their work experience certificates for verification purposes.</a:t>
            </a:r>
          </a:p>
          <a:p>
            <a:pPr marL="0" indent="0">
              <a:buNone/>
            </a:pPr>
            <a:r>
              <a:rPr lang="en-US">
                <a:latin typeface="Angsana New" panose="02020603050405020304" pitchFamily="18" charset="-34"/>
                <a:cs typeface="Angsana New" panose="02020603050405020304" pitchFamily="18" charset="-34"/>
              </a:rPr>
              <a:t> The system should allow the faculty members to update their professional experience.</a:t>
            </a:r>
            <a:endParaRPr lang="en-IN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FE4D2-91DB-7C49-84C1-22DC48B2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4105B87-F177-4B71-A45E-3402809A9232}" type="slidenum">
              <a:rPr lang="en-IN" smtClean="0"/>
              <a:pPr>
                <a:spcAft>
                  <a:spcPts val="600"/>
                </a:spcAft>
              </a:pPr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528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7B68B-3B8B-541A-1563-567BDAE6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345" y="1164921"/>
            <a:ext cx="5592455" cy="640135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000">
                <a:latin typeface="Angsana New" panose="02020603050405020304" pitchFamily="18" charset="-34"/>
                <a:cs typeface="Angsana New" panose="02020603050405020304" pitchFamily="18" charset="-34"/>
              </a:rPr>
              <a:t>Publications</a:t>
            </a:r>
            <a:endParaRPr lang="en-IN" sz="300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50932655-D07C-C5BE-22BB-4E5FE7D71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2" y="1805056"/>
            <a:ext cx="5199781" cy="284687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90897-ADAF-6422-A23D-032DB8DB3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Angsana New"/>
                <a:cs typeface="Angsana New"/>
              </a:rPr>
              <a:t>The system should allow faculty members to enter their publications, including their research articles, books, and conference papers. </a:t>
            </a:r>
            <a:endParaRPr lang="en-IN">
              <a:latin typeface="Angsana New"/>
              <a:cs typeface="Angsana New"/>
            </a:endParaRPr>
          </a:p>
          <a:p>
            <a:pPr marL="0" indent="0">
              <a:buNone/>
            </a:pPr>
            <a:r>
              <a:rPr lang="en-US">
                <a:latin typeface="Angsana New"/>
                <a:cs typeface="Angsana New"/>
              </a:rPr>
              <a:t>The system should allow the administrative staff to review and approve the entered publications.</a:t>
            </a:r>
            <a:endParaRPr lang="en-IN">
              <a:latin typeface="Angsana New"/>
              <a:cs typeface="Angsana New"/>
            </a:endParaRPr>
          </a:p>
          <a:p>
            <a:pPr marL="0" indent="0">
              <a:buNone/>
            </a:pPr>
            <a:r>
              <a:rPr lang="en-US">
                <a:latin typeface="Angsana New"/>
                <a:cs typeface="Angsana New"/>
              </a:rPr>
              <a:t> The system should notify the faculty members of the status of their entered publications. </a:t>
            </a:r>
            <a:endParaRPr lang="en-IN">
              <a:latin typeface="Angsana New"/>
              <a:cs typeface="Angsana New"/>
            </a:endParaRPr>
          </a:p>
          <a:p>
            <a:pPr marL="0" indent="0">
              <a:buNone/>
            </a:pPr>
            <a:r>
              <a:rPr lang="en-US">
                <a:latin typeface="Angsana New"/>
                <a:cs typeface="Angsana New"/>
              </a:rPr>
              <a:t>The system should allow the faculty members to update their publications</a:t>
            </a:r>
            <a:endParaRPr lang="en-IN">
              <a:latin typeface="Angsana New"/>
              <a:cs typeface="Angsana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648B0-FF74-9DEC-5E01-355D7FA5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4105B87-F177-4B71-A45E-3402809A9232}" type="slidenum">
              <a:rPr lang="en-IN" smtClean="0"/>
              <a:pPr>
                <a:spcAft>
                  <a:spcPts val="600"/>
                </a:spcAft>
              </a:pPr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02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C7706769-DB47-DAAA-AAC5-A4132D7FA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2" y="1758462"/>
            <a:ext cx="5271721" cy="289944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D977A-8DCF-7972-8B80-45F143CD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Angsana New"/>
                <a:cs typeface="Angsana New"/>
              </a:rPr>
              <a:t>Awards</a:t>
            </a:r>
          </a:p>
          <a:p>
            <a:pPr marL="0" indent="0">
              <a:buNone/>
            </a:pPr>
            <a:r>
              <a:rPr lang="en-US">
                <a:latin typeface="Angsana New"/>
                <a:cs typeface="Angsana New"/>
              </a:rPr>
              <a:t> The system should allow faculty members to enter their awards and honors, including their research grants, fellowships, and scholarships. </a:t>
            </a:r>
            <a:endParaRPr lang="en-IN">
              <a:latin typeface="Angsana New"/>
              <a:cs typeface="Angsana New"/>
            </a:endParaRPr>
          </a:p>
          <a:p>
            <a:pPr marL="0" indent="0">
              <a:buNone/>
            </a:pPr>
            <a:r>
              <a:rPr lang="en-US">
                <a:latin typeface="Angsana New"/>
                <a:cs typeface="Angsana New"/>
              </a:rPr>
              <a:t>The system should allow the administrative staff to review and approve the entered awards. </a:t>
            </a:r>
            <a:endParaRPr lang="en-IN">
              <a:latin typeface="Angsana New"/>
              <a:cs typeface="Angsana New"/>
            </a:endParaRPr>
          </a:p>
          <a:p>
            <a:pPr marL="0" indent="0">
              <a:buNone/>
            </a:pPr>
            <a:r>
              <a:rPr lang="en-US">
                <a:latin typeface="Angsana New"/>
                <a:cs typeface="Angsana New"/>
              </a:rPr>
              <a:t>The system should notify the faculty members of the status of their entered awards.</a:t>
            </a:r>
            <a:endParaRPr lang="en-IN">
              <a:latin typeface="Angsana New"/>
              <a:cs typeface="Angsana New"/>
            </a:endParaRPr>
          </a:p>
          <a:p>
            <a:pPr marL="0" indent="0">
              <a:buNone/>
            </a:pPr>
            <a:r>
              <a:rPr lang="en-US">
                <a:latin typeface="Angsana New"/>
                <a:cs typeface="Angsana New"/>
              </a:rPr>
              <a:t> The system should allow the faculty members to update their awards</a:t>
            </a:r>
            <a:endParaRPr lang="en-IN">
              <a:latin typeface="Angsana New"/>
              <a:cs typeface="Angsana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F861D-D9B1-875F-35A6-F4CD35A7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4105B87-F177-4B71-A45E-3402809A9232}" type="slidenum">
              <a:rPr lang="en-IN" smtClean="0"/>
              <a:pPr>
                <a:spcAft>
                  <a:spcPts val="600"/>
                </a:spcAft>
              </a:pPr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608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C061-06E1-5285-0903-CB138EE2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solidFill>
                  <a:schemeClr val="accent2"/>
                </a:solidFill>
                <a:latin typeface="Angsana New"/>
                <a:ea typeface="+mj-lt"/>
                <a:cs typeface="+mj-lt"/>
              </a:rPr>
              <a:t>Non-Functional Requirements</a:t>
            </a:r>
            <a:endParaRPr lang="en-US" sz="4000">
              <a:solidFill>
                <a:schemeClr val="accent2"/>
              </a:solidFill>
              <a:latin typeface="Angsana New"/>
              <a:cs typeface="Angsana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38CCA-2F49-902E-67F6-A4A8D836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716"/>
            <a:ext cx="10515600" cy="47092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latin typeface="Angsana New"/>
                <a:ea typeface="+mn-lt"/>
                <a:cs typeface="+mn-lt"/>
              </a:rPr>
              <a:t>Performance</a:t>
            </a:r>
            <a:endParaRPr lang="en-US" sz="3200">
              <a:latin typeface="Angsana New"/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latin typeface="Angsana New"/>
                <a:ea typeface="+mn-lt"/>
                <a:cs typeface="+mn-lt"/>
              </a:rPr>
              <a:t>The system should have a response time of less than 2 seconds for all operations.</a:t>
            </a:r>
            <a:endParaRPr lang="en-US">
              <a:latin typeface="Angsana New"/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latin typeface="Angsana New"/>
                <a:ea typeface="+mn-lt"/>
                <a:cs typeface="+mn-lt"/>
              </a:rPr>
              <a:t>The system should be able to handle a minimum of 100 concurrent users.</a:t>
            </a:r>
            <a:endParaRPr lang="en-US">
              <a:latin typeface="Angsana New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 sz="3200">
                <a:latin typeface="Angsana New"/>
                <a:ea typeface="+mn-lt"/>
                <a:cs typeface="+mn-lt"/>
              </a:rPr>
              <a:t>Security</a:t>
            </a:r>
            <a:endParaRPr lang="en-US" sz="3200">
              <a:latin typeface="Angsana New"/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latin typeface="Angsana New"/>
                <a:ea typeface="+mn-lt"/>
                <a:cs typeface="+mn-lt"/>
              </a:rPr>
              <a:t>The system should use encryption to protect the faculty members' personal information.</a:t>
            </a:r>
            <a:endParaRPr lang="en-US">
              <a:latin typeface="Angsana New"/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latin typeface="Angsana New"/>
                <a:ea typeface="+mn-lt"/>
                <a:cs typeface="+mn-lt"/>
              </a:rPr>
              <a:t>The system should have role-based access control to restrict access to sensitive data</a:t>
            </a:r>
          </a:p>
          <a:p>
            <a:pPr marL="0" indent="0">
              <a:buNone/>
            </a:pPr>
            <a:r>
              <a:rPr lang="en-US">
                <a:latin typeface="Angsana New"/>
                <a:ea typeface="+mn-lt"/>
                <a:cs typeface="+mn-lt"/>
              </a:rPr>
              <a:t>.The system should use hashing to store the login credentials in the database</a:t>
            </a:r>
            <a:endParaRPr lang="en-US">
              <a:latin typeface="Angsana New"/>
              <a:cs typeface="Calibri" panose="020F0502020204030204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1EAF6-2DF6-0167-47BB-39845337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5B87-F177-4B71-A45E-3402809A9232}" type="slidenum">
              <a:rPr lang="en-IN" smtClean="0"/>
              <a:t>15</a:t>
            </a:fld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76C490-5215-5144-7A5F-2D74406BE0A2}"/>
              </a:ext>
            </a:extLst>
          </p:cNvPr>
          <p:cNvGrpSpPr/>
          <p:nvPr/>
        </p:nvGrpSpPr>
        <p:grpSpPr>
          <a:xfrm>
            <a:off x="797489" y="359503"/>
            <a:ext cx="10597022" cy="91434"/>
            <a:chOff x="1402915" y="344949"/>
            <a:chExt cx="10246292" cy="5588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3C2651-6270-F058-0213-20D8B2D3A6BC}"/>
                </a:ext>
              </a:extLst>
            </p:cNvPr>
            <p:cNvSpPr/>
            <p:nvPr/>
          </p:nvSpPr>
          <p:spPr>
            <a:xfrm>
              <a:off x="1402915" y="350729"/>
              <a:ext cx="2555310" cy="50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47B21FE-A609-89AF-2A14-76F31822ED6E}"/>
                </a:ext>
              </a:extLst>
            </p:cNvPr>
            <p:cNvSpPr/>
            <p:nvPr/>
          </p:nvSpPr>
          <p:spPr>
            <a:xfrm>
              <a:off x="6526061" y="348401"/>
              <a:ext cx="2555310" cy="5010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84A734-EE80-84A4-39D8-00CA97003DD9}"/>
                </a:ext>
              </a:extLst>
            </p:cNvPr>
            <p:cNvSpPr/>
            <p:nvPr/>
          </p:nvSpPr>
          <p:spPr>
            <a:xfrm>
              <a:off x="9093897" y="344949"/>
              <a:ext cx="2555310" cy="5010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A516A3-EBBC-E73C-0733-2D450BD2671C}"/>
                </a:ext>
              </a:extLst>
            </p:cNvPr>
            <p:cNvSpPr/>
            <p:nvPr/>
          </p:nvSpPr>
          <p:spPr>
            <a:xfrm>
              <a:off x="3958225" y="344949"/>
              <a:ext cx="2555310" cy="5010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269018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A3968-C99D-A75D-FD7D-74F15F770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535"/>
            <a:ext cx="10515600" cy="5677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3200">
                <a:latin typeface="Angsana New"/>
                <a:cs typeface="Calibri" panose="020F0502020204030204"/>
              </a:rPr>
              <a:t>Usability</a:t>
            </a:r>
            <a:endParaRPr lang="en-US" sz="3200">
              <a:latin typeface="Angsana New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latin typeface="Angsana New"/>
                <a:cs typeface="Calibri" panose="020F0502020204030204"/>
              </a:rPr>
              <a:t>The system should have a user-friendly interface that is easy to navigate.</a:t>
            </a:r>
            <a:endParaRPr lang="en-US">
              <a:latin typeface="Angsana New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latin typeface="Angsana New"/>
                <a:cs typeface="Calibri" panose="020F0502020204030204"/>
              </a:rPr>
              <a:t>The system should provide online help and tutorials for the users.</a:t>
            </a:r>
            <a:br>
              <a:rPr lang="en-US">
                <a:cs typeface="Calibri" panose="020F0502020204030204"/>
              </a:rPr>
            </a:br>
            <a:endParaRPr lang="en-US">
              <a:latin typeface="Angsana New"/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sz="3200">
                <a:latin typeface="Angsana New"/>
                <a:cs typeface="Calibri" panose="020F0502020204030204"/>
              </a:rPr>
              <a:t>Reliability</a:t>
            </a:r>
            <a:endParaRPr lang="en-US" sz="3200">
              <a:latin typeface="Angsana New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latin typeface="Angsana New"/>
                <a:cs typeface="Calibri" panose="020F0502020204030204"/>
              </a:rPr>
              <a:t>The system should have a backup and recovery mechanism to ensure data availability in case of system failure.</a:t>
            </a:r>
            <a:endParaRPr lang="en-US">
              <a:latin typeface="Angsana New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latin typeface="Angsana New"/>
                <a:cs typeface="Calibri" panose="020F0502020204030204"/>
              </a:rPr>
              <a:t>The system should be available 24/7, except during scheduled maintenance.</a:t>
            </a:r>
            <a:endParaRPr lang="en-US">
              <a:latin typeface="Angsana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6D45F-C659-9D83-6D90-23773850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5B87-F177-4B71-A45E-3402809A9232}" type="slidenum">
              <a:rPr lang="en-IN" smtClean="0"/>
              <a:t>16</a:t>
            </a:fld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96A6F0-B4A9-A402-0D8A-C9819C88AD14}"/>
              </a:ext>
            </a:extLst>
          </p:cNvPr>
          <p:cNvGrpSpPr/>
          <p:nvPr/>
        </p:nvGrpSpPr>
        <p:grpSpPr>
          <a:xfrm>
            <a:off x="797489" y="359503"/>
            <a:ext cx="10597022" cy="91434"/>
            <a:chOff x="1402915" y="344949"/>
            <a:chExt cx="10246292" cy="5588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D03DFF-AC98-FD67-32F2-E127737E653E}"/>
                </a:ext>
              </a:extLst>
            </p:cNvPr>
            <p:cNvSpPr/>
            <p:nvPr/>
          </p:nvSpPr>
          <p:spPr>
            <a:xfrm>
              <a:off x="1402915" y="350729"/>
              <a:ext cx="2555310" cy="50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4EDC08-AE92-FCE9-6F88-75798B9906AB}"/>
                </a:ext>
              </a:extLst>
            </p:cNvPr>
            <p:cNvSpPr/>
            <p:nvPr/>
          </p:nvSpPr>
          <p:spPr>
            <a:xfrm>
              <a:off x="6526061" y="348401"/>
              <a:ext cx="2555310" cy="5010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66D46B-B644-3D4E-FCBC-CCC3F92D76F4}"/>
                </a:ext>
              </a:extLst>
            </p:cNvPr>
            <p:cNvSpPr/>
            <p:nvPr/>
          </p:nvSpPr>
          <p:spPr>
            <a:xfrm>
              <a:off x="9093897" y="344949"/>
              <a:ext cx="2555310" cy="5010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A19301-548A-A6DD-A38D-0ADE482A33E5}"/>
                </a:ext>
              </a:extLst>
            </p:cNvPr>
            <p:cNvSpPr/>
            <p:nvPr/>
          </p:nvSpPr>
          <p:spPr>
            <a:xfrm>
              <a:off x="3958225" y="344949"/>
              <a:ext cx="2555310" cy="5010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06654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7CD7-C0F9-C5D1-0BD7-04FDC9B3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Angsana New"/>
                <a:cs typeface="Angsana New"/>
              </a:rPr>
              <a:t>System Architecture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4CB5A-A205-B87D-1465-C8C8BB759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>
                <a:latin typeface="Angsana New" panose="02020603050405020304" pitchFamily="18" charset="-34"/>
                <a:cs typeface="Angsana New" panose="02020603050405020304" pitchFamily="18" charset="-34"/>
              </a:rPr>
              <a:t>The system should be a web-based application built on a three-tier architecture</a:t>
            </a:r>
          </a:p>
          <a:p>
            <a:r>
              <a:rPr lang="en-US" sz="3000">
                <a:latin typeface="Angsana New" panose="02020603050405020304" pitchFamily="18" charset="-34"/>
                <a:cs typeface="Angsana New" panose="02020603050405020304" pitchFamily="18" charset="-34"/>
              </a:rPr>
              <a:t> The system should use a relational database management system (RDBMS) to store and manage the data </a:t>
            </a:r>
          </a:p>
          <a:p>
            <a:r>
              <a:rPr lang="en-US" sz="3000">
                <a:latin typeface="Angsana New" panose="02020603050405020304" pitchFamily="18" charset="-34"/>
                <a:cs typeface="Angsana New" panose="02020603050405020304" pitchFamily="18" charset="-34"/>
              </a:rPr>
              <a:t>The system should be compatible with commonly used web browsers </a:t>
            </a:r>
            <a:endParaRPr lang="en-IN" sz="300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FB44F-2E8F-E8E5-ED56-E4AEB3EE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5B87-F177-4B71-A45E-3402809A9232}" type="slidenum">
              <a:rPr lang="en-IN" smtClean="0"/>
              <a:t>17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FE33C3-7089-C54E-F013-2530133297BF}"/>
              </a:ext>
            </a:extLst>
          </p:cNvPr>
          <p:cNvGrpSpPr/>
          <p:nvPr/>
        </p:nvGrpSpPr>
        <p:grpSpPr>
          <a:xfrm>
            <a:off x="797489" y="359503"/>
            <a:ext cx="10597022" cy="91434"/>
            <a:chOff x="1402915" y="344949"/>
            <a:chExt cx="10246292" cy="5588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26AF98-44C6-D5B0-B72D-FB361670D3A9}"/>
                </a:ext>
              </a:extLst>
            </p:cNvPr>
            <p:cNvSpPr/>
            <p:nvPr/>
          </p:nvSpPr>
          <p:spPr>
            <a:xfrm>
              <a:off x="1402915" y="350729"/>
              <a:ext cx="2555310" cy="50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795F83-9934-898C-CA83-CA41B2AC951B}"/>
                </a:ext>
              </a:extLst>
            </p:cNvPr>
            <p:cNvSpPr/>
            <p:nvPr/>
          </p:nvSpPr>
          <p:spPr>
            <a:xfrm>
              <a:off x="6526061" y="348401"/>
              <a:ext cx="2555310" cy="5010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3CC2B7-8FB0-9DAF-AAFA-C33059A8AFF7}"/>
                </a:ext>
              </a:extLst>
            </p:cNvPr>
            <p:cNvSpPr/>
            <p:nvPr/>
          </p:nvSpPr>
          <p:spPr>
            <a:xfrm>
              <a:off x="9093897" y="344949"/>
              <a:ext cx="2555310" cy="5010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F6B82F-D9F8-AE16-B92C-A3E17D56CED3}"/>
                </a:ext>
              </a:extLst>
            </p:cNvPr>
            <p:cNvSpPr/>
            <p:nvPr/>
          </p:nvSpPr>
          <p:spPr>
            <a:xfrm>
              <a:off x="3958225" y="344949"/>
              <a:ext cx="2555310" cy="5010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0426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F328-AD4F-D7CF-08FE-A9FD9F45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Angsana New"/>
                <a:cs typeface="Angsana New"/>
              </a:rPr>
              <a:t>User Interface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F4334-81B5-86F7-5F4F-6676B37B5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00">
                <a:latin typeface="Angsana New" panose="02020603050405020304" pitchFamily="18" charset="-34"/>
                <a:cs typeface="Angsana New" panose="02020603050405020304" pitchFamily="18" charset="-34"/>
              </a:rPr>
              <a:t>The user interface should have a modern and responsive design.</a:t>
            </a:r>
          </a:p>
          <a:p>
            <a:r>
              <a:rPr lang="en-US" sz="3100">
                <a:latin typeface="Angsana New" panose="02020603050405020304" pitchFamily="18" charset="-34"/>
                <a:cs typeface="Angsana New" panose="02020603050405020304" pitchFamily="18" charset="-34"/>
              </a:rPr>
              <a:t> The user interface should have a dashboard that provides quick access to all the system features</a:t>
            </a:r>
            <a:endParaRPr lang="en-IN" sz="310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5844B-9060-2231-B5D7-51E9C2B9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5B87-F177-4B71-A45E-3402809A9232}" type="slidenum">
              <a:rPr lang="en-IN" smtClean="0"/>
              <a:t>18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F78510-BBB3-352F-F950-2315A6FD9859}"/>
              </a:ext>
            </a:extLst>
          </p:cNvPr>
          <p:cNvGrpSpPr/>
          <p:nvPr/>
        </p:nvGrpSpPr>
        <p:grpSpPr>
          <a:xfrm>
            <a:off x="797489" y="359503"/>
            <a:ext cx="10597022" cy="91434"/>
            <a:chOff x="1402915" y="344949"/>
            <a:chExt cx="10246292" cy="5588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82FC87-6550-C9EA-5906-EA9852306A18}"/>
                </a:ext>
              </a:extLst>
            </p:cNvPr>
            <p:cNvSpPr/>
            <p:nvPr/>
          </p:nvSpPr>
          <p:spPr>
            <a:xfrm>
              <a:off x="1402915" y="350729"/>
              <a:ext cx="2555310" cy="50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14009F-4AE4-C1EA-7F20-EE329022108A}"/>
                </a:ext>
              </a:extLst>
            </p:cNvPr>
            <p:cNvSpPr/>
            <p:nvPr/>
          </p:nvSpPr>
          <p:spPr>
            <a:xfrm>
              <a:off x="6526061" y="348401"/>
              <a:ext cx="2555310" cy="5010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FE5D56-A29D-4102-BA28-C81CB615AE4E}"/>
                </a:ext>
              </a:extLst>
            </p:cNvPr>
            <p:cNvSpPr/>
            <p:nvPr/>
          </p:nvSpPr>
          <p:spPr>
            <a:xfrm>
              <a:off x="9093897" y="344949"/>
              <a:ext cx="2555310" cy="5010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D4B288-6921-775E-28E8-4B9860E7DEEE}"/>
                </a:ext>
              </a:extLst>
            </p:cNvPr>
            <p:cNvSpPr/>
            <p:nvPr/>
          </p:nvSpPr>
          <p:spPr>
            <a:xfrm>
              <a:off x="3958225" y="344949"/>
              <a:ext cx="2555310" cy="5010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34392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5511-C87E-7471-4867-0D524517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Angsana New"/>
                <a:cs typeface="Angsana New"/>
              </a:rPr>
              <a:t>Data Management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CC16B-062B-B401-25AE-B9E3F2273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00">
                <a:latin typeface="Angsana New" panose="02020603050405020304" pitchFamily="18" charset="-34"/>
                <a:cs typeface="Angsana New" panose="02020603050405020304" pitchFamily="18" charset="-34"/>
              </a:rPr>
              <a:t>The system should use an RDBMS to store and manage the data</a:t>
            </a:r>
          </a:p>
          <a:p>
            <a:r>
              <a:rPr lang="en-US" sz="3100">
                <a:latin typeface="Angsana New" panose="02020603050405020304" pitchFamily="18" charset="-34"/>
                <a:cs typeface="Angsana New" panose="02020603050405020304" pitchFamily="18" charset="-34"/>
              </a:rPr>
              <a:t>The system should have data backup and recovery mechanisms in place</a:t>
            </a:r>
          </a:p>
          <a:p>
            <a:r>
              <a:rPr lang="en-US" sz="3100">
                <a:latin typeface="Angsana New" panose="02020603050405020304" pitchFamily="18" charset="-34"/>
                <a:cs typeface="Angsana New" panose="02020603050405020304" pitchFamily="18" charset="-34"/>
              </a:rPr>
              <a:t> The system should allow the faculty members to update or modify their personal information, qualifications, professional experience, publications, and awards</a:t>
            </a:r>
            <a:endParaRPr lang="en-IN" sz="310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64955-6516-753E-591C-E7278193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5B87-F177-4B71-A45E-3402809A9232}" type="slidenum">
              <a:rPr lang="en-IN" smtClean="0"/>
              <a:t>19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2F7CC7-90D3-EE48-757B-FF7A8F4B0855}"/>
              </a:ext>
            </a:extLst>
          </p:cNvPr>
          <p:cNvGrpSpPr/>
          <p:nvPr/>
        </p:nvGrpSpPr>
        <p:grpSpPr>
          <a:xfrm>
            <a:off x="797489" y="359503"/>
            <a:ext cx="10597022" cy="91434"/>
            <a:chOff x="1402915" y="344949"/>
            <a:chExt cx="10246292" cy="5588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D3B9AE-4A39-DD63-5D10-6DF360291744}"/>
                </a:ext>
              </a:extLst>
            </p:cNvPr>
            <p:cNvSpPr/>
            <p:nvPr/>
          </p:nvSpPr>
          <p:spPr>
            <a:xfrm>
              <a:off x="1402915" y="350729"/>
              <a:ext cx="2555310" cy="50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A702EE-ADD0-29FB-EA1A-13126B63F990}"/>
                </a:ext>
              </a:extLst>
            </p:cNvPr>
            <p:cNvSpPr/>
            <p:nvPr/>
          </p:nvSpPr>
          <p:spPr>
            <a:xfrm>
              <a:off x="6526061" y="348401"/>
              <a:ext cx="2555310" cy="5010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86A9BC-777A-1E9C-8B93-F1ABBE5A9F54}"/>
                </a:ext>
              </a:extLst>
            </p:cNvPr>
            <p:cNvSpPr/>
            <p:nvPr/>
          </p:nvSpPr>
          <p:spPr>
            <a:xfrm>
              <a:off x="9093897" y="344949"/>
              <a:ext cx="2555310" cy="5010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226649-F49A-56E8-C52C-E73D0C193C63}"/>
                </a:ext>
              </a:extLst>
            </p:cNvPr>
            <p:cNvSpPr/>
            <p:nvPr/>
          </p:nvSpPr>
          <p:spPr>
            <a:xfrm>
              <a:off x="3958225" y="344949"/>
              <a:ext cx="2555310" cy="5010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7464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53D9D-5048-3E3F-35AA-52E344E7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 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A94D2-C919-F848-BC9F-2A99A5DB0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IN">
                <a:latin typeface="Angsana New"/>
                <a:cs typeface="Calibri"/>
                <a:hlinkClick r:id="rId2" action="ppaction://hlinksldjump"/>
              </a:rPr>
              <a:t>PROBLEM STATEMENT</a:t>
            </a:r>
            <a:endParaRPr lang="en-US">
              <a:latin typeface="Angsana New"/>
              <a:cs typeface="Angsana New"/>
            </a:endParaRPr>
          </a:p>
          <a:p>
            <a:pPr marL="514350" indent="-514350">
              <a:buAutoNum type="arabicPeriod"/>
            </a:pPr>
            <a:r>
              <a:rPr lang="en-IN">
                <a:latin typeface="Angsana New"/>
                <a:cs typeface="Calibri"/>
                <a:hlinkClick r:id="rId3" action="ppaction://hlinksldjump"/>
              </a:rPr>
              <a:t>OBJECTIVES</a:t>
            </a:r>
            <a:endParaRPr lang="en-IN">
              <a:latin typeface="Angsana New"/>
              <a:cs typeface="Calibri"/>
            </a:endParaRPr>
          </a:p>
          <a:p>
            <a:pPr marL="514350" indent="-514350">
              <a:buAutoNum type="arabicPeriod"/>
            </a:pPr>
            <a:r>
              <a:rPr lang="en-IN">
                <a:latin typeface="Angsana New"/>
                <a:cs typeface="Calibri"/>
                <a:hlinkClick r:id="rId4" action="ppaction://hlinksldjump"/>
              </a:rPr>
              <a:t>MOTIVATION</a:t>
            </a:r>
            <a:endParaRPr lang="en-IN">
              <a:latin typeface="Angsana New"/>
              <a:cs typeface="Calibri"/>
            </a:endParaRPr>
          </a:p>
          <a:p>
            <a:pPr marL="514350" indent="-514350">
              <a:buAutoNum type="arabicPeriod"/>
            </a:pPr>
            <a:r>
              <a:rPr lang="en-IN">
                <a:latin typeface="Angsana New"/>
                <a:cs typeface="Calibri"/>
                <a:hlinkClick r:id="rId5" action="ppaction://hlinksldjump"/>
              </a:rPr>
              <a:t>FUNCTIONAL REQUIREMENTS</a:t>
            </a:r>
            <a:endParaRPr lang="en-IN">
              <a:latin typeface="Angsana New"/>
              <a:cs typeface="Calibri"/>
            </a:endParaRPr>
          </a:p>
          <a:p>
            <a:pPr marL="514350" indent="-514350">
              <a:buAutoNum type="arabicPeriod"/>
            </a:pPr>
            <a:r>
              <a:rPr lang="en-IN">
                <a:latin typeface="Angsana New"/>
                <a:cs typeface="Calibri"/>
                <a:hlinkClick r:id="rId6" action="ppaction://hlinksldjump"/>
              </a:rPr>
              <a:t>NONFUNCTIONAL REQUIREMENTS</a:t>
            </a:r>
            <a:endParaRPr lang="en-IN">
              <a:latin typeface="Angsana New"/>
              <a:cs typeface="Calibri"/>
            </a:endParaRPr>
          </a:p>
          <a:p>
            <a:pPr marL="514350" indent="-514350">
              <a:buAutoNum type="arabicPeriod"/>
            </a:pPr>
            <a:r>
              <a:rPr lang="en-IN">
                <a:latin typeface="Angsana New"/>
                <a:cs typeface="Calibri"/>
                <a:hlinkClick r:id="rId7" action="ppaction://hlinksldjump"/>
              </a:rPr>
              <a:t>TIMELINE</a:t>
            </a:r>
            <a:endParaRPr lang="en-IN">
              <a:latin typeface="Angsana New"/>
              <a:cs typeface="Calibri"/>
            </a:endParaRPr>
          </a:p>
          <a:p>
            <a:endParaRPr lang="en-IN"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A29EBF-1C9C-E816-E7E9-99433EEDBBF5}"/>
              </a:ext>
            </a:extLst>
          </p:cNvPr>
          <p:cNvGrpSpPr/>
          <p:nvPr/>
        </p:nvGrpSpPr>
        <p:grpSpPr>
          <a:xfrm>
            <a:off x="797489" y="359503"/>
            <a:ext cx="10597021" cy="91434"/>
            <a:chOff x="1402915" y="344949"/>
            <a:chExt cx="10246292" cy="5588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5013F8-5806-DE0E-3AD8-A8B0FB6F0D9D}"/>
                </a:ext>
              </a:extLst>
            </p:cNvPr>
            <p:cNvSpPr/>
            <p:nvPr/>
          </p:nvSpPr>
          <p:spPr>
            <a:xfrm>
              <a:off x="1402915" y="350729"/>
              <a:ext cx="2555310" cy="50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55F77F7-255D-0D38-808B-0CBCF2A19E52}"/>
                </a:ext>
              </a:extLst>
            </p:cNvPr>
            <p:cNvSpPr/>
            <p:nvPr/>
          </p:nvSpPr>
          <p:spPr>
            <a:xfrm>
              <a:off x="6526061" y="348401"/>
              <a:ext cx="2555310" cy="5010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1BB676-944B-D5E2-236C-B762260FFA93}"/>
                </a:ext>
              </a:extLst>
            </p:cNvPr>
            <p:cNvSpPr/>
            <p:nvPr/>
          </p:nvSpPr>
          <p:spPr>
            <a:xfrm>
              <a:off x="9093897" y="344949"/>
              <a:ext cx="2555310" cy="5010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F6F1C9-D001-DCAF-1190-568BF8ECFE61}"/>
                </a:ext>
              </a:extLst>
            </p:cNvPr>
            <p:cNvSpPr/>
            <p:nvPr/>
          </p:nvSpPr>
          <p:spPr>
            <a:xfrm>
              <a:off x="3958225" y="344949"/>
              <a:ext cx="2555310" cy="5010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6113D11-3017-1931-7928-FA5C75B7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5B87-F177-4B71-A45E-3402809A923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786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87B1B-5B14-0414-BF9E-1D266365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b="1">
                <a:latin typeface="Angsana New"/>
                <a:cs typeface="Calibri Light"/>
              </a:rPr>
              <a:t>TIMELINE</a:t>
            </a:r>
            <a:endParaRPr lang="en-US" sz="5200" b="1">
              <a:latin typeface="Angsana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33658-BFD9-A476-70ED-25CEE001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4105B87-F177-4B71-A45E-3402809A9232}" type="slidenum">
              <a:rPr lang="en-IN" smtClean="0"/>
              <a:pPr>
                <a:spcAft>
                  <a:spcPts val="600"/>
                </a:spcAft>
              </a:pPr>
              <a:t>20</a:t>
            </a:fld>
            <a:endParaRPr lang="en-IN"/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129FC84D-E79C-A3B7-A4B0-7F93623456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469803"/>
              </p:ext>
            </p:extLst>
          </p:nvPr>
        </p:nvGraphicFramePr>
        <p:xfrm>
          <a:off x="4101171" y="548506"/>
          <a:ext cx="7471337" cy="6051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71" name="Group 270">
            <a:extLst>
              <a:ext uri="{FF2B5EF4-FFF2-40B4-BE49-F238E27FC236}">
                <a16:creationId xmlns:a16="http://schemas.microsoft.com/office/drawing/2014/main" id="{247F9C5D-8D41-F0C5-9399-58785D3D0D0C}"/>
              </a:ext>
            </a:extLst>
          </p:cNvPr>
          <p:cNvGrpSpPr/>
          <p:nvPr/>
        </p:nvGrpSpPr>
        <p:grpSpPr>
          <a:xfrm>
            <a:off x="797489" y="359503"/>
            <a:ext cx="10597022" cy="91434"/>
            <a:chOff x="1402915" y="344949"/>
            <a:chExt cx="10246292" cy="55884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F5985A29-26DA-4C8E-47DA-EFD6E336302A}"/>
                </a:ext>
              </a:extLst>
            </p:cNvPr>
            <p:cNvSpPr/>
            <p:nvPr/>
          </p:nvSpPr>
          <p:spPr>
            <a:xfrm>
              <a:off x="1402915" y="350729"/>
              <a:ext cx="2555310" cy="50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486D6DC8-7B70-A068-9FFE-FC358375037A}"/>
                </a:ext>
              </a:extLst>
            </p:cNvPr>
            <p:cNvSpPr/>
            <p:nvPr/>
          </p:nvSpPr>
          <p:spPr>
            <a:xfrm>
              <a:off x="6526061" y="348401"/>
              <a:ext cx="2555310" cy="5010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60663462-A03C-0549-7159-5BEDA7778E75}"/>
                </a:ext>
              </a:extLst>
            </p:cNvPr>
            <p:cNvSpPr/>
            <p:nvPr/>
          </p:nvSpPr>
          <p:spPr>
            <a:xfrm>
              <a:off x="9093897" y="344949"/>
              <a:ext cx="2555310" cy="5010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CDEFA287-0959-6634-6593-D406D51A3EE2}"/>
                </a:ext>
              </a:extLst>
            </p:cNvPr>
            <p:cNvSpPr/>
            <p:nvPr/>
          </p:nvSpPr>
          <p:spPr>
            <a:xfrm>
              <a:off x="3958225" y="344949"/>
              <a:ext cx="2555310" cy="5010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00808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083F-F2AD-417B-1DEA-537C54D7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ngsana New"/>
                <a:cs typeface="Calibri Light"/>
              </a:rPr>
              <a:t>TOOLS USED</a:t>
            </a:r>
            <a:endParaRPr lang="en-US">
              <a:latin typeface="Angsana New"/>
              <a:cs typeface="Angsana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9BF5D-812B-2ACA-8F12-8824E6289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>
                <a:latin typeface="Angsana New"/>
                <a:cs typeface="Calibri"/>
              </a:rPr>
              <a:t>ReactJS</a:t>
            </a:r>
          </a:p>
          <a:p>
            <a:pPr marL="0" indent="0">
              <a:buNone/>
            </a:pPr>
            <a:r>
              <a:rPr lang="en-US" sz="3000">
                <a:latin typeface="Angsana New"/>
                <a:cs typeface="Calibri"/>
              </a:rPr>
              <a:t>    The front end of the web application is built using the ReactJS framework</a:t>
            </a:r>
          </a:p>
          <a:p>
            <a:r>
              <a:rPr lang="en-US" sz="3000" err="1">
                <a:latin typeface="Angsana New"/>
                <a:cs typeface="Calibri"/>
              </a:rPr>
              <a:t>ExpressJS</a:t>
            </a:r>
            <a:endParaRPr lang="en-US" sz="3000">
              <a:latin typeface="Angsana New"/>
              <a:cs typeface="Calibri"/>
            </a:endParaRPr>
          </a:p>
          <a:p>
            <a:pPr marL="0" indent="0">
              <a:buNone/>
            </a:pPr>
            <a:r>
              <a:rPr lang="en-US" sz="3000">
                <a:latin typeface="Angsana New"/>
                <a:cs typeface="Calibri"/>
              </a:rPr>
              <a:t>     </a:t>
            </a:r>
            <a:r>
              <a:rPr lang="en-US" sz="3000" err="1">
                <a:latin typeface="Angsana New"/>
                <a:cs typeface="Calibri"/>
              </a:rPr>
              <a:t>ExpressJS</a:t>
            </a:r>
            <a:r>
              <a:rPr lang="en-US" sz="3000">
                <a:latin typeface="Angsana New"/>
                <a:cs typeface="Calibri"/>
              </a:rPr>
              <a:t> will be used to build the backend server of the application</a:t>
            </a:r>
          </a:p>
          <a:p>
            <a:pPr marL="0" indent="0">
              <a:buNone/>
            </a:pPr>
            <a:r>
              <a:rPr lang="en-US" sz="3000">
                <a:latin typeface="Angsana New"/>
                <a:cs typeface="Calibri"/>
              </a:rPr>
              <a:t>      Express helps to build a REST API backend on top of </a:t>
            </a:r>
            <a:r>
              <a:rPr lang="en-US" sz="3000" err="1">
                <a:latin typeface="Angsana New"/>
                <a:cs typeface="Calibri"/>
              </a:rPr>
              <a:t>nodejs</a:t>
            </a:r>
            <a:endParaRPr lang="en-US" sz="3000">
              <a:latin typeface="Angsana New"/>
              <a:cs typeface="Calibri"/>
            </a:endParaRPr>
          </a:p>
          <a:p>
            <a:r>
              <a:rPr lang="en-US" sz="3000">
                <a:latin typeface="Angsana New"/>
                <a:cs typeface="Calibri"/>
              </a:rPr>
              <a:t>MySQL</a:t>
            </a:r>
          </a:p>
          <a:p>
            <a:pPr marL="0" indent="0">
              <a:buNone/>
            </a:pPr>
            <a:r>
              <a:rPr lang="en-US" sz="3000">
                <a:latin typeface="Angsana New"/>
                <a:cs typeface="Calibri"/>
              </a:rPr>
              <a:t>      A MySQL database hosted on the AWS will be used to store the data</a:t>
            </a:r>
            <a:endParaRPr lang="en-US">
              <a:latin typeface="Angsana New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33D3B-6E6E-7390-8E36-287E6DA5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5B87-F177-4B71-A45E-3402809A9232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397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6E552-6267-CC89-D905-9EF21BC9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5B87-F177-4B71-A45E-3402809A9232}" type="slidenum">
              <a:rPr lang="en-IN" smtClean="0"/>
              <a:t>22</a:t>
            </a:fld>
            <a:endParaRPr lang="en-IN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CB535DF-8021-B630-00C0-7421FD788296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105B87-F177-4B71-A45E-3402809A9232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4A662EB-911B-7334-19B5-F4054274C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CONCLUSION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929BC9-035D-CC04-A98E-DDD1C92DE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>
                <a:latin typeface="Angsana New"/>
                <a:ea typeface="+mn-lt"/>
                <a:cs typeface="+mn-lt"/>
              </a:rPr>
              <a:t>Faculty Management System is to automate and streamline various faculty-related processes and information management tasks, providing a centralized platform for faculty management in academic institutions.</a:t>
            </a:r>
          </a:p>
          <a:p>
            <a:r>
              <a:rPr lang="en-US" sz="3000">
                <a:latin typeface="Angsana New"/>
                <a:ea typeface="+mn-lt"/>
                <a:cs typeface="+mn-lt"/>
              </a:rPr>
              <a:t>Limit the current difficulties facing during accreditation process</a:t>
            </a:r>
          </a:p>
          <a:p>
            <a:r>
              <a:rPr lang="en-US" sz="3000">
                <a:latin typeface="Angsana New"/>
                <a:ea typeface="+mn-lt"/>
                <a:cs typeface="+mn-lt"/>
              </a:rPr>
              <a:t>The system should be able to generate analytics on various aspects of faculty management, such as faculty performance, attendance, payroll, and benefits.</a:t>
            </a:r>
            <a:endParaRPr lang="en-US" sz="3000">
              <a:latin typeface="Angsana New"/>
              <a:ea typeface="+mn-lt"/>
              <a:cs typeface="Calibri"/>
            </a:endParaRPr>
          </a:p>
          <a:p>
            <a:endParaRPr lang="en-US" sz="3000">
              <a:latin typeface="Angsana New"/>
              <a:ea typeface="+mn-lt"/>
              <a:cs typeface="Angsana New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FC4E17-1BF1-9A57-4CC3-4792EA8E42A6}"/>
              </a:ext>
            </a:extLst>
          </p:cNvPr>
          <p:cNvGrpSpPr/>
          <p:nvPr/>
        </p:nvGrpSpPr>
        <p:grpSpPr>
          <a:xfrm>
            <a:off x="797489" y="359503"/>
            <a:ext cx="10597022" cy="91434"/>
            <a:chOff x="1402915" y="344949"/>
            <a:chExt cx="10246292" cy="558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192978-2220-C796-277D-2B2DC73A357E}"/>
                </a:ext>
              </a:extLst>
            </p:cNvPr>
            <p:cNvSpPr/>
            <p:nvPr/>
          </p:nvSpPr>
          <p:spPr>
            <a:xfrm>
              <a:off x="1402915" y="350729"/>
              <a:ext cx="2555310" cy="50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B4653F-DBE3-6199-81C6-9F23DFBDA1E0}"/>
                </a:ext>
              </a:extLst>
            </p:cNvPr>
            <p:cNvSpPr/>
            <p:nvPr/>
          </p:nvSpPr>
          <p:spPr>
            <a:xfrm>
              <a:off x="6526061" y="348401"/>
              <a:ext cx="2555310" cy="5010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50DFCD-B97D-2910-F7A9-D3B794AD2E81}"/>
                </a:ext>
              </a:extLst>
            </p:cNvPr>
            <p:cNvSpPr/>
            <p:nvPr/>
          </p:nvSpPr>
          <p:spPr>
            <a:xfrm>
              <a:off x="9093897" y="344949"/>
              <a:ext cx="2555310" cy="5010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DE2C17-01CC-5A2A-B396-BAB303B559C9}"/>
                </a:ext>
              </a:extLst>
            </p:cNvPr>
            <p:cNvSpPr/>
            <p:nvPr/>
          </p:nvSpPr>
          <p:spPr>
            <a:xfrm>
              <a:off x="3958225" y="344949"/>
              <a:ext cx="2555310" cy="5010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CD5BAE24-5838-AF32-77A5-D83D4934C231}"/>
              </a:ext>
            </a:extLst>
          </p:cNvPr>
          <p:cNvSpPr txBox="1">
            <a:spLocks/>
          </p:cNvSpPr>
          <p:nvPr/>
        </p:nvSpPr>
        <p:spPr>
          <a:xfrm>
            <a:off x="8915400" y="6661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105B87-F177-4B71-A45E-3402809A9232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392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Blurred lights">
            <a:extLst>
              <a:ext uri="{FF2B5EF4-FFF2-40B4-BE49-F238E27FC236}">
                <a16:creationId xmlns:a16="http://schemas.microsoft.com/office/drawing/2014/main" id="{BE802E23-B9C1-C083-5DD9-BA9B7D1CC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3879" y="0"/>
            <a:ext cx="13553161" cy="73646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4061C-4706-B201-6CAC-E3E120C8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5B87-F177-4B71-A45E-3402809A9232}" type="slidenum">
              <a:rPr lang="en-IN" smtClean="0"/>
              <a:t>23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1BD418-97B8-AA28-E6CA-4EB227484E50}"/>
              </a:ext>
            </a:extLst>
          </p:cNvPr>
          <p:cNvGrpSpPr/>
          <p:nvPr/>
        </p:nvGrpSpPr>
        <p:grpSpPr>
          <a:xfrm>
            <a:off x="1380227" y="2932979"/>
            <a:ext cx="9431546" cy="992042"/>
            <a:chOff x="1351346" y="2898472"/>
            <a:chExt cx="9431546" cy="99204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F72C73A-AB1D-0EC6-EDF4-601340D12AF5}"/>
                </a:ext>
              </a:extLst>
            </p:cNvPr>
            <p:cNvSpPr/>
            <p:nvPr/>
          </p:nvSpPr>
          <p:spPr>
            <a:xfrm>
              <a:off x="1351346" y="2898475"/>
              <a:ext cx="1006415" cy="992039"/>
            </a:xfrm>
            <a:prstGeom prst="roundRect">
              <a:avLst/>
            </a:prstGeom>
            <a:gradFill rotWithShape="1">
              <a:gsLst>
                <a:gs pos="0">
                  <a:srgbClr val="6AAC90">
                    <a:tint val="98000"/>
                    <a:lumMod val="114000"/>
                  </a:srgbClr>
                </a:gs>
                <a:gs pos="100000">
                  <a:srgbClr val="6AAC90">
                    <a:shade val="90000"/>
                    <a:lumMod val="84000"/>
                  </a:srgbClr>
                </a:gs>
              </a:gsLst>
              <a:lin ang="5400000" scaled="0"/>
            </a:gradFill>
            <a:ln w="9525" cap="rnd" cmpd="sng" algn="ctr">
              <a:solidFill>
                <a:srgbClr val="6AAC90"/>
              </a:solidFill>
              <a:prstDash val="solid"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9pPr>
            </a:lstStyle>
            <a:p>
              <a:pPr algn="ctr"/>
              <a:r>
                <a:rPr lang="en-US" sz="4800" b="1">
                  <a:solidFill>
                    <a:sysClr val="windowText" lastClr="000000"/>
                  </a:solidFill>
                </a:rPr>
                <a:t>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98E9651-E96A-3F68-CA82-DF8071E8C7CC}"/>
                </a:ext>
              </a:extLst>
            </p:cNvPr>
            <p:cNvSpPr/>
            <p:nvPr/>
          </p:nvSpPr>
          <p:spPr>
            <a:xfrm>
              <a:off x="2429648" y="2898474"/>
              <a:ext cx="1006415" cy="992039"/>
            </a:xfrm>
            <a:prstGeom prst="roundRect">
              <a:avLst/>
            </a:prstGeom>
            <a:gradFill rotWithShape="1">
              <a:gsLst>
                <a:gs pos="0">
                  <a:srgbClr val="6AAC90">
                    <a:tint val="98000"/>
                    <a:lumMod val="114000"/>
                  </a:srgbClr>
                </a:gs>
                <a:gs pos="100000">
                  <a:srgbClr val="6AAC90">
                    <a:shade val="90000"/>
                    <a:lumMod val="84000"/>
                  </a:srgbClr>
                </a:gs>
              </a:gsLst>
              <a:lin ang="5400000" scaled="0"/>
            </a:gradFill>
            <a:ln w="9525" cap="rnd" cmpd="sng" algn="ctr">
              <a:solidFill>
                <a:srgbClr val="6AAC90"/>
              </a:solidFill>
              <a:prstDash val="solid"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9pPr>
            </a:lstStyle>
            <a:p>
              <a:pPr algn="ctr"/>
              <a:r>
                <a:rPr lang="en-US" sz="4800" b="1">
                  <a:solidFill>
                    <a:sysClr val="windowText" lastClr="000000"/>
                  </a:solidFill>
                </a:rPr>
                <a:t>H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E7E51A4-4B66-DD41-B134-E5F62C407870}"/>
                </a:ext>
              </a:extLst>
            </p:cNvPr>
            <p:cNvSpPr/>
            <p:nvPr/>
          </p:nvSpPr>
          <p:spPr>
            <a:xfrm>
              <a:off x="3536704" y="2898473"/>
              <a:ext cx="1006415" cy="992039"/>
            </a:xfrm>
            <a:prstGeom prst="roundRect">
              <a:avLst/>
            </a:prstGeom>
            <a:gradFill rotWithShape="1">
              <a:gsLst>
                <a:gs pos="0">
                  <a:srgbClr val="6AAC90">
                    <a:tint val="98000"/>
                    <a:lumMod val="114000"/>
                  </a:srgbClr>
                </a:gs>
                <a:gs pos="100000">
                  <a:srgbClr val="6AAC90">
                    <a:shade val="90000"/>
                    <a:lumMod val="84000"/>
                  </a:srgbClr>
                </a:gs>
              </a:gsLst>
              <a:lin ang="5400000" scaled="0"/>
            </a:gradFill>
            <a:ln w="9525" cap="rnd" cmpd="sng" algn="ctr">
              <a:solidFill>
                <a:srgbClr val="6AAC90"/>
              </a:solidFill>
              <a:prstDash val="solid"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9pPr>
            </a:lstStyle>
            <a:p>
              <a:pPr algn="ctr"/>
              <a:r>
                <a:rPr lang="en-US" sz="4800" b="1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E492EBB-15AB-5FED-AA48-E2493D7BDAA4}"/>
                </a:ext>
              </a:extLst>
            </p:cNvPr>
            <p:cNvSpPr/>
            <p:nvPr/>
          </p:nvSpPr>
          <p:spPr>
            <a:xfrm>
              <a:off x="4643760" y="2898472"/>
              <a:ext cx="1006415" cy="992039"/>
            </a:xfrm>
            <a:prstGeom prst="roundRect">
              <a:avLst/>
            </a:prstGeom>
            <a:gradFill rotWithShape="1">
              <a:gsLst>
                <a:gs pos="0">
                  <a:srgbClr val="6AAC90">
                    <a:tint val="98000"/>
                    <a:lumMod val="114000"/>
                  </a:srgbClr>
                </a:gs>
                <a:gs pos="100000">
                  <a:srgbClr val="6AAC90">
                    <a:shade val="90000"/>
                    <a:lumMod val="84000"/>
                  </a:srgbClr>
                </a:gs>
              </a:gsLst>
              <a:lin ang="5400000" scaled="0"/>
            </a:gradFill>
            <a:ln w="9525" cap="rnd" cmpd="sng" algn="ctr">
              <a:solidFill>
                <a:srgbClr val="6AAC90"/>
              </a:solidFill>
              <a:prstDash val="solid"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9pPr>
            </a:lstStyle>
            <a:p>
              <a:pPr algn="ctr"/>
              <a:r>
                <a:rPr lang="en-US" sz="4800" b="1">
                  <a:solidFill>
                    <a:sysClr val="windowText" lastClr="000000"/>
                  </a:solidFill>
                </a:rPr>
                <a:t>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56570B3-5913-B3CD-7C50-76E106F30004}"/>
                </a:ext>
              </a:extLst>
            </p:cNvPr>
            <p:cNvSpPr/>
            <p:nvPr/>
          </p:nvSpPr>
          <p:spPr>
            <a:xfrm>
              <a:off x="5750817" y="2898473"/>
              <a:ext cx="1092679" cy="992039"/>
            </a:xfrm>
            <a:prstGeom prst="roundRect">
              <a:avLst/>
            </a:prstGeom>
            <a:gradFill rotWithShape="1">
              <a:gsLst>
                <a:gs pos="0">
                  <a:srgbClr val="6AAC90">
                    <a:tint val="98000"/>
                    <a:lumMod val="114000"/>
                  </a:srgbClr>
                </a:gs>
                <a:gs pos="100000">
                  <a:srgbClr val="6AAC90">
                    <a:shade val="90000"/>
                    <a:lumMod val="84000"/>
                  </a:srgbClr>
                </a:gs>
              </a:gsLst>
              <a:lin ang="5400000" scaled="0"/>
            </a:gradFill>
            <a:ln w="9525" cap="rnd" cmpd="sng" algn="ctr">
              <a:solidFill>
                <a:srgbClr val="6AAC90"/>
              </a:solidFill>
              <a:prstDash val="solid"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9pPr>
            </a:lstStyle>
            <a:p>
              <a:pPr algn="ctr"/>
              <a:r>
                <a:rPr lang="en-US" sz="4800" b="1">
                  <a:solidFill>
                    <a:sysClr val="windowText" lastClr="000000"/>
                  </a:solidFill>
                </a:rPr>
                <a:t>K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CF5CDDB-3970-8A57-F2A3-CB26DF0409FC}"/>
                </a:ext>
              </a:extLst>
            </p:cNvPr>
            <p:cNvSpPr/>
            <p:nvPr/>
          </p:nvSpPr>
          <p:spPr>
            <a:xfrm>
              <a:off x="7490477" y="2898472"/>
              <a:ext cx="1006415" cy="992039"/>
            </a:xfrm>
            <a:prstGeom prst="roundRect">
              <a:avLst/>
            </a:prstGeom>
            <a:gradFill rotWithShape="1">
              <a:gsLst>
                <a:gs pos="0">
                  <a:srgbClr val="6AAC90">
                    <a:tint val="98000"/>
                    <a:lumMod val="114000"/>
                  </a:srgbClr>
                </a:gs>
                <a:gs pos="100000">
                  <a:srgbClr val="6AAC90">
                    <a:shade val="90000"/>
                    <a:lumMod val="84000"/>
                  </a:srgbClr>
                </a:gs>
              </a:gsLst>
              <a:lin ang="5400000" scaled="0"/>
            </a:gradFill>
            <a:ln w="9525" cap="rnd" cmpd="sng" algn="ctr">
              <a:solidFill>
                <a:srgbClr val="6AAC90"/>
              </a:solidFill>
              <a:prstDash val="solid"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9pPr>
            </a:lstStyle>
            <a:p>
              <a:pPr algn="ctr"/>
              <a:r>
                <a:rPr lang="en-US" sz="4800" b="1">
                  <a:solidFill>
                    <a:sysClr val="windowText" lastClr="000000"/>
                  </a:solidFill>
                </a:rPr>
                <a:t>Y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6AE97F0-5DD3-BBA4-777A-F1573430495C}"/>
                </a:ext>
              </a:extLst>
            </p:cNvPr>
            <p:cNvSpPr/>
            <p:nvPr/>
          </p:nvSpPr>
          <p:spPr>
            <a:xfrm>
              <a:off x="9776477" y="2898472"/>
              <a:ext cx="1006415" cy="992039"/>
            </a:xfrm>
            <a:prstGeom prst="roundRect">
              <a:avLst/>
            </a:prstGeom>
            <a:gradFill rotWithShape="1">
              <a:gsLst>
                <a:gs pos="0">
                  <a:srgbClr val="6AAC90">
                    <a:tint val="98000"/>
                    <a:lumMod val="114000"/>
                  </a:srgbClr>
                </a:gs>
                <a:gs pos="100000">
                  <a:srgbClr val="6AAC90">
                    <a:shade val="90000"/>
                    <a:lumMod val="84000"/>
                  </a:srgbClr>
                </a:gs>
              </a:gsLst>
              <a:lin ang="5400000" scaled="0"/>
            </a:gradFill>
            <a:ln w="9525" cap="rnd" cmpd="sng" algn="ctr">
              <a:solidFill>
                <a:srgbClr val="6AAC90"/>
              </a:solidFill>
              <a:prstDash val="solid"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9pPr>
            </a:lstStyle>
            <a:p>
              <a:pPr algn="ctr"/>
              <a:r>
                <a:rPr lang="en-US" sz="4800" b="1">
                  <a:solidFill>
                    <a:sysClr val="windowText" lastClr="000000"/>
                  </a:solidFill>
                </a:rPr>
                <a:t>U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F6E67D4-674A-C000-67C8-E0B7738F6D25}"/>
                </a:ext>
              </a:extLst>
            </p:cNvPr>
            <p:cNvSpPr/>
            <p:nvPr/>
          </p:nvSpPr>
          <p:spPr>
            <a:xfrm>
              <a:off x="8611912" y="2898473"/>
              <a:ext cx="1006415" cy="992039"/>
            </a:xfrm>
            <a:prstGeom prst="roundRect">
              <a:avLst/>
            </a:prstGeom>
            <a:gradFill rotWithShape="1">
              <a:gsLst>
                <a:gs pos="0">
                  <a:srgbClr val="6AAC90">
                    <a:tint val="98000"/>
                    <a:lumMod val="114000"/>
                  </a:srgbClr>
                </a:gs>
                <a:gs pos="100000">
                  <a:srgbClr val="6AAC90">
                    <a:shade val="90000"/>
                    <a:lumMod val="84000"/>
                  </a:srgbClr>
                </a:gs>
              </a:gsLst>
              <a:lin ang="5400000" scaled="0"/>
            </a:gradFill>
            <a:ln w="9525" cap="rnd" cmpd="sng" algn="ctr">
              <a:solidFill>
                <a:srgbClr val="6AAC90"/>
              </a:solidFill>
              <a:prstDash val="solid"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ysClr val="window" lastClr="FFFFFF"/>
                  </a:solidFill>
                  <a:latin typeface="Century Gothic" panose="020B0502020202020204"/>
                </a:defRPr>
              </a:lvl9pPr>
            </a:lstStyle>
            <a:p>
              <a:pPr algn="ctr"/>
              <a:r>
                <a:rPr lang="en-US" sz="4800" b="1">
                  <a:solidFill>
                    <a:sysClr val="windowText" lastClr="000000"/>
                  </a:solidFill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417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5974-B2BB-FFAD-44C8-81BA9D0D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u="sng"/>
            </a:br>
            <a:r>
              <a:rPr lang="en-US" u="sng"/>
              <a:t>PROBLEM STATEMENT</a:t>
            </a:r>
            <a:endParaRPr lang="en-IN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B82B-921E-ABE9-F4C2-83D02521A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353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000"/>
          </a:p>
          <a:p>
            <a:pPr marL="0" indent="0">
              <a:buNone/>
            </a:pPr>
            <a:r>
              <a:rPr lang="en-US" sz="3000">
                <a:latin typeface="Angsana New"/>
                <a:cs typeface="Angsana New"/>
              </a:rPr>
              <a:t>The Faculty Management System is a software application that aims to streamline the administrative and academic activities of educational institutions. Many educational institutions struggle to maintain faculty data and it’s effective organizing . It becomes difficult when we require searching ,sorting </a:t>
            </a:r>
            <a:r>
              <a:rPr lang="en-US" sz="3000" err="1">
                <a:latin typeface="Angsana New"/>
                <a:cs typeface="Angsana New"/>
              </a:rPr>
              <a:t>etc</a:t>
            </a:r>
            <a:r>
              <a:rPr lang="en-US" sz="3000">
                <a:latin typeface="Angsana New"/>
                <a:cs typeface="Angsana New"/>
              </a:rPr>
              <a:t> for many purpose like NAAC and NBA accreditations. To address these challenges, there is a need for a faculty management system that enables educational institutions to make an easy and efficient way for faculty management.</a:t>
            </a:r>
            <a:endParaRPr lang="en-IN" sz="3000">
              <a:latin typeface="Angsana New"/>
              <a:cs typeface="Angsana New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9F7CB7-083B-E2A2-8186-0B2A51ED5226}"/>
              </a:ext>
            </a:extLst>
          </p:cNvPr>
          <p:cNvGrpSpPr/>
          <p:nvPr/>
        </p:nvGrpSpPr>
        <p:grpSpPr>
          <a:xfrm>
            <a:off x="797489" y="359503"/>
            <a:ext cx="10597021" cy="91434"/>
            <a:chOff x="1402915" y="344949"/>
            <a:chExt cx="10246292" cy="558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6F421C-DD7C-27CC-B0FE-CC13F7EC68EE}"/>
                </a:ext>
              </a:extLst>
            </p:cNvPr>
            <p:cNvSpPr/>
            <p:nvPr/>
          </p:nvSpPr>
          <p:spPr>
            <a:xfrm>
              <a:off x="1402915" y="350729"/>
              <a:ext cx="2555310" cy="50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49E736-28F5-C1DC-0524-81F69B3DC1F4}"/>
                </a:ext>
              </a:extLst>
            </p:cNvPr>
            <p:cNvSpPr/>
            <p:nvPr/>
          </p:nvSpPr>
          <p:spPr>
            <a:xfrm>
              <a:off x="6526061" y="348401"/>
              <a:ext cx="2555310" cy="5010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B4AB40-880C-C105-5BDC-B4EF37C0191E}"/>
                </a:ext>
              </a:extLst>
            </p:cNvPr>
            <p:cNvSpPr/>
            <p:nvPr/>
          </p:nvSpPr>
          <p:spPr>
            <a:xfrm>
              <a:off x="9093897" y="344949"/>
              <a:ext cx="2555310" cy="5010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041566-ECAB-D05E-914D-86FE60DC25F9}"/>
                </a:ext>
              </a:extLst>
            </p:cNvPr>
            <p:cNvSpPr/>
            <p:nvPr/>
          </p:nvSpPr>
          <p:spPr>
            <a:xfrm>
              <a:off x="3958225" y="344949"/>
              <a:ext cx="2555310" cy="5010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81B0F-BAA9-59A7-8A31-A3DE0C33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5B87-F177-4B71-A45E-3402809A923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09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9557-0E2C-8113-EEE1-E25D76F8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OBJETIVES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231C3-93E6-8B2F-C5DA-B5885F90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>
                <a:latin typeface="Angsana New"/>
                <a:cs typeface="Angsana New"/>
              </a:rPr>
              <a:t>The objective of this system is to automate the manual processes involved in managing faculty members' personal information, qualifications, professional experience, publications, and awards. </a:t>
            </a:r>
            <a:endParaRPr lang="en-US" sz="300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3000">
                <a:latin typeface="Angsana New"/>
                <a:cs typeface="Angsana New"/>
              </a:rPr>
              <a:t>The intended audience of the system is the faculty members, administrative staff, and management of educational institutions.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8EF916-F8F5-CB52-1083-957180542DA9}"/>
              </a:ext>
            </a:extLst>
          </p:cNvPr>
          <p:cNvGrpSpPr/>
          <p:nvPr/>
        </p:nvGrpSpPr>
        <p:grpSpPr>
          <a:xfrm>
            <a:off x="797489" y="359503"/>
            <a:ext cx="10597021" cy="91434"/>
            <a:chOff x="1402915" y="344949"/>
            <a:chExt cx="10246292" cy="558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6E12C4A-E75A-C561-CF91-D038957D7F47}"/>
                </a:ext>
              </a:extLst>
            </p:cNvPr>
            <p:cNvSpPr/>
            <p:nvPr/>
          </p:nvSpPr>
          <p:spPr>
            <a:xfrm>
              <a:off x="1402915" y="350729"/>
              <a:ext cx="2555310" cy="50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F7AB66-698A-F5A7-4BC3-AD4C409B64E3}"/>
                </a:ext>
              </a:extLst>
            </p:cNvPr>
            <p:cNvSpPr/>
            <p:nvPr/>
          </p:nvSpPr>
          <p:spPr>
            <a:xfrm>
              <a:off x="6526061" y="348401"/>
              <a:ext cx="2555310" cy="5010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A511A1-EF4B-C3CA-6AD1-8D034B483082}"/>
                </a:ext>
              </a:extLst>
            </p:cNvPr>
            <p:cNvSpPr/>
            <p:nvPr/>
          </p:nvSpPr>
          <p:spPr>
            <a:xfrm>
              <a:off x="9093897" y="344949"/>
              <a:ext cx="2555310" cy="5010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81E3DA-4481-D0C7-3CA4-46341F4D5A34}"/>
                </a:ext>
              </a:extLst>
            </p:cNvPr>
            <p:cNvSpPr/>
            <p:nvPr/>
          </p:nvSpPr>
          <p:spPr>
            <a:xfrm>
              <a:off x="3958225" y="344949"/>
              <a:ext cx="2555310" cy="5010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8024A-EDD6-80EC-09BF-AF2163BD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5B87-F177-4B71-A45E-3402809A923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65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7485-F620-9FC8-30CD-9F958C5F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5B87-F177-4B71-A45E-3402809A9232}" type="slidenum">
              <a:rPr lang="en-IN" smtClean="0"/>
              <a:t>5</a:t>
            </a:fld>
            <a:endParaRPr lang="en-IN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FB1A6FE-1586-580E-4CB1-FEA89771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SCOPE</a:t>
            </a:r>
            <a:endParaRPr lang="en-IN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917F152-6702-844F-CFBC-5BDB064D7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>
                <a:latin typeface="Angsana New"/>
                <a:ea typeface="+mn-lt"/>
                <a:cs typeface="+mn-lt"/>
              </a:rPr>
              <a:t>Making the accreditation works easy</a:t>
            </a:r>
          </a:p>
          <a:p>
            <a:r>
              <a:rPr lang="en-US" sz="3000">
                <a:latin typeface="Angsana New"/>
                <a:ea typeface="+mn-lt"/>
                <a:cs typeface="+mn-lt"/>
              </a:rPr>
              <a:t>Faculty Management System is to automate and streamline various faculty-related processes and information management tasks, providing a centralized platform for faculty management in academic institutions.</a:t>
            </a:r>
            <a:endParaRPr lang="en-US"/>
          </a:p>
          <a:p>
            <a:r>
              <a:rPr lang="en-US" sz="3000">
                <a:latin typeface="Angsana New"/>
                <a:cs typeface="Calibri"/>
              </a:rPr>
              <a:t>The </a:t>
            </a:r>
            <a:r>
              <a:rPr lang="en-US" sz="3000">
                <a:latin typeface="Angsana New"/>
                <a:ea typeface="+mn-lt"/>
                <a:cs typeface="+mn-lt"/>
              </a:rPr>
              <a:t>system should be able to evaluate faculty performance based on various metrics such as teaching quality, research output, and service to the institution.</a:t>
            </a:r>
            <a:endParaRPr lang="en-US" sz="3000">
              <a:latin typeface="Angsana New" panose="02020603050405020304" pitchFamily="18" charset="-34"/>
              <a:ea typeface="+mn-lt"/>
              <a:cs typeface="Calibri"/>
            </a:endParaRPr>
          </a:p>
          <a:p>
            <a:r>
              <a:rPr lang="en-US" sz="3000">
                <a:latin typeface="Angsana New"/>
                <a:ea typeface="+mn-lt"/>
                <a:cs typeface="Calibri"/>
              </a:rPr>
              <a:t>Provide notification system and academic calendar</a:t>
            </a:r>
          </a:p>
          <a:p>
            <a:endParaRPr lang="en-US" sz="3000">
              <a:latin typeface="Angsana New"/>
              <a:ea typeface="+mn-lt"/>
              <a:cs typeface="Angsana New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342053-33A1-355D-79D4-A724DCB67190}"/>
              </a:ext>
            </a:extLst>
          </p:cNvPr>
          <p:cNvGrpSpPr/>
          <p:nvPr/>
        </p:nvGrpSpPr>
        <p:grpSpPr>
          <a:xfrm>
            <a:off x="797489" y="359503"/>
            <a:ext cx="10597022" cy="91434"/>
            <a:chOff x="1402915" y="344949"/>
            <a:chExt cx="10246292" cy="5588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875E18F-C13D-6B32-9F8A-E95B39048C81}"/>
                </a:ext>
              </a:extLst>
            </p:cNvPr>
            <p:cNvSpPr/>
            <p:nvPr/>
          </p:nvSpPr>
          <p:spPr>
            <a:xfrm>
              <a:off x="1402915" y="350729"/>
              <a:ext cx="2555310" cy="50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AB935A-FBD0-49AB-6EDB-237E2C4F5F3A}"/>
                </a:ext>
              </a:extLst>
            </p:cNvPr>
            <p:cNvSpPr/>
            <p:nvPr/>
          </p:nvSpPr>
          <p:spPr>
            <a:xfrm>
              <a:off x="6526061" y="348401"/>
              <a:ext cx="2555310" cy="5010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475B39A-B098-D55B-A7FC-8043F65D8B37}"/>
                </a:ext>
              </a:extLst>
            </p:cNvPr>
            <p:cNvSpPr/>
            <p:nvPr/>
          </p:nvSpPr>
          <p:spPr>
            <a:xfrm>
              <a:off x="9093897" y="344949"/>
              <a:ext cx="2555310" cy="5010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D33F2BA-CDAD-9E8F-B99D-5A53A961F763}"/>
                </a:ext>
              </a:extLst>
            </p:cNvPr>
            <p:cNvSpPr/>
            <p:nvPr/>
          </p:nvSpPr>
          <p:spPr>
            <a:xfrm>
              <a:off x="3958225" y="344949"/>
              <a:ext cx="2555310" cy="5010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8" name="Slide Number Placeholder 8">
            <a:extLst>
              <a:ext uri="{FF2B5EF4-FFF2-40B4-BE49-F238E27FC236}">
                <a16:creationId xmlns:a16="http://schemas.microsoft.com/office/drawing/2014/main" id="{CEACC053-CCDC-076A-6BCB-878EC0D230E2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105B87-F177-4B71-A45E-3402809A9232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16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8D348-31DF-283D-867F-CC93CB57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5B87-F177-4B71-A45E-3402809A9232}" type="slidenum">
              <a:rPr lang="en-IN" smtClean="0"/>
              <a:t>6</a:t>
            </a:fld>
            <a:endParaRPr lang="en-IN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854B14D-5AFF-8E67-4DD6-7285D03831EF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105B87-F177-4B71-A45E-3402809A9232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E62BC5-3969-5B1F-A532-98B932C8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STAKEHOLDER IDENTIFICATION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306D6F-C8E9-4C86-787E-F65E22BD1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000">
              <a:latin typeface="Angsana New" panose="02020603050405020304" pitchFamily="18" charset="-34"/>
              <a:ea typeface="+mn-lt"/>
              <a:cs typeface="Calibri"/>
            </a:endParaRPr>
          </a:p>
          <a:p>
            <a:endParaRPr lang="en-US" sz="3000">
              <a:latin typeface="Angsana New"/>
              <a:ea typeface="+mn-lt"/>
              <a:cs typeface="Angsana New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69D0D2-D4E3-2CD9-C5F2-034385642A84}"/>
              </a:ext>
            </a:extLst>
          </p:cNvPr>
          <p:cNvGrpSpPr/>
          <p:nvPr/>
        </p:nvGrpSpPr>
        <p:grpSpPr>
          <a:xfrm>
            <a:off x="797489" y="359503"/>
            <a:ext cx="10597022" cy="91434"/>
            <a:chOff x="1402915" y="344949"/>
            <a:chExt cx="10246292" cy="558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F302D9-8BA8-C13A-0911-285AABB6CF93}"/>
                </a:ext>
              </a:extLst>
            </p:cNvPr>
            <p:cNvSpPr/>
            <p:nvPr/>
          </p:nvSpPr>
          <p:spPr>
            <a:xfrm>
              <a:off x="1402915" y="350729"/>
              <a:ext cx="2555310" cy="50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F33963-60A1-E178-12D1-36E977007AD8}"/>
                </a:ext>
              </a:extLst>
            </p:cNvPr>
            <p:cNvSpPr/>
            <p:nvPr/>
          </p:nvSpPr>
          <p:spPr>
            <a:xfrm>
              <a:off x="6526061" y="348401"/>
              <a:ext cx="2555310" cy="5010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05FD15E-6BBF-3F64-DD3A-2E97E49737CF}"/>
                </a:ext>
              </a:extLst>
            </p:cNvPr>
            <p:cNvSpPr/>
            <p:nvPr/>
          </p:nvSpPr>
          <p:spPr>
            <a:xfrm>
              <a:off x="9093897" y="344949"/>
              <a:ext cx="2555310" cy="5010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9BB0C83-D1E3-F489-BBD7-024498CBBF5C}"/>
                </a:ext>
              </a:extLst>
            </p:cNvPr>
            <p:cNvSpPr/>
            <p:nvPr/>
          </p:nvSpPr>
          <p:spPr>
            <a:xfrm>
              <a:off x="3958225" y="344949"/>
              <a:ext cx="2555310" cy="5010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6557841F-6CB4-1581-D538-908456F699E2}"/>
              </a:ext>
            </a:extLst>
          </p:cNvPr>
          <p:cNvSpPr txBox="1">
            <a:spLocks/>
          </p:cNvSpPr>
          <p:nvPr/>
        </p:nvSpPr>
        <p:spPr>
          <a:xfrm>
            <a:off x="8915400" y="6661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105B87-F177-4B71-A45E-3402809A9232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42D1DC-B30B-7CAA-0305-BEF5C71247F1}"/>
              </a:ext>
            </a:extLst>
          </p:cNvPr>
          <p:cNvSpPr txBox="1"/>
          <p:nvPr/>
        </p:nvSpPr>
        <p:spPr>
          <a:xfrm>
            <a:off x="1161142" y="1723571"/>
            <a:ext cx="4928558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>
                <a:latin typeface="Angsana New"/>
                <a:cs typeface="Calibri"/>
              </a:rPr>
              <a:t>Principal</a:t>
            </a: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z="3000">
                <a:latin typeface="Angsana New"/>
                <a:cs typeface="Calibri"/>
              </a:rPr>
              <a:t>Dean</a:t>
            </a:r>
          </a:p>
          <a:p>
            <a:pPr marL="457200" indent="-457200">
              <a:buFont typeface="Arial"/>
              <a:buChar char="•"/>
            </a:pPr>
            <a:r>
              <a:rPr lang="en-US" sz="3000">
                <a:latin typeface="Angsana New"/>
                <a:cs typeface="Calibri"/>
              </a:rPr>
              <a:t>HOD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>
                <a:latin typeface="Angsana New"/>
                <a:cs typeface="Calibri"/>
              </a:rPr>
              <a:t>Faculty</a:t>
            </a:r>
            <a:endParaRPr lang="en-US"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r>
              <a:rPr lang="en-US" sz="3000">
                <a:latin typeface="Angsana New"/>
                <a:cs typeface="Calibri"/>
              </a:rPr>
              <a:t>Members in accreditation program</a:t>
            </a:r>
          </a:p>
        </p:txBody>
      </p:sp>
    </p:spTree>
    <p:extLst>
      <p:ext uri="{BB962C8B-B14F-4D97-AF65-F5344CB8AC3E}">
        <p14:creationId xmlns:p14="http://schemas.microsoft.com/office/powerpoint/2010/main" val="382674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DAE2-66B5-DDBE-9E79-6BFE95D0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Angsana New" panose="02020603050405020304" pitchFamily="18" charset="-34"/>
                <a:cs typeface="Angsana New" panose="02020603050405020304" pitchFamily="18" charset="-34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E0E7A-F003-9410-3336-190686C54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SzPct val="60000"/>
              <a:buFont typeface="Wingdings" panose="020B0604020202020204" pitchFamily="34" charset="0"/>
              <a:buChar char="§"/>
            </a:pPr>
            <a:r>
              <a:rPr lang="en-US" sz="3000">
                <a:latin typeface="Angsana New"/>
                <a:ea typeface="+mn-lt"/>
                <a:cs typeface="+mn-lt"/>
              </a:rPr>
              <a:t>Lack of proper faculty data management</a:t>
            </a:r>
          </a:p>
          <a:p>
            <a:pPr marL="457200" indent="-457200">
              <a:buSzPct val="60000"/>
              <a:buFont typeface="Wingdings" panose="020B0604020202020204" pitchFamily="34" charset="0"/>
              <a:buChar char="§"/>
            </a:pPr>
            <a:r>
              <a:rPr lang="en-US" sz="2800">
                <a:latin typeface="Angsana New"/>
                <a:cs typeface="Calibri" panose="020F0502020204030204"/>
              </a:rPr>
              <a:t>Current difficulties facing during accreditation process</a:t>
            </a:r>
            <a:endParaRPr lang="en-US">
              <a:cs typeface="Calibri" panose="020F0502020204030204"/>
            </a:endParaRPr>
          </a:p>
          <a:p>
            <a:pPr marL="457200" indent="-457200">
              <a:buSzPct val="60000"/>
              <a:buFont typeface="Wingdings" panose="020B0604020202020204" pitchFamily="34" charset="0"/>
              <a:buChar char="§"/>
            </a:pPr>
            <a:r>
              <a:rPr lang="en-US" sz="3000">
                <a:latin typeface="Angsana New"/>
                <a:cs typeface="Angsana New"/>
              </a:rPr>
              <a:t>Beneficial to the faculties in the college</a:t>
            </a:r>
          </a:p>
          <a:p>
            <a:pPr marL="457200" indent="-457200">
              <a:buSzPct val="60000"/>
              <a:buFont typeface="Wingdings" panose="020B0604020202020204" pitchFamily="34" charset="0"/>
              <a:buChar char="§"/>
            </a:pPr>
            <a:r>
              <a:rPr lang="en-US" sz="3000">
                <a:latin typeface="Angsana New"/>
                <a:cs typeface="Angsana New"/>
              </a:rPr>
              <a:t>Easy and efficient way of retrieving faculty information</a:t>
            </a:r>
            <a:endParaRPr lang="en-US">
              <a:cs typeface="Calibri" panose="020F0502020204030204"/>
            </a:endParaRPr>
          </a:p>
          <a:p>
            <a:pPr marL="0" indent="0">
              <a:buSzPct val="60000"/>
              <a:buNone/>
            </a:pPr>
            <a:endParaRPr lang="en-US" sz="3000">
              <a:latin typeface="Angsana New"/>
              <a:cs typeface="Calibri" panose="020F0502020204030204"/>
            </a:endParaRPr>
          </a:p>
          <a:p>
            <a:pPr>
              <a:buSzPct val="60000"/>
            </a:pPr>
            <a:endParaRPr lang="en-US" sz="2000">
              <a:latin typeface="Calibri" panose="020F0502020204030204"/>
              <a:cs typeface="Calibri" panose="020F0502020204030204"/>
            </a:endParaRPr>
          </a:p>
          <a:p>
            <a:pPr marL="0" indent="0">
              <a:buSzPct val="60000"/>
              <a:buNone/>
            </a:pPr>
            <a:endParaRPr lang="en-US" sz="200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SzPct val="60000"/>
              <a:buNone/>
            </a:pPr>
            <a:endParaRPr lang="en-US" sz="200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SzPct val="60000"/>
              <a:buNone/>
            </a:pPr>
            <a:endParaRPr lang="en-IN" sz="300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729F26-70E7-DCF4-4699-8E6382DC7B55}"/>
              </a:ext>
            </a:extLst>
          </p:cNvPr>
          <p:cNvGrpSpPr/>
          <p:nvPr/>
        </p:nvGrpSpPr>
        <p:grpSpPr>
          <a:xfrm>
            <a:off x="797489" y="359503"/>
            <a:ext cx="10597021" cy="91434"/>
            <a:chOff x="1402915" y="344949"/>
            <a:chExt cx="10246292" cy="558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8BD9BA-51C4-D165-D1DD-A568A0C6F831}"/>
                </a:ext>
              </a:extLst>
            </p:cNvPr>
            <p:cNvSpPr/>
            <p:nvPr/>
          </p:nvSpPr>
          <p:spPr>
            <a:xfrm>
              <a:off x="1402915" y="350729"/>
              <a:ext cx="2555310" cy="50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4B2B81-FEBD-A1CF-8F5C-3C2565C28041}"/>
                </a:ext>
              </a:extLst>
            </p:cNvPr>
            <p:cNvSpPr/>
            <p:nvPr/>
          </p:nvSpPr>
          <p:spPr>
            <a:xfrm>
              <a:off x="6526061" y="348401"/>
              <a:ext cx="2555310" cy="5010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5F9FC9-1E79-8AF3-44C9-590D9F3E1C6A}"/>
                </a:ext>
              </a:extLst>
            </p:cNvPr>
            <p:cNvSpPr/>
            <p:nvPr/>
          </p:nvSpPr>
          <p:spPr>
            <a:xfrm>
              <a:off x="9093897" y="344949"/>
              <a:ext cx="2555310" cy="5010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00DE8B9-6177-6C50-AE04-D57088B2C343}"/>
                </a:ext>
              </a:extLst>
            </p:cNvPr>
            <p:cNvSpPr/>
            <p:nvPr/>
          </p:nvSpPr>
          <p:spPr>
            <a:xfrm>
              <a:off x="3958225" y="344949"/>
              <a:ext cx="2555310" cy="5010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F7D3D14-C9EC-9777-B0EA-02EC86BD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5B87-F177-4B71-A45E-3402809A923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3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448F-2FF1-8D14-9114-D7B0D509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E3682-8E11-67EE-15C6-A55EA0CA1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60000"/>
              <a:buFont typeface="Wingdings" panose="05000000000000000000" pitchFamily="2" charset="2"/>
              <a:buChar char="Ø"/>
            </a:pPr>
            <a:r>
              <a:rPr lang="en-US" sz="3200">
                <a:latin typeface="Angsana New" panose="02020603050405020304" pitchFamily="18" charset="-34"/>
                <a:cs typeface="Angsana New" panose="02020603050405020304" pitchFamily="18" charset="-34"/>
              </a:rPr>
              <a:t> Login </a:t>
            </a:r>
          </a:p>
          <a:p>
            <a:pPr marL="0" indent="0">
              <a:buNone/>
            </a:pPr>
            <a:r>
              <a:rPr lang="en-US">
                <a:latin typeface="Angsana New" panose="02020603050405020304" pitchFamily="18" charset="-34"/>
                <a:cs typeface="Angsana New" panose="02020603050405020304" pitchFamily="18" charset="-34"/>
              </a:rPr>
              <a:t>The system should allow registered users to log in to the system by providing their faculty id and password. </a:t>
            </a:r>
          </a:p>
          <a:p>
            <a:pPr marL="0" indent="0">
              <a:buNone/>
            </a:pPr>
            <a:r>
              <a:rPr lang="en-US">
                <a:latin typeface="Angsana New" panose="02020603050405020304" pitchFamily="18" charset="-34"/>
                <a:cs typeface="Angsana New" panose="02020603050405020304" pitchFamily="18" charset="-34"/>
              </a:rPr>
              <a:t>The system should verify the user’s faculty id and password against the database. </a:t>
            </a:r>
          </a:p>
          <a:p>
            <a:pPr marL="0" indent="0">
              <a:buNone/>
            </a:pPr>
            <a:r>
              <a:rPr lang="en-US">
                <a:latin typeface="Angsana New" panose="02020603050405020304" pitchFamily="18" charset="-34"/>
                <a:cs typeface="Angsana New" panose="02020603050405020304" pitchFamily="18" charset="-34"/>
              </a:rPr>
              <a:t>The system should allow the user to reset their password if they forget it.</a:t>
            </a:r>
            <a:endParaRPr lang="en-IN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CEC22-0541-CBEB-64C7-4A7C2F45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5B87-F177-4B71-A45E-3402809A9232}" type="slidenum">
              <a:rPr lang="en-IN" smtClean="0"/>
              <a:t>8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2686B5-C7A8-FAAA-B32C-94CA18781C73}"/>
              </a:ext>
            </a:extLst>
          </p:cNvPr>
          <p:cNvGrpSpPr/>
          <p:nvPr/>
        </p:nvGrpSpPr>
        <p:grpSpPr>
          <a:xfrm>
            <a:off x="797489" y="359503"/>
            <a:ext cx="10597021" cy="91434"/>
            <a:chOff x="1402915" y="344949"/>
            <a:chExt cx="10246292" cy="5588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C4B58E-93EB-E63B-97DE-175030AC3F07}"/>
                </a:ext>
              </a:extLst>
            </p:cNvPr>
            <p:cNvSpPr/>
            <p:nvPr/>
          </p:nvSpPr>
          <p:spPr>
            <a:xfrm>
              <a:off x="1402915" y="350729"/>
              <a:ext cx="2555310" cy="50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D83C89-26F6-579A-04B2-B0CD5CBDDF89}"/>
                </a:ext>
              </a:extLst>
            </p:cNvPr>
            <p:cNvSpPr/>
            <p:nvPr/>
          </p:nvSpPr>
          <p:spPr>
            <a:xfrm>
              <a:off x="6526061" y="348401"/>
              <a:ext cx="2555310" cy="5010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37A0038-295A-0173-6684-43E759858912}"/>
                </a:ext>
              </a:extLst>
            </p:cNvPr>
            <p:cNvSpPr/>
            <p:nvPr/>
          </p:nvSpPr>
          <p:spPr>
            <a:xfrm>
              <a:off x="9093897" y="344949"/>
              <a:ext cx="2555310" cy="5010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6AEF3F1-82B5-ABB2-3A27-580A7DB47668}"/>
                </a:ext>
              </a:extLst>
            </p:cNvPr>
            <p:cNvSpPr/>
            <p:nvPr/>
          </p:nvSpPr>
          <p:spPr>
            <a:xfrm>
              <a:off x="3958225" y="344949"/>
              <a:ext cx="2555310" cy="5010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9112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23E439-BF55-57C5-200F-C5DE0A4FF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929" y="643466"/>
            <a:ext cx="10222141" cy="55710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24022-B823-D56F-BFC1-DC8278C2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4105B87-F177-4B71-A45E-3402809A923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5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96a2ca-5686-4f50-aade-46a48c6dbfd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AB7C2E84704C8E7AC70A66B13D5D" ma:contentTypeVersion="3" ma:contentTypeDescription="Create a new document." ma:contentTypeScope="" ma:versionID="200ee9a49f9f9c725dce55b999ae1ce7">
  <xsd:schema xmlns:xsd="http://www.w3.org/2001/XMLSchema" xmlns:xs="http://www.w3.org/2001/XMLSchema" xmlns:p="http://schemas.microsoft.com/office/2006/metadata/properties" xmlns:ns3="f696a2ca-5686-4f50-aade-46a48c6dbfdb" targetNamespace="http://schemas.microsoft.com/office/2006/metadata/properties" ma:root="true" ma:fieldsID="8c51e0ba655e0357066612849e2a51a3" ns3:_="">
    <xsd:import namespace="f696a2ca-5686-4f50-aade-46a48c6dbf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96a2ca-5686-4f50-aade-46a48c6dbf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D2CC88-8613-411E-BEDA-4F45658AC0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41F213-E57D-40F8-B899-B469AE7FD417}">
  <ds:schemaRefs>
    <ds:schemaRef ds:uri="f696a2ca-5686-4f50-aade-46a48c6dbfd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4EADD7F-C0E9-42A6-BBF9-C19B4B0D1462}">
  <ds:schemaRefs>
    <ds:schemaRef ds:uri="f696a2ca-5686-4f50-aade-46a48c6dbf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SYSTEM REQUAIREMENT SPECIFICATION</vt:lpstr>
      <vt:lpstr>CONTENTS </vt:lpstr>
      <vt:lpstr> PROBLEM STATEMENT</vt:lpstr>
      <vt:lpstr>OBJETIVES</vt:lpstr>
      <vt:lpstr>SCOPE</vt:lpstr>
      <vt:lpstr>STAKEHOLDER IDENTIFICATION</vt:lpstr>
      <vt:lpstr>MOTIVATION</vt:lpstr>
      <vt:lpstr>Functional Requirements</vt:lpstr>
      <vt:lpstr>PowerPoint Presentation</vt:lpstr>
      <vt:lpstr>PowerPoint Presentation</vt:lpstr>
      <vt:lpstr>PowerPoint Presentation</vt:lpstr>
      <vt:lpstr>PowerPoint Presentation</vt:lpstr>
      <vt:lpstr>Publications</vt:lpstr>
      <vt:lpstr>PowerPoint Presentation</vt:lpstr>
      <vt:lpstr>Non-Functional Requirements</vt:lpstr>
      <vt:lpstr>PowerPoint Presentation</vt:lpstr>
      <vt:lpstr>System Architecture </vt:lpstr>
      <vt:lpstr>User Interface Design</vt:lpstr>
      <vt:lpstr>Data Management </vt:lpstr>
      <vt:lpstr>TIMELINE</vt:lpstr>
      <vt:lpstr>TOOLS USED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REQUAIREMENT SPECIFICATION</dc:title>
  <dc:creator>ADARSH M S</dc:creator>
  <cp:revision>2</cp:revision>
  <dcterms:created xsi:type="dcterms:W3CDTF">2023-03-09T04:10:24Z</dcterms:created>
  <dcterms:modified xsi:type="dcterms:W3CDTF">2023-04-27T02:07:24Z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0x010100B6C1AB7C2E84704C8E7AC70A66B13D5D</vt:lpwstr>
  </property>
</Properties>
</file>