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620" y="284226"/>
            <a:ext cx="7096759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reekanthgandodi/sreekanthresume/blob/5b086d5f96eca9af83d8a5addd92b8c89a1ca62c/Sreekanth%20Resume.pptx" TargetMode="External"/><Relationship Id="rId4" Type="http://schemas.openxmlformats.org/officeDocument/2006/relationships/hyperlink" Target="mailto:Sreekanth.gandodi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7620" y="1185710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4" name="object 4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7600" y="2717801"/>
            <a:ext cx="3423030" cy="1634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b="1" spc="-5" dirty="0">
                <a:latin typeface="Verdana"/>
                <a:cs typeface="Verdana"/>
              </a:rPr>
              <a:t>Examination </a:t>
            </a:r>
            <a:r>
              <a:rPr sz="1100" b="1" spc="-10" dirty="0">
                <a:latin typeface="Verdana"/>
                <a:cs typeface="Verdana"/>
              </a:rPr>
              <a:t>and Evaluation</a:t>
            </a:r>
            <a:r>
              <a:rPr sz="1100" b="1" spc="4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System</a:t>
            </a:r>
            <a:endParaRPr sz="11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100" spc="-5" dirty="0">
                <a:latin typeface="Verdana"/>
                <a:cs typeface="Verdana"/>
              </a:rPr>
              <a:t>Completed case study of Examination and Evaluation  System done </a:t>
            </a:r>
            <a:r>
              <a:rPr sz="1100" dirty="0">
                <a:latin typeface="Verdana"/>
                <a:cs typeface="Verdana"/>
              </a:rPr>
              <a:t>during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Training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period.</a:t>
            </a: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100" spc="-5" dirty="0">
                <a:latin typeface="Verdana"/>
                <a:cs typeface="Verdana"/>
              </a:rPr>
              <a:t>In this case study I am using oracle SQL for creating the database and PLSQL for write some Procedures ,functions and triggers.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7620" y="730376"/>
            <a:ext cx="24123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0" y="1178022"/>
            <a:ext cx="289585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spc="-5" dirty="0" err="1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Sreekanth.gandodi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263" y="2729229"/>
            <a:ext cx="3900804" cy="336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5080" indent="-172720" algn="just">
              <a:lnSpc>
                <a:spcPct val="113900"/>
              </a:lnSpc>
              <a:spcBef>
                <a:spcPts val="765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I can </a:t>
            </a:r>
            <a:r>
              <a:rPr sz="1100" spc="-5" dirty="0">
                <a:latin typeface="Verdana"/>
                <a:cs typeface="Verdana"/>
              </a:rPr>
              <a:t>implement my Theoretical, </a:t>
            </a:r>
            <a:r>
              <a:rPr sz="1100" dirty="0">
                <a:latin typeface="Verdana"/>
                <a:cs typeface="Verdana"/>
              </a:rPr>
              <a:t>Logical, </a:t>
            </a:r>
            <a:r>
              <a:rPr sz="1100" spc="-5" dirty="0">
                <a:latin typeface="Verdana"/>
                <a:cs typeface="Verdana"/>
              </a:rPr>
              <a:t>Technical  skills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practical real </a:t>
            </a:r>
            <a:r>
              <a:rPr sz="1100" spc="-5" dirty="0">
                <a:latin typeface="Verdana"/>
                <a:cs typeface="Verdana"/>
              </a:rPr>
              <a:t>life </a:t>
            </a:r>
            <a:r>
              <a:rPr sz="1100" dirty="0">
                <a:latin typeface="Verdana"/>
                <a:cs typeface="Verdana"/>
              </a:rPr>
              <a:t>environment with  </a:t>
            </a:r>
            <a:r>
              <a:rPr sz="1100" spc="-5" dirty="0">
                <a:latin typeface="Verdana"/>
                <a:cs typeface="Verdana"/>
              </a:rPr>
              <a:t>committed </a:t>
            </a:r>
            <a:r>
              <a:rPr sz="1100" dirty="0">
                <a:latin typeface="Verdana"/>
                <a:cs typeface="Verdana"/>
              </a:rPr>
              <a:t>&amp; dedicated </a:t>
            </a:r>
            <a:r>
              <a:rPr sz="1100" spc="-5" dirty="0">
                <a:latin typeface="Verdana"/>
                <a:cs typeface="Verdana"/>
              </a:rPr>
              <a:t>people, which </a:t>
            </a:r>
            <a:r>
              <a:rPr sz="1100" dirty="0">
                <a:latin typeface="Verdana"/>
                <a:cs typeface="Verdana"/>
              </a:rPr>
              <a:t>will </a:t>
            </a:r>
            <a:r>
              <a:rPr sz="1100" spc="-5" dirty="0">
                <a:latin typeface="Verdana"/>
                <a:cs typeface="Verdana"/>
              </a:rPr>
              <a:t>help </a:t>
            </a:r>
            <a:r>
              <a:rPr sz="1100" spc="-10" dirty="0">
                <a:latin typeface="Verdana"/>
                <a:cs typeface="Verdana"/>
              </a:rPr>
              <a:t>me  </a:t>
            </a:r>
            <a:r>
              <a:rPr sz="1100" spc="-5" dirty="0">
                <a:latin typeface="Verdana"/>
                <a:cs typeface="Verdana"/>
              </a:rPr>
              <a:t>to explore myself </a:t>
            </a:r>
            <a:r>
              <a:rPr sz="1100" spc="-10" dirty="0">
                <a:latin typeface="Verdana"/>
                <a:cs typeface="Verdana"/>
              </a:rPr>
              <a:t>fully </a:t>
            </a:r>
            <a:r>
              <a:rPr sz="1100" spc="-5" dirty="0">
                <a:latin typeface="Verdana"/>
                <a:cs typeface="Verdana"/>
              </a:rPr>
              <a:t>and realize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potential.</a:t>
            </a:r>
            <a:endParaRPr sz="1100" dirty="0">
              <a:latin typeface="Verdana"/>
              <a:cs typeface="Verdana"/>
            </a:endParaRPr>
          </a:p>
          <a:p>
            <a:pPr marL="184785" marR="5715" indent="-172720" algn="just">
              <a:lnSpc>
                <a:spcPct val="113900"/>
              </a:lnSpc>
              <a:spcBef>
                <a:spcPts val="1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Willing to work as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key player in challenging </a:t>
            </a:r>
            <a:r>
              <a:rPr sz="1100" dirty="0">
                <a:latin typeface="Verdana"/>
                <a:cs typeface="Verdana"/>
              </a:rPr>
              <a:t>&amp;  </a:t>
            </a:r>
            <a:r>
              <a:rPr sz="1100" spc="-5" dirty="0">
                <a:latin typeface="Verdana"/>
                <a:cs typeface="Verdana"/>
              </a:rPr>
              <a:t>creative </a:t>
            </a:r>
            <a:r>
              <a:rPr sz="1100" dirty="0">
                <a:latin typeface="Verdana"/>
                <a:cs typeface="Verdana"/>
              </a:rPr>
              <a:t>environment. </a:t>
            </a:r>
            <a:r>
              <a:rPr sz="1100" spc="-5" dirty="0">
                <a:latin typeface="Verdana"/>
                <a:cs typeface="Verdana"/>
              </a:rPr>
              <a:t>Also to </a:t>
            </a:r>
            <a:r>
              <a:rPr sz="1100" dirty="0">
                <a:latin typeface="Verdana"/>
                <a:cs typeface="Verdana"/>
              </a:rPr>
              <a:t>secure a </a:t>
            </a:r>
            <a:r>
              <a:rPr sz="1100" spc="-5" dirty="0">
                <a:latin typeface="Verdana"/>
                <a:cs typeface="Verdana"/>
              </a:rPr>
              <a:t>responsible  </a:t>
            </a:r>
            <a:r>
              <a:rPr sz="1100" dirty="0">
                <a:latin typeface="Verdana"/>
                <a:cs typeface="Verdana"/>
              </a:rPr>
              <a:t>career </a:t>
            </a:r>
            <a:r>
              <a:rPr sz="1100" spc="-5" dirty="0">
                <a:latin typeface="Verdana"/>
                <a:cs typeface="Verdana"/>
              </a:rPr>
              <a:t>opportunity </a:t>
            </a:r>
            <a:r>
              <a:rPr sz="110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fully utilize </a:t>
            </a:r>
            <a:r>
              <a:rPr sz="1100" dirty="0">
                <a:latin typeface="Verdana"/>
                <a:cs typeface="Verdana"/>
              </a:rPr>
              <a:t>my training and  </a:t>
            </a:r>
            <a:r>
              <a:rPr sz="1100" spc="-5" dirty="0">
                <a:latin typeface="Verdana"/>
                <a:cs typeface="Verdana"/>
              </a:rPr>
              <a:t>skills, while </a:t>
            </a:r>
            <a:r>
              <a:rPr sz="1100" dirty="0">
                <a:latin typeface="Verdana"/>
                <a:cs typeface="Verdana"/>
              </a:rPr>
              <a:t>making a significant contribution </a:t>
            </a:r>
            <a:r>
              <a:rPr sz="1100" spc="-5" dirty="0">
                <a:latin typeface="Verdana"/>
                <a:cs typeface="Verdana"/>
              </a:rPr>
              <a:t>to the  </a:t>
            </a:r>
            <a:r>
              <a:rPr sz="1100" dirty="0">
                <a:latin typeface="Verdana"/>
                <a:cs typeface="Verdana"/>
              </a:rPr>
              <a:t>success of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company.</a:t>
            </a:r>
            <a:endParaRPr sz="1100" dirty="0">
              <a:latin typeface="Verdana"/>
              <a:cs typeface="Verdana"/>
            </a:endParaRPr>
          </a:p>
          <a:p>
            <a:pPr marL="184785" marR="320040" indent="-172720">
              <a:lnSpc>
                <a:spcPct val="113599"/>
              </a:lnSpc>
              <a:spcBef>
                <a:spcPts val="1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Ready 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 and implement 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my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277495" indent="-172720">
              <a:lnSpc>
                <a:spcPct val="1141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Eager to work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a team of </a:t>
            </a:r>
            <a:r>
              <a:rPr sz="1100" spc="-5" dirty="0">
                <a:latin typeface="Verdana"/>
                <a:cs typeface="Verdana"/>
              </a:rPr>
              <a:t>dedicated people </a:t>
            </a:r>
            <a:r>
              <a:rPr sz="1100" dirty="0">
                <a:latin typeface="Verdana"/>
                <a:cs typeface="Verdana"/>
              </a:rPr>
              <a:t>and  serve a </a:t>
            </a:r>
            <a:r>
              <a:rPr sz="1100" spc="-5" dirty="0">
                <a:latin typeface="Verdana"/>
                <a:cs typeface="Verdana"/>
              </a:rPr>
              <a:t>key role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enhancement and  </a:t>
            </a:r>
            <a:r>
              <a:rPr sz="1100" spc="-5" dirty="0">
                <a:latin typeface="Verdana"/>
                <a:cs typeface="Verdana"/>
              </a:rPr>
              <a:t>development </a:t>
            </a:r>
            <a:r>
              <a:rPr sz="1100" dirty="0">
                <a:latin typeface="Verdana"/>
                <a:cs typeface="Verdana"/>
              </a:rPr>
              <a:t>of 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project.</a:t>
            </a:r>
          </a:p>
          <a:p>
            <a:pPr marL="184785" marR="119380" indent="-172720">
              <a:lnSpc>
                <a:spcPct val="113599"/>
              </a:lnSpc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 working knowledge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lang="en-IN" sz="1100" dirty="0">
                <a:latin typeface="Verdana"/>
                <a:cs typeface="Verdana"/>
              </a:rPr>
              <a:t>Oracle </a:t>
            </a:r>
            <a:r>
              <a:rPr sz="1100" dirty="0">
                <a:latin typeface="Verdana"/>
                <a:cs typeface="Verdana"/>
              </a:rPr>
              <a:t>SQL, </a:t>
            </a:r>
            <a:r>
              <a:rPr sz="1100" spc="-5" dirty="0">
                <a:latin typeface="Verdana"/>
                <a:cs typeface="Verdana"/>
              </a:rPr>
              <a:t>PLSQL </a:t>
            </a:r>
            <a:r>
              <a:rPr lang="en-IN" sz="1100" spc="-5" dirty="0">
                <a:latin typeface="Verdana"/>
                <a:cs typeface="Verdana"/>
              </a:rPr>
              <a:t>core Python</a:t>
            </a:r>
            <a:r>
              <a:rPr sz="1100" dirty="0">
                <a:latin typeface="Verdana"/>
                <a:cs typeface="Verdana"/>
              </a:rPr>
              <a:t>,  and</a:t>
            </a:r>
            <a:r>
              <a:rPr sz="1100" spc="-5" dirty="0">
                <a:latin typeface="Verdana"/>
                <a:cs typeface="Verdana"/>
              </a:rPr>
              <a:t> MONGODB.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6132" y="290209"/>
            <a:ext cx="2473960" cy="703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27305" marR="5080">
              <a:lnSpc>
                <a:spcPct val="113700"/>
              </a:lnSpc>
              <a:spcBef>
                <a:spcPts val="290"/>
              </a:spcBef>
            </a:pPr>
            <a:r>
              <a:rPr sz="1100" spc="-5" dirty="0">
                <a:latin typeface="Verdana"/>
                <a:cs typeface="Verdana"/>
              </a:rPr>
              <a:t>Bachelor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</a:p>
          <a:p>
            <a:pPr marL="27305" marR="5080">
              <a:lnSpc>
                <a:spcPct val="113700"/>
              </a:lnSpc>
              <a:spcBef>
                <a:spcPts val="290"/>
              </a:spcBef>
            </a:pPr>
            <a:r>
              <a:rPr lang="en-IN" sz="1100" spc="-5" dirty="0">
                <a:latin typeface="Verdana"/>
                <a:cs typeface="Verdana"/>
              </a:rPr>
              <a:t>Computer Science &amp;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E</a:t>
            </a:r>
            <a:r>
              <a:rPr sz="1100" spc="-5" dirty="0" err="1">
                <a:latin typeface="Verdana"/>
                <a:cs typeface="Verdana"/>
              </a:rPr>
              <a:t>ngineerin</a:t>
            </a:r>
            <a:r>
              <a:rPr lang="en-IN" sz="1100" spc="-5" dirty="0">
                <a:latin typeface="Verdana"/>
                <a:cs typeface="Verdana"/>
              </a:rPr>
              <a:t>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1972" y="1308925"/>
            <a:ext cx="1857374" cy="35315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 </a:t>
            </a:r>
            <a:endParaRPr lang="en-IN" sz="12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85" dirty="0">
                <a:latin typeface="Verdana"/>
                <a:cs typeface="Verdana"/>
              </a:rPr>
              <a:t>Core </a:t>
            </a:r>
            <a:r>
              <a:rPr lang="en-IN" sz="1100" spc="-15" dirty="0">
                <a:latin typeface="Verdana"/>
                <a:cs typeface="Verdana"/>
              </a:rPr>
              <a:t>Python</a:t>
            </a:r>
            <a:r>
              <a:rPr sz="1100" spc="-15" dirty="0">
                <a:latin typeface="Verdana"/>
                <a:cs typeface="Verdana"/>
              </a:rPr>
              <a:t> </a:t>
            </a:r>
            <a:endParaRPr lang="en-IN" sz="1100" spc="-1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15" dirty="0">
                <a:latin typeface="Verdana"/>
                <a:cs typeface="Verdana"/>
              </a:rPr>
              <a:t>Oracle </a:t>
            </a:r>
            <a:r>
              <a:rPr sz="1100" spc="-5" dirty="0">
                <a:latin typeface="Verdana"/>
                <a:cs typeface="Verdana"/>
              </a:rPr>
              <a:t>SQL</a:t>
            </a: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RDBMS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PL/SQL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PostgreSQL 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SQL Server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200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3037" y="2689859"/>
            <a:ext cx="2277745" cy="806631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Oracle </a:t>
            </a:r>
            <a:r>
              <a:rPr sz="1100" spc="-5" dirty="0">
                <a:latin typeface="Verdana"/>
                <a:cs typeface="Verdana"/>
              </a:rPr>
              <a:t>SQL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database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latin typeface="Verdana"/>
                <a:cs typeface="Verdana"/>
              </a:rPr>
              <a:t>No SQL database </a:t>
            </a:r>
            <a:r>
              <a:rPr sz="1100" dirty="0">
                <a:latin typeface="Verdana"/>
                <a:cs typeface="Verdana"/>
              </a:rPr>
              <a:t>– </a:t>
            </a:r>
            <a:r>
              <a:rPr sz="1100" spc="-5" dirty="0">
                <a:latin typeface="Verdana"/>
                <a:cs typeface="Verdana"/>
              </a:rPr>
              <a:t>MongoDB</a:t>
            </a:r>
            <a:endParaRPr lang="en-IN" sz="11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IN" sz="1100" spc="-5" dirty="0">
                <a:latin typeface="Verdana"/>
                <a:cs typeface="Verdana"/>
              </a:rPr>
              <a:t>Postgres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3229" y="3533520"/>
            <a:ext cx="2141855" cy="1066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200" dirty="0">
              <a:latin typeface="Verdana"/>
              <a:cs typeface="Verdana"/>
            </a:endParaRPr>
          </a:p>
          <a:p>
            <a:pPr marL="12700" marR="687070">
              <a:lnSpc>
                <a:spcPts val="1639"/>
              </a:lnSpc>
              <a:spcBef>
                <a:spcPts val="80"/>
              </a:spcBef>
            </a:pPr>
            <a:r>
              <a:rPr sz="1100" spc="-5" dirty="0">
                <a:latin typeface="Verdana"/>
                <a:cs typeface="Verdana"/>
              </a:rPr>
              <a:t>Quick </a:t>
            </a:r>
            <a:r>
              <a:rPr sz="1100" dirty="0">
                <a:latin typeface="Verdana"/>
                <a:cs typeface="Verdana"/>
              </a:rPr>
              <a:t>Learner  </a:t>
            </a:r>
            <a:r>
              <a:rPr sz="1100" spc="-5" dirty="0">
                <a:latin typeface="Verdana"/>
                <a:cs typeface="Verdana"/>
              </a:rPr>
              <a:t>Time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management  Leadership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Verdana"/>
                <a:cs typeface="Verdana"/>
              </a:rPr>
              <a:t>Disciplined and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Responsible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6132" y="4759060"/>
            <a:ext cx="1857375" cy="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Areas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of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Interest</a:t>
            </a:r>
            <a:r>
              <a:rPr sz="1200" b="1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Hobbies</a:t>
            </a:r>
            <a:endParaRPr sz="1200" dirty="0">
              <a:latin typeface="Verdana"/>
              <a:cs typeface="Verdana"/>
            </a:endParaRPr>
          </a:p>
          <a:p>
            <a:pPr marL="12700" marR="248285">
              <a:lnSpc>
                <a:spcPct val="113700"/>
              </a:lnSpc>
              <a:spcBef>
                <a:spcPts val="5"/>
              </a:spcBef>
            </a:pPr>
            <a:r>
              <a:rPr lang="en-IN" sz="1100" spc="-5" dirty="0">
                <a:latin typeface="Verdana"/>
                <a:cs typeface="Verdana"/>
              </a:rPr>
              <a:t>Travelling</a:t>
            </a:r>
          </a:p>
          <a:p>
            <a:pPr marL="12700" marR="248285">
              <a:lnSpc>
                <a:spcPct val="113700"/>
              </a:lnSpc>
              <a:spcBef>
                <a:spcPts val="5"/>
              </a:spcBef>
            </a:pPr>
            <a:r>
              <a:rPr lang="en-IN" sz="1100" spc="-5" dirty="0">
                <a:latin typeface="Verdana"/>
                <a:cs typeface="Verdana"/>
              </a:rPr>
              <a:t>Cooking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7620" y="284226"/>
            <a:ext cx="35223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Sreekanth  Gandodi</a:t>
            </a:r>
            <a:endParaRPr spc="-5" dirty="0"/>
          </a:p>
        </p:txBody>
      </p:sp>
      <p:sp>
        <p:nvSpPr>
          <p:cNvPr id="19" name="object 19">
            <a:hlinkClick r:id="rId5"/>
          </p:cNvPr>
          <p:cNvSpPr/>
          <p:nvPr/>
        </p:nvSpPr>
        <p:spPr>
          <a:xfrm>
            <a:off x="260095" y="6133972"/>
            <a:ext cx="470915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914400" y="6265290"/>
            <a:ext cx="201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</a:t>
            </a:r>
            <a:r>
              <a:rPr sz="1200" spc="-10" dirty="0">
                <a:latin typeface="Verdana"/>
                <a:cs typeface="Verdana"/>
              </a:rPr>
              <a:t>my </a:t>
            </a:r>
            <a:r>
              <a:rPr sz="1200" spc="-5" dirty="0">
                <a:latin typeface="Verdana"/>
                <a:cs typeface="Verdana"/>
              </a:rPr>
              <a:t>work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5" name="Picture 24" descr="A person walking on a road&#10;&#10;Description automatically generated with medium confidence">
            <a:extLst>
              <a:ext uri="{FF2B5EF4-FFF2-40B4-BE49-F238E27FC236}">
                <a16:creationId xmlns:a16="http://schemas.microsoft.com/office/drawing/2014/main" id="{E544A5D0-0E78-4D90-B4D8-9BAD7F41F4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9182" r="22880" b="68888"/>
          <a:stretch/>
        </p:blipFill>
        <p:spPr>
          <a:xfrm>
            <a:off x="256032" y="217803"/>
            <a:ext cx="2174240" cy="18716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F3679-2C7B-4C34-A81C-16656839D34D}"/>
              </a:ext>
            </a:extLst>
          </p:cNvPr>
          <p:cNvSpPr txBox="1"/>
          <p:nvPr/>
        </p:nvSpPr>
        <p:spPr>
          <a:xfrm>
            <a:off x="4826786" y="4557987"/>
            <a:ext cx="2971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worked in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TEM project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with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Signant health client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database Developer. worked using Postgres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.</a:t>
            </a:r>
          </a:p>
          <a:p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-worked on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Abbott project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Application support analyst.</a:t>
            </a:r>
          </a:p>
          <a:p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-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Currently working in </a:t>
            </a:r>
            <a:r>
              <a:rPr lang="en-IN" sz="10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Ryder project 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</a:t>
            </a:r>
            <a:r>
              <a:rPr lang="en-IN" sz="1000" b="0" i="0" dirty="0">
                <a:effectLst/>
                <a:latin typeface="Segoe UI" panose="020B0502040204020203" pitchFamily="34" charset="0"/>
              </a:rPr>
              <a:t>Application Delivery &amp; Support Analyst</a:t>
            </a:r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285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Sreekanth  Gandodi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Gandodi, Sreekanth</cp:lastModifiedBy>
  <cp:revision>27</cp:revision>
  <dcterms:created xsi:type="dcterms:W3CDTF">2022-05-11T12:02:23Z</dcterms:created>
  <dcterms:modified xsi:type="dcterms:W3CDTF">2023-01-04T23:20:27Z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2022-05-11T00:00:00Z</vt:filetime>
  </property>
</Properties>
</file>