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9A7A-B100-46BA-B2FB-CF8E4FE54272}" type="datetimeFigureOut">
              <a:rPr lang="en-US" smtClean="0"/>
              <a:t>27-Jun-15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241-32A9-4CB2-BD83-8C0746E8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b="1" dirty="0" smtClean="0"/>
              <a:t>AUTOMATED SOLAR WATER PUMPING SYSTEM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485998"/>
            <a:ext cx="24560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TEAM SHADOW </a:t>
            </a:r>
          </a:p>
          <a:p>
            <a:r>
              <a:rPr lang="en-US" sz="2600" b="1" dirty="0" smtClean="0"/>
              <a:t>TEAM ID  :  135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3616036"/>
            <a:ext cx="267964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 smtClean="0"/>
              <a:t>TEAM MEMBERS :</a:t>
            </a:r>
          </a:p>
          <a:p>
            <a:r>
              <a:rPr lang="en-US" sz="2400" dirty="0" smtClean="0"/>
              <a:t>Lavan Teja</a:t>
            </a:r>
          </a:p>
          <a:p>
            <a:r>
              <a:rPr lang="en-US" sz="2400" dirty="0" smtClean="0"/>
              <a:t>Sreekar Reddy</a:t>
            </a:r>
          </a:p>
          <a:p>
            <a:r>
              <a:rPr lang="en-US" sz="2400" dirty="0" smtClean="0"/>
              <a:t>Mounica N</a:t>
            </a:r>
          </a:p>
          <a:p>
            <a:r>
              <a:rPr lang="en-US" sz="2400" dirty="0" smtClean="0"/>
              <a:t>Sushmitha Sree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9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220979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About the project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2438400"/>
            <a:ext cx="82296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The project is a water pump which can be operated wirelessly using any android mobile.</a:t>
            </a:r>
          </a:p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This can be installed in our houses and is efficient for day-to-day usage.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01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04800"/>
            <a:ext cx="7772400" cy="3048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Components used :</a:t>
            </a:r>
            <a:endParaRPr lang="en-US" sz="50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38400"/>
            <a:ext cx="36938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Dc Motor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Solar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Arduino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Bluetooth Module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Battery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17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Concepts involved :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9248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The impeller attached to the motor uses centrifugal force to pump the water upwards.</a:t>
            </a:r>
          </a:p>
          <a:p>
            <a:endParaRPr lang="en-US" sz="2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Solar panel simultaneously charges a battery which allows the motor to be used even in absence of light.</a:t>
            </a:r>
          </a:p>
          <a:p>
            <a:endParaRPr lang="en-US" sz="2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 err="1" smtClean="0"/>
              <a:t>arduino</a:t>
            </a:r>
            <a:r>
              <a:rPr lang="en-US" sz="2600" dirty="0" smtClean="0"/>
              <a:t> in connection with the bluetooth module allows remote switching of the circuit using an android app.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36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Future Prospect :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803564" y="2286000"/>
            <a:ext cx="7620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GSM Module can be used in place of bluetooth.</a:t>
            </a:r>
          </a:p>
          <a:p>
            <a:endParaRPr lang="en-US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Automation can be improved by adding</a:t>
            </a:r>
            <a:r>
              <a:rPr lang="en-US" sz="3200" dirty="0"/>
              <a:t> </a:t>
            </a:r>
            <a:r>
              <a:rPr lang="en-US" sz="3200" dirty="0" smtClean="0"/>
              <a:t>an ultrasonic sensor to detect water level.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58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18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dirty="0" smtClean="0"/>
              <a:t>Significance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665018" y="2209800"/>
            <a:ext cx="7848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In the present age of depleting conventional energy resources, solar energy is the hope for future.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Mass of people using it for household purposes has more effect than a huge solar production unit.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600" dirty="0" smtClean="0"/>
              <a:t>Water pumps powered by solar energy coupled with automation exhibit a better conservative policy.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60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2743199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49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AUTOMATED SOLAR WATER PUMPING SYSTEM</vt:lpstr>
      <vt:lpstr>About the project</vt:lpstr>
      <vt:lpstr>Components used :</vt:lpstr>
      <vt:lpstr>Concepts involved :</vt:lpstr>
      <vt:lpstr>Future Prospect :</vt:lpstr>
      <vt:lpstr>Significance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SOLAR WATER PUMPING SYSTEM</dc:title>
  <dc:creator>WELCOME</dc:creator>
  <cp:lastModifiedBy>WELCOME</cp:lastModifiedBy>
  <cp:revision>6</cp:revision>
  <dcterms:created xsi:type="dcterms:W3CDTF">2015-06-27T14:24:46Z</dcterms:created>
  <dcterms:modified xsi:type="dcterms:W3CDTF">2015-06-27T15:55:54Z</dcterms:modified>
</cp:coreProperties>
</file>