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0" autoAdjust="0"/>
    <p:restoredTop sz="94660"/>
  </p:normalViewPr>
  <p:slideViewPr>
    <p:cSldViewPr>
      <p:cViewPr varScale="1">
        <p:scale>
          <a:sx n="69" d="100"/>
          <a:sy n="69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86CAD-2E27-4BF8-8BAB-5B9FBD56EE4D}" type="datetimeFigureOut">
              <a:rPr lang="en-US" smtClean="0"/>
              <a:t>07-Jun-15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57203-192A-4C94-80A3-3EFA0E8B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57203-192A-4C94-80A3-3EFA0E8BBF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1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ED9-CE04-42FC-83FD-19F75AA11E42}" type="datetimeFigureOut">
              <a:rPr lang="en-US" smtClean="0"/>
              <a:t>07-Jun-15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E949-72D3-4F6C-9B3A-B9A6C84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3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ED9-CE04-42FC-83FD-19F75AA11E42}" type="datetimeFigureOut">
              <a:rPr lang="en-US" smtClean="0"/>
              <a:t>07-Jun-15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E949-72D3-4F6C-9B3A-B9A6C84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5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ED9-CE04-42FC-83FD-19F75AA11E42}" type="datetimeFigureOut">
              <a:rPr lang="en-US" smtClean="0"/>
              <a:t>07-Jun-15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E949-72D3-4F6C-9B3A-B9A6C84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ED9-CE04-42FC-83FD-19F75AA11E42}" type="datetimeFigureOut">
              <a:rPr lang="en-US" smtClean="0"/>
              <a:t>07-Jun-15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E949-72D3-4F6C-9B3A-B9A6C84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ED9-CE04-42FC-83FD-19F75AA11E42}" type="datetimeFigureOut">
              <a:rPr lang="en-US" smtClean="0"/>
              <a:t>07-Jun-15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E949-72D3-4F6C-9B3A-B9A6C84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5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ED9-CE04-42FC-83FD-19F75AA11E42}" type="datetimeFigureOut">
              <a:rPr lang="en-US" smtClean="0"/>
              <a:t>07-Jun-15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E949-72D3-4F6C-9B3A-B9A6C84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5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ED9-CE04-42FC-83FD-19F75AA11E42}" type="datetimeFigureOut">
              <a:rPr lang="en-US" smtClean="0"/>
              <a:t>07-Jun-15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E949-72D3-4F6C-9B3A-B9A6C84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ED9-CE04-42FC-83FD-19F75AA11E42}" type="datetimeFigureOut">
              <a:rPr lang="en-US" smtClean="0"/>
              <a:t>07-Jun-15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E949-72D3-4F6C-9B3A-B9A6C84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7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ED9-CE04-42FC-83FD-19F75AA11E42}" type="datetimeFigureOut">
              <a:rPr lang="en-US" smtClean="0"/>
              <a:t>07-Jun-15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E949-72D3-4F6C-9B3A-B9A6C84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ED9-CE04-42FC-83FD-19F75AA11E42}" type="datetimeFigureOut">
              <a:rPr lang="en-US" smtClean="0"/>
              <a:t>07-Jun-15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E949-72D3-4F6C-9B3A-B9A6C84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ED9-CE04-42FC-83FD-19F75AA11E42}" type="datetimeFigureOut">
              <a:rPr lang="en-US" smtClean="0"/>
              <a:t>07-Jun-15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E949-72D3-4F6C-9B3A-B9A6C84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2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00ED9-CE04-42FC-83FD-19F75AA11E42}" type="datetimeFigureOut">
              <a:rPr lang="en-US" smtClean="0"/>
              <a:t>07-Jun-15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2E949-72D3-4F6C-9B3A-B9A6C84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6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636" y="1371600"/>
            <a:ext cx="7772400" cy="1470025"/>
          </a:xfrm>
        </p:spPr>
        <p:txBody>
          <a:bodyPr/>
          <a:lstStyle/>
          <a:p>
            <a:r>
              <a:rPr lang="en-US" b="1" i="1" dirty="0" smtClean="0"/>
              <a:t>AUTOMATED SOLAR WATER PUMPING SYSTEM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76800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NAME </a:t>
            </a:r>
            <a:r>
              <a:rPr lang="en-US" dirty="0" smtClean="0">
                <a:solidFill>
                  <a:schemeClr val="tx1"/>
                </a:solidFill>
              </a:rPr>
              <a:t>	: </a:t>
            </a:r>
            <a:r>
              <a:rPr lang="en-US" dirty="0" smtClean="0">
                <a:solidFill>
                  <a:schemeClr val="tx1"/>
                </a:solidFill>
              </a:rPr>
              <a:t>TEAM SHADOW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TEAM ID </a:t>
            </a:r>
            <a:r>
              <a:rPr lang="en-US" dirty="0" smtClean="0">
                <a:solidFill>
                  <a:schemeClr val="tx1"/>
                </a:solidFill>
              </a:rPr>
              <a:t>	: </a:t>
            </a:r>
            <a:r>
              <a:rPr lang="en-US" dirty="0" smtClean="0">
                <a:solidFill>
                  <a:schemeClr val="tx1"/>
                </a:solidFill>
              </a:rPr>
              <a:t>135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"/>
            <a:ext cx="9144000" cy="28328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364172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present world, due to depleting conventional energy resources and increased amounts of pollution, we need to promote clean and green energy sources. This has to start from basic house-hold needs and then extended to large-scale industrial purposes.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07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5029200" cy="762000"/>
          </a:xfrm>
        </p:spPr>
        <p:txBody>
          <a:bodyPr/>
          <a:lstStyle/>
          <a:p>
            <a:r>
              <a:rPr lang="en-US" b="1" i="1" u="sng" dirty="0" smtClean="0"/>
              <a:t>Problem Statement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90800"/>
            <a:ext cx="4876800" cy="35052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To build a model of water pumping system run on solar power which can be operated using serial communication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964" y="2819400"/>
            <a:ext cx="3429000" cy="35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05800" cy="1447800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As per the planned schedule, the first two weeks were </a:t>
            </a:r>
            <a:br>
              <a:rPr lang="en-US" sz="2200" dirty="0"/>
            </a:br>
            <a:r>
              <a:rPr lang="en-US" sz="2200" dirty="0"/>
              <a:t>spent for </a:t>
            </a:r>
            <a:r>
              <a:rPr lang="en-US" sz="2200" dirty="0" smtClean="0"/>
              <a:t>understanding </a:t>
            </a:r>
            <a:r>
              <a:rPr lang="en-US" sz="2200" dirty="0"/>
              <a:t>of solar power systems </a:t>
            </a:r>
            <a:r>
              <a:rPr lang="en-US" sz="2200" dirty="0" smtClean="0"/>
              <a:t> and</a:t>
            </a:r>
            <a:br>
              <a:rPr lang="en-US" sz="2200" dirty="0" smtClean="0"/>
            </a:br>
            <a:r>
              <a:rPr lang="en-US" sz="2200" dirty="0" smtClean="0"/>
              <a:t>associating them to run a water pumping system </a:t>
            </a:r>
            <a:r>
              <a:rPr lang="en-US" sz="2200" dirty="0"/>
              <a:t>and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we arrived at a following points :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0"/>
            <a:ext cx="5410200" cy="33067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pumping system can be made using a </a:t>
            </a:r>
            <a:r>
              <a:rPr lang="en-US" sz="2200" dirty="0" smtClean="0"/>
              <a:t>12V DC </a:t>
            </a:r>
            <a:r>
              <a:rPr lang="en-US" sz="2200" dirty="0"/>
              <a:t>motor </a:t>
            </a:r>
            <a:r>
              <a:rPr lang="en-US" sz="2200" dirty="0" smtClean="0"/>
              <a:t>and </a:t>
            </a:r>
            <a:r>
              <a:rPr lang="en-US" sz="2200" dirty="0"/>
              <a:t>a self-designed impeller (printed using solid works).</a:t>
            </a:r>
          </a:p>
          <a:p>
            <a:r>
              <a:rPr lang="en-US" sz="2200" dirty="0"/>
              <a:t>There are two possible types for the motor - submersible </a:t>
            </a:r>
            <a:r>
              <a:rPr lang="en-US" sz="2200" dirty="0" smtClean="0"/>
              <a:t>and </a:t>
            </a:r>
            <a:r>
              <a:rPr lang="en-US" sz="2200" dirty="0"/>
              <a:t>surface. We intend to make it the surface type.</a:t>
            </a:r>
          </a:p>
          <a:p>
            <a:r>
              <a:rPr lang="en-US" sz="2200" dirty="0"/>
              <a:t>It requires sealing the apparatus and making it </a:t>
            </a:r>
            <a:r>
              <a:rPr lang="en-US" sz="2200" dirty="0" smtClean="0"/>
              <a:t>airtight.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276564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/>
              <a:t>Design of the pumping system :</a:t>
            </a:r>
            <a:endParaRPr lang="en-US" sz="2800" b="1" i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00"/>
                    </a14:imgEffect>
                    <a14:imgEffect>
                      <a14:saturation sat="1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45" y="4648744"/>
            <a:ext cx="2971800" cy="1988276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90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5181600" cy="533399"/>
          </a:xfrm>
        </p:spPr>
        <p:txBody>
          <a:bodyPr>
            <a:normAutofit/>
          </a:bodyPr>
          <a:lstStyle/>
          <a:p>
            <a:pPr algn="l"/>
            <a:r>
              <a:rPr lang="en-US" sz="2800" b="1" i="1" u="sng" dirty="0" smtClean="0">
                <a:latin typeface="+mn-lt"/>
              </a:rPr>
              <a:t>Controlling the system : </a:t>
            </a:r>
            <a:endParaRPr lang="en-US" sz="2800" b="1" i="1" u="sng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38300"/>
            <a:ext cx="6400800" cy="40386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To automate the pumping system, we </a:t>
            </a:r>
            <a:r>
              <a:rPr lang="en-US" sz="2200" dirty="0" smtClean="0">
                <a:solidFill>
                  <a:schemeClr val="tx1"/>
                </a:solidFill>
              </a:rPr>
              <a:t>intend </a:t>
            </a:r>
            <a:r>
              <a:rPr lang="en-US" sz="2200" dirty="0">
                <a:solidFill>
                  <a:schemeClr val="tx1"/>
                </a:solidFill>
              </a:rPr>
              <a:t>to </a:t>
            </a:r>
            <a:r>
              <a:rPr lang="en-US" sz="2200" dirty="0" smtClean="0">
                <a:solidFill>
                  <a:schemeClr val="tx1"/>
                </a:solidFill>
              </a:rPr>
              <a:t>use </a:t>
            </a:r>
            <a:r>
              <a:rPr lang="en-US" sz="2200" dirty="0">
                <a:solidFill>
                  <a:schemeClr val="tx1"/>
                </a:solidFill>
              </a:rPr>
              <a:t>an Arduino. But the arduino can only operate through </a:t>
            </a:r>
            <a:r>
              <a:rPr lang="en-US" sz="2200" dirty="0" smtClean="0">
                <a:solidFill>
                  <a:schemeClr val="tx1"/>
                </a:solidFill>
              </a:rPr>
              <a:t>5V </a:t>
            </a:r>
            <a:r>
              <a:rPr lang="en-US" sz="2200" dirty="0">
                <a:solidFill>
                  <a:schemeClr val="tx1"/>
                </a:solidFill>
              </a:rPr>
              <a:t>and so we will have to use relays to control higher </a:t>
            </a:r>
            <a:r>
              <a:rPr lang="en-US" sz="2200" dirty="0" smtClean="0">
                <a:solidFill>
                  <a:schemeClr val="tx1"/>
                </a:solidFill>
              </a:rPr>
              <a:t>voltage </a:t>
            </a:r>
            <a:r>
              <a:rPr lang="en-US" sz="2200" dirty="0">
                <a:solidFill>
                  <a:schemeClr val="tx1"/>
                </a:solidFill>
              </a:rPr>
              <a:t>circuits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352800"/>
            <a:ext cx="3048001" cy="27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4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6612" y="723689"/>
            <a:ext cx="3264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 smtClean="0"/>
              <a:t>Solar power system :</a:t>
            </a:r>
            <a:endParaRPr lang="en-US" sz="2800" b="1" i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00200"/>
            <a:ext cx="685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/>
              <a:t>Coming to the issue of solar power, we initially </a:t>
            </a:r>
            <a:r>
              <a:rPr lang="en-US" sz="2200" dirty="0" smtClean="0"/>
              <a:t>planned to </a:t>
            </a:r>
            <a:r>
              <a:rPr lang="en-US" sz="2200" dirty="0"/>
              <a:t>assemble a solar panel by connecting the solar cells </a:t>
            </a:r>
            <a:r>
              <a:rPr lang="en-US" sz="2200" dirty="0" smtClean="0"/>
              <a:t>in series</a:t>
            </a:r>
            <a:r>
              <a:rPr lang="en-US" sz="2200" dirty="0"/>
              <a:t>. But this idea was </a:t>
            </a:r>
            <a:r>
              <a:rPr lang="en-US" sz="2200" dirty="0" smtClean="0"/>
              <a:t>later discarded.</a:t>
            </a:r>
          </a:p>
          <a:p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We </a:t>
            </a:r>
            <a:r>
              <a:rPr lang="en-US" sz="2200" dirty="0"/>
              <a:t>will </a:t>
            </a:r>
            <a:r>
              <a:rPr lang="en-US" sz="2200" dirty="0" smtClean="0"/>
              <a:t>buy a solar panel </a:t>
            </a:r>
            <a:r>
              <a:rPr lang="en-US" sz="2200" dirty="0"/>
              <a:t>of 12V 20W and store it's energy in a battery. </a:t>
            </a:r>
            <a:r>
              <a:rPr lang="en-US" sz="2200" dirty="0" smtClean="0"/>
              <a:t>The </a:t>
            </a:r>
            <a:r>
              <a:rPr lang="en-US" sz="2200" dirty="0"/>
              <a:t>energy in the battery will be routed through the </a:t>
            </a:r>
            <a:r>
              <a:rPr lang="en-US" sz="2200" dirty="0" smtClean="0"/>
              <a:t>arduino and </a:t>
            </a:r>
            <a:r>
              <a:rPr lang="en-US" sz="2200" dirty="0"/>
              <a:t>then to the motor to </a:t>
            </a:r>
            <a:r>
              <a:rPr lang="en-US" sz="2200" dirty="0" smtClean="0"/>
              <a:t>run it</a:t>
            </a:r>
            <a:r>
              <a:rPr lang="en-US" sz="22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42" y="4267200"/>
            <a:ext cx="3880808" cy="2324100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57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117"/>
            <a:ext cx="2598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 smtClean="0"/>
              <a:t>Future Work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6477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Firstly we will design the impeller with optimal structure. </a:t>
            </a:r>
          </a:p>
          <a:p>
            <a:endParaRPr lang="en-US" sz="2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We will simultaneously work on completing the circuit using relays/transistors.</a:t>
            </a:r>
          </a:p>
          <a:p>
            <a:endParaRPr lang="en-US" sz="2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The solar panel will be then connected to the battery and first  we will test the working of motor without the arduino.</a:t>
            </a:r>
          </a:p>
          <a:p>
            <a:endParaRPr lang="en-US" sz="2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Then coding part of the project will be started. We will sequentially operate the motor – first by serial </a:t>
            </a:r>
            <a:r>
              <a:rPr lang="en-US" sz="2200" dirty="0"/>
              <a:t>c</a:t>
            </a:r>
            <a:r>
              <a:rPr lang="en-US" sz="2200" dirty="0" smtClean="0"/>
              <a:t>ommunication and then using wireless modules.</a:t>
            </a:r>
          </a:p>
          <a:p>
            <a:r>
              <a:rPr lang="en-US" sz="2200" dirty="0" smtClean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6781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400" b="1" i="1" u="sng" dirty="0" smtClean="0"/>
              <a:t>Parts required : </a:t>
            </a:r>
            <a:endParaRPr lang="en-US" sz="34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8229600" cy="3840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Solar Panel</a:t>
            </a:r>
          </a:p>
          <a:p>
            <a:r>
              <a:rPr lang="en-US" sz="2400" dirty="0" smtClean="0"/>
              <a:t>Battery</a:t>
            </a:r>
          </a:p>
          <a:p>
            <a:r>
              <a:rPr lang="en-US" sz="2400" dirty="0" smtClean="0"/>
              <a:t>Arduino</a:t>
            </a:r>
          </a:p>
          <a:p>
            <a:r>
              <a:rPr lang="en-US" sz="2400" dirty="0" smtClean="0"/>
              <a:t>Relay/Transistor</a:t>
            </a:r>
          </a:p>
          <a:p>
            <a:r>
              <a:rPr lang="en-US" sz="2400" dirty="0" smtClean="0"/>
              <a:t>DC Motor</a:t>
            </a:r>
          </a:p>
          <a:p>
            <a:r>
              <a:rPr lang="en-US" sz="2400" dirty="0" smtClean="0"/>
              <a:t>Impeller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0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 YOU !!!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667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341</Words>
  <Application>Microsoft Office PowerPoint</Application>
  <PresentationFormat>On-screen Show (4:3)</PresentationFormat>
  <Paragraphs>35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AUTOMATED SOLAR WATER PUMPING SYSTEM</vt:lpstr>
      <vt:lpstr>PowerPoint Presentation</vt:lpstr>
      <vt:lpstr>Problem Statement</vt:lpstr>
      <vt:lpstr>As per the planned schedule, the first two weeks were  spent for understanding of solar power systems  and associating them to run a water pumping system and we arrived at a following points :</vt:lpstr>
      <vt:lpstr>Controlling the system : </vt:lpstr>
      <vt:lpstr>PowerPoint Presentation</vt:lpstr>
      <vt:lpstr>PowerPoint Presentation</vt:lpstr>
      <vt:lpstr>Parts required : </vt:lpstr>
      <vt:lpstr>THANK YOU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SOLAR WATER PUMPING SYSTEM</dc:title>
  <dc:creator>WELCOME</dc:creator>
  <cp:lastModifiedBy>WELCOME</cp:lastModifiedBy>
  <cp:revision>23</cp:revision>
  <dcterms:created xsi:type="dcterms:W3CDTF">2015-06-06T06:34:11Z</dcterms:created>
  <dcterms:modified xsi:type="dcterms:W3CDTF">2015-06-07T12:02:11Z</dcterms:modified>
</cp:coreProperties>
</file>