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327" r:id="rId4"/>
    <p:sldId id="333" r:id="rId5"/>
    <p:sldId id="328" r:id="rId6"/>
    <p:sldId id="329" r:id="rId7"/>
    <p:sldId id="334" r:id="rId8"/>
    <p:sldId id="330" r:id="rId9"/>
    <p:sldId id="331" r:id="rId10"/>
    <p:sldId id="32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BFC36-EA66-7180-3388-B28F09671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68852-FB2D-91BD-79A2-FF95BB3CF9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2210ED-B1CF-3444-BC33-973D25619692}" type="datetimeFigureOut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6C350-EBAE-27B8-0D87-37E7B4B70B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60692-CEBE-1262-9D9F-24BDBD7F3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8926C7-D4C0-E442-95D5-D4F6878AC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047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0E5141-E897-7B17-0435-9EE1C65517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2C623-2CFC-90B0-D873-DAF92AFD46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40FE05-DF68-EE48-9BD6-EB950DB9B0A8}" type="datetimeFigureOut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570E0A6-C30E-7BE6-196F-EE157AC2D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89CA34-110F-A702-1AFB-E4E98DEEB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46F09-0D1F-5ADF-7A11-E11BE5BF6F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21D6-2CF7-5E42-4C84-752739A19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B7530B-FADF-3841-BF0D-A65637F84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86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6C102AD-BDA6-5F87-A82C-B76E68892B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1AB9C41F-2A7C-1BE9-E50F-45E27DB0A0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2FE4A57-7985-E37E-BB83-413FF0673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26E999-8E2A-1946-A298-804C79F3AD9B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8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91CD-6BF4-D210-8CB5-2121B63B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0D6E-CCE1-A149-B54A-E4CD6CA0323C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0980-F764-95CD-3B08-6FFD1E2C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6C6F0-A50E-F8BA-3A0C-08A3D923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DD7C-245B-454D-BBB8-61B545296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858E-DE34-6241-9786-881791BA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810BD-6EE7-5845-8542-38485BD727BE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0335-8D32-6112-DC6D-2749734C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447E-0150-1505-FB9A-EDCD99E1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9A59-4DA6-9048-85E2-5E94805EA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75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50-2E8E-9833-5EF2-DC377DCE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D4257-1B16-3D4F-9BA0-F984EC6F75CF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444E-8D6B-3942-DDA2-899FDA5E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0E36-FA89-89B6-67CD-CD3A15AD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8CC7D-DBF4-BC43-B794-63258C448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0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76D4-13A1-8081-2CF1-2256C5D6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A1DB-7280-434A-B189-E8E1FBF4E1B4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91C3-74A5-55C4-DDB6-77EB66AC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367D-80DA-B0EF-BC57-3CF9A817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96073-0439-0442-AC0F-3387FBE486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4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3129-BD5C-0162-8D80-29091257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6A084-0035-2F43-A06A-54F3E1AF4003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9F39-C9D1-3855-7CE9-9D34C759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D539-F2BC-568F-E582-5DD9ABD8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4754A-C814-C347-830D-F0FDDA2AE7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5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F0821E-AA4F-5209-4DD8-2DD63B35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B47F5-CE2C-254D-A586-3AB1D5A07357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873C8F-8390-F6F5-3C2E-207B4D5F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D23E06-BF9C-4442-3D4C-BFAF4ED1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83558-648C-4647-929A-D401D8561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62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86CB62-BC15-73F4-FDCE-759EB8B8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A6FD5-96EF-F944-AD30-1C298BA7907F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1C3ADF-22CC-422F-ECF4-7123ABB3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AD01CB-D38F-C9F1-72D1-C23A029D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8FF40-D1C3-454C-97EE-D1AEBADCD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2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59A7E6-9F57-8659-F8D4-F77F37D1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CE05A-4825-4A4C-988E-F1C0BEF4DB57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B3BDA8-3E2A-BA50-A0A2-6D40FEB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AAF0DC-B618-501D-3BCE-D336F820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22116-F8A8-A244-9026-EC4C3B96A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35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2E14E2-CEC5-DEE2-F84B-725D5DC8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63E2-2B32-7544-A97F-C4883F27DB3D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8303D8-3A82-8790-655A-6792E5B0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AD85AB-D76C-D626-F2A0-3215763C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86CB4-0795-EF46-9C01-036548992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45856D-94C1-0299-7B48-DA2D0399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8733E-5D60-5D4C-9D54-3E192EB015C9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7D1EE3-0297-B083-A12E-A41D2F07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55E169-255B-622D-47D8-1637B832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C36DF-6C11-FF46-914C-2A5CEA1D1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0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DD483F-76AB-B4EE-8B9E-FE724C2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0F8A4-712A-7A48-BA15-9381D7937D33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84574D-B53F-EAC1-6F22-7715B8D6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356C5A-277C-ECEC-5A3F-AA9FA447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9BC72-568A-CF40-9380-7AC683B4E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526579-EDA6-5822-23FE-0752613D7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70D7EDE-9F0B-D18C-C3D3-E2B7E7F22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8941-12D7-19DE-2EA4-3686A0899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E1FFBDB-6FD4-0044-8794-42ECC3E2BB97}" type="datetime1">
              <a:rPr lang="en-US"/>
              <a:pPr>
                <a:defRPr/>
              </a:pPr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18A78-05C1-DEBC-62CD-C7915C6A9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7254-9997-D1C6-37AC-E50E9D41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672C8F-734D-9C42-B8A2-07C063D17B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E4DE83-3011-CED4-9FE3-E94DF84507F3}"/>
              </a:ext>
            </a:extLst>
          </p:cNvPr>
          <p:cNvSpPr txBox="1">
            <a:spLocks/>
          </p:cNvSpPr>
          <p:nvPr/>
        </p:nvSpPr>
        <p:spPr>
          <a:xfrm>
            <a:off x="152400" y="117475"/>
            <a:ext cx="8839200" cy="6664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D7E6D-6E0E-F616-7A42-43C31B571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Bahamas" panose="020B0800000000000000" pitchFamily="34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Bahamas" panose="020B0800000000000000" pitchFamily="34" charset="0"/>
              </a:rPr>
              <a:t>VARDHAMAN COLLEGE OF ENGINEERING, HYDERABAD</a:t>
            </a:r>
            <a:br>
              <a:rPr lang="en-US" sz="2900" b="1" dirty="0">
                <a:latin typeface="Bahamas" panose="020B0800000000000000" pitchFamily="34" charset="0"/>
              </a:rPr>
            </a:br>
            <a:r>
              <a:rPr lang="en-US" sz="2400" b="1" dirty="0"/>
              <a:t>Autonomous institute affiliated to JNTUH 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DEPARTMENT OF CSE(AI&amp;ML)</a:t>
            </a:r>
            <a:endParaRPr lang="en-US" sz="3600" b="1" dirty="0"/>
          </a:p>
        </p:txBody>
      </p:sp>
      <p:pic>
        <p:nvPicPr>
          <p:cNvPr id="4100" name="Picture 2" descr="C:\Users\VenuGS\Desktop\Logo_VMEG.jpg">
            <a:extLst>
              <a:ext uri="{FF2B5EF4-FFF2-40B4-BE49-F238E27FC236}">
                <a16:creationId xmlns:a16="http://schemas.microsoft.com/office/drawing/2014/main" id="{8DC993A6-0C0D-D3F1-E0F2-77070BAE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457200"/>
            <a:ext cx="885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CD76FAC-2659-E3C8-F5FF-5277E8ACD478}"/>
              </a:ext>
            </a:extLst>
          </p:cNvPr>
          <p:cNvSpPr txBox="1">
            <a:spLocks/>
          </p:cNvSpPr>
          <p:nvPr/>
        </p:nvSpPr>
        <p:spPr>
          <a:xfrm>
            <a:off x="228600" y="5181600"/>
            <a:ext cx="868680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b="1" u="sng" dirty="0">
                <a:solidFill>
                  <a:srgbClr val="FF0000"/>
                </a:solidFill>
              </a:rPr>
              <a:t>Supervisor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>
                <a:solidFill>
                  <a:srgbClr val="002060"/>
                </a:solidFill>
              </a:rPr>
              <a:t>Faculty Name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b="1" dirty="0">
                <a:solidFill>
                  <a:srgbClr val="002060"/>
                </a:solidFill>
              </a:rPr>
              <a:t>Designation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b="1" dirty="0">
                <a:solidFill>
                  <a:srgbClr val="002060"/>
                </a:solidFill>
              </a:rPr>
              <a:t>Department of ______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600" b="1" dirty="0">
              <a:solidFill>
                <a:srgbClr val="002060"/>
              </a:solidFill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D74FB6-115D-87F5-7741-2010334675C7}"/>
              </a:ext>
            </a:extLst>
          </p:cNvPr>
          <p:cNvSpPr txBox="1">
            <a:spLocks/>
          </p:cNvSpPr>
          <p:nvPr/>
        </p:nvSpPr>
        <p:spPr>
          <a:xfrm>
            <a:off x="2743200" y="2286000"/>
            <a:ext cx="3657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BATCH ID : A1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0F03C7-A9F1-F1FB-307D-135A0631D5FF}"/>
              </a:ext>
            </a:extLst>
          </p:cNvPr>
          <p:cNvSpPr txBox="1">
            <a:spLocks/>
          </p:cNvSpPr>
          <p:nvPr/>
        </p:nvSpPr>
        <p:spPr>
          <a:xfrm>
            <a:off x="304800" y="1524000"/>
            <a:ext cx="8610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Title: Type your Project Title Here 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858B43-3EB5-52D8-0C3E-5DFB0633C93B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971800"/>
          <a:ext cx="693420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8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Roll.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805AC0D-A6D9-EB9C-F8AF-085B94A26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381000"/>
            <a:ext cx="8858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C9B6-3374-E414-8750-71C1ABAF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600" b="1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b="1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b="1" dirty="0"/>
          </a:p>
          <a:p>
            <a:pPr marL="514350" indent="-51435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b="1" dirty="0"/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54B673C1-BF9C-DA33-8364-E63F71F4A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EDEFEE-79E3-4247-B13F-BA9161CED57F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14341" name="Picture 2" descr="C:\Users\VenuGS\Desktop\Logo_VMEG.jpg">
            <a:extLst>
              <a:ext uri="{FF2B5EF4-FFF2-40B4-BE49-F238E27FC236}">
                <a16:creationId xmlns:a16="http://schemas.microsoft.com/office/drawing/2014/main" id="{708CEF50-DBF8-F0F1-20D0-D7D2753F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52600"/>
            <a:ext cx="6330013" cy="35668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2B95-9325-F1D8-331B-C878F64E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925D-7C70-EFD6-157C-3EFEE75D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Abstract</a:t>
            </a:r>
          </a:p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  </a:t>
            </a:r>
          </a:p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Existing System  with Pros and Cons (</a:t>
            </a:r>
            <a:r>
              <a:rPr lang="en-US" sz="2500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comparision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with existing systems- Table)</a:t>
            </a:r>
          </a:p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Proposed method </a:t>
            </a:r>
          </a:p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5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5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8B2FEF-75CE-22A6-932D-CAC7F2B4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_____ PROJECT WORK PHASE-1 REVIEW-1</a:t>
            </a:r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B94918F9-C828-DF54-3C56-4890A9AAE0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794640-E00F-3143-842B-AC5CC465A4F0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5126" name="Picture 2" descr="C:\Users\VenuGS\Desktop\Logo_VMEG.jpg">
            <a:extLst>
              <a:ext uri="{FF2B5EF4-FFF2-40B4-BE49-F238E27FC236}">
                <a16:creationId xmlns:a16="http://schemas.microsoft.com/office/drawing/2014/main" id="{39D10EE0-BB90-8106-D483-A826EADD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397-13EA-11B4-90BF-BA5CF254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0"/>
            <a:ext cx="7391400" cy="6397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CB3-CE6C-6BDC-1479-DFE50C99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(Write Key Points not Paragraph)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D048722D-D3DD-12CF-F67D-9D9F60077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EE5103-700D-C248-920B-26408745AF96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7174" name="Picture 2" descr="C:\Users\VenuGS\Desktop\Logo_VMEG.jpg">
            <a:extLst>
              <a:ext uri="{FF2B5EF4-FFF2-40B4-BE49-F238E27FC236}">
                <a16:creationId xmlns:a16="http://schemas.microsoft.com/office/drawing/2014/main" id="{898295B0-AB90-D882-3E4D-81C3E93A1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1216-CDDD-472F-9B83-9C3A2C2F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3182-FA99-7B9D-B96E-A9E072C3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74458AFC-CECD-533F-17A3-0F4500599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DA0EF8-0E81-7D49-BCA1-A831B702A60A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8198" name="Picture 2" descr="C:\Users\VenuGS\Desktop\Logo_VMEG.jpg">
            <a:extLst>
              <a:ext uri="{FF2B5EF4-FFF2-40B4-BE49-F238E27FC236}">
                <a16:creationId xmlns:a16="http://schemas.microsoft.com/office/drawing/2014/main" id="{57A8848F-FA1B-D7D3-CC87-6A7EBCDC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55EB-ADDC-2BA0-3088-C611A3A4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Existing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3389-F965-4825-E122-54010068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77618A5C-D619-991F-E5BE-E77347C73C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544C4A-25D2-E542-A79E-1E54EDA09CD4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9222" name="Picture 2" descr="C:\Users\VenuGS\Desktop\Logo_VMEG.jpg">
            <a:extLst>
              <a:ext uri="{FF2B5EF4-FFF2-40B4-BE49-F238E27FC236}">
                <a16:creationId xmlns:a16="http://schemas.microsoft.com/office/drawing/2014/main" id="{3BFB8E33-ECB0-EC2C-3A15-68F26D66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6182-C56B-3090-BB7F-EBBD3C5D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Pros and Cons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5809-3363-93F1-DF2B-0749B055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A3146C62-666C-67C7-63DF-0C645EF2B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64A38F-66D0-3249-BDB1-19728BCC61CC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10246" name="Picture 2" descr="C:\Users\VenuGS\Desktop\Logo_VMEG.jpg">
            <a:extLst>
              <a:ext uri="{FF2B5EF4-FFF2-40B4-BE49-F238E27FC236}">
                <a16:creationId xmlns:a16="http://schemas.microsoft.com/office/drawing/2014/main" id="{FE9440E8-65BC-685B-3FC8-9FE0DC03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B3D0-697B-4D0F-66C2-291325B1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FB4F-5906-D5C2-C9EF-616F2218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6154C12E-0FE3-043E-91A1-FB1BA0056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F3171B-38C9-4048-8A52-8953721231B0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11270" name="Picture 2" descr="C:\Users\VenuGS\Desktop\Logo_VMEG.jpg">
            <a:extLst>
              <a:ext uri="{FF2B5EF4-FFF2-40B4-BE49-F238E27FC236}">
                <a16:creationId xmlns:a16="http://schemas.microsoft.com/office/drawing/2014/main" id="{0EBF9A42-BE8F-B39C-4D62-DA8E092E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1C95-4744-461E-C6E4-35A801E6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Objectives-Proposed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D4CB-253E-F5D2-F755-CBCEFF5B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27DCCAF4-2051-81C6-BB7D-630CE4451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40E627-E50B-7D4A-BF44-1C82372BDF89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12294" name="Picture 2" descr="C:\Users\VenuGS\Desktop\Logo_VMEG.jpg">
            <a:extLst>
              <a:ext uri="{FF2B5EF4-FFF2-40B4-BE49-F238E27FC236}">
                <a16:creationId xmlns:a16="http://schemas.microsoft.com/office/drawing/2014/main" id="{012C64C8-4CF2-1DD0-A97A-F0DF79B9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EADC-0EEE-2C9E-54E4-932A3E41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ADFF-64F2-DEE6-B50B-34126AF7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FBA1A201-6B40-AEAA-8085-8F1407368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98BD84-CE13-3A4E-A584-364A90364486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13318" name="Picture 2" descr="C:\Users\VenuGS\Desktop\Logo_VMEG.jpg">
            <a:extLst>
              <a:ext uri="{FF2B5EF4-FFF2-40B4-BE49-F238E27FC236}">
                <a16:creationId xmlns:a16="http://schemas.microsoft.com/office/drawing/2014/main" id="{EEC08B60-BD3B-DF83-10FB-825DA43D5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143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Words>113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Bahamas</vt:lpstr>
      <vt:lpstr>Calibri</vt:lpstr>
      <vt:lpstr>Calibri Light</vt:lpstr>
      <vt:lpstr>Cambria</vt:lpstr>
      <vt:lpstr>Office Theme</vt:lpstr>
      <vt:lpstr>   VARDHAMAN COLLEGE OF ENGINEERING, HYDERABAD Autonomous institute affiliated to JNTUH  DEPARTMENT OF CSE(AI&amp;ML)</vt:lpstr>
      <vt:lpstr>Outlines</vt:lpstr>
      <vt:lpstr>Abstract</vt:lpstr>
      <vt:lpstr>Introduction</vt:lpstr>
      <vt:lpstr>Existing System </vt:lpstr>
      <vt:lpstr>Pros and Cons of Existing System</vt:lpstr>
      <vt:lpstr>Problem Statement</vt:lpstr>
      <vt:lpstr>Objectives-Proposed System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Venu Gopal Sakkera</dc:creator>
  <cp:lastModifiedBy>susmitha kuraku</cp:lastModifiedBy>
  <cp:revision>202</cp:revision>
  <dcterms:created xsi:type="dcterms:W3CDTF">2006-08-16T00:00:00Z</dcterms:created>
  <dcterms:modified xsi:type="dcterms:W3CDTF">2024-04-25T09:37:24Z</dcterms:modified>
</cp:coreProperties>
</file>