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Lst>
  <p:sldIdLst>
    <p:sldId id="256" r:id="rId9"/>
    <p:sldId id="257" r:id="rId10"/>
    <p:sldId id="258" r:id="rId11"/>
    <p:sldId id="259" r:id="rId12"/>
    <p:sldId id="260" r:id="rId13"/>
    <p:sldId id="261" r:id="rId14"/>
    <p:sldId id="262" r:id="rId15"/>
    <p:sldId id="263" r:id="rId16"/>
    <p:sldId id="264" r:id="rId17"/>
    <p:sldId id="265" r:id="rId18"/>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5" Type="http://schemas.openxmlformats.org/officeDocument/2006/relationships/slideMaster" Target="slideMasters/slideMaster5.xml"/><Relationship Id="rId15" Type="http://schemas.openxmlformats.org/officeDocument/2006/relationships/slide" Target="slides/slide7.xml"/><Relationship Id="rId10" Type="http://schemas.openxmlformats.org/officeDocument/2006/relationships/slide" Target="slides/slide2.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7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7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7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8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8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8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8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8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8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9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9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9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9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9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9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0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0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0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0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0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0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0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0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0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20"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2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2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2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7"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3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3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3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3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3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3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3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3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4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4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4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4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4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4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4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5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5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5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5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5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90"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9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9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9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7"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9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0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0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0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0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0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0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0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1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1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1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1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1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2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2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2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2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2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5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5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5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6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6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6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6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6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6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7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7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7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7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7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7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7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8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8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8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8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8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8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8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8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8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1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1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1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1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2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2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24"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2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2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3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3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3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1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1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3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3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4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4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4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4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4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4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4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4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5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5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8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8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8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9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9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9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94"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3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9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39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9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0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0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0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0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0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0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0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0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1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1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1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1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1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1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1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1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1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2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2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6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6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7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7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2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74"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7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7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7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7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8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8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8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8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8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8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8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8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8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8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9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9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9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9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9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Verdana"/>
            </a:endParaRPr>
          </a:p>
        </p:txBody>
      </p:sp>
      <p:sp>
        <p:nvSpPr>
          <p:cNvPr id="49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9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9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49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50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
        <p:nvSpPr>
          <p:cNvPr id="50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000000"/>
              </a:solidFill>
              <a:latin typeface="Verdan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4.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image" Target="../media/image6.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5.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image" Target="../media/image7.png"/><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18" Type="http://schemas.openxmlformats.org/officeDocument/2006/relationships/image" Target="../media/image11.png"/><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17" Type="http://schemas.openxmlformats.org/officeDocument/2006/relationships/image" Target="../media/image10.png"/><Relationship Id="rId2" Type="http://schemas.openxmlformats.org/officeDocument/2006/relationships/slideLayout" Target="../slideLayouts/slideLayout86.xml"/><Relationship Id="rId16" Type="http://schemas.openxmlformats.org/officeDocument/2006/relationships/image" Target="../media/image9.png"/><Relationship Id="rId20" Type="http://schemas.openxmlformats.org/officeDocument/2006/relationships/image" Target="../media/image13.png"/><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5" Type="http://schemas.openxmlformats.org/officeDocument/2006/relationships/image" Target="../media/image8.png"/><Relationship Id="rId10" Type="http://schemas.openxmlformats.org/officeDocument/2006/relationships/slideLayout" Target="../slideLayouts/slideLayout94.xml"/><Relationship Id="rId19" Type="http://schemas.openxmlformats.org/officeDocument/2006/relationships/image" Target="../media/image12.png"/><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0" y="0"/>
            <a:ext cx="1219176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8" name="Graphic 4"/>
          <p:cNvPicPr/>
          <p:nvPr/>
        </p:nvPicPr>
        <p:blipFill>
          <a:blip r:embed="rId14"/>
          <a:srcRect l="81836" t="-4712" b="16530"/>
          <a:stretch/>
        </p:blipFill>
        <p:spPr>
          <a:xfrm>
            <a:off x="11547720" y="188640"/>
            <a:ext cx="424080" cy="459360"/>
          </a:xfrm>
          <a:prstGeom prst="rect">
            <a:avLst/>
          </a:prstGeom>
          <a:ln w="0">
            <a:noFill/>
          </a:ln>
        </p:spPr>
      </p:pic>
      <p:sp>
        <p:nvSpPr>
          <p:cNvPr id="2" name="CustomShape 2"/>
          <p:cNvSpPr/>
          <p:nvPr/>
        </p:nvSpPr>
        <p:spPr>
          <a:xfrm>
            <a:off x="0" y="0"/>
            <a:ext cx="1219176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3" name="Graphic 2"/>
          <p:cNvPicPr/>
          <p:nvPr/>
        </p:nvPicPr>
        <p:blipFill>
          <a:blip r:embed="rId15"/>
          <a:srcRect t="18343" b="19134"/>
          <a:stretch/>
        </p:blipFill>
        <p:spPr>
          <a:xfrm flipH="1">
            <a:off x="911880" y="-3600"/>
            <a:ext cx="11298960" cy="6857640"/>
          </a:xfrm>
          <a:prstGeom prst="rect">
            <a:avLst/>
          </a:prstGeom>
          <a:ln w="0">
            <a:noFill/>
          </a:ln>
        </p:spPr>
      </p:pic>
      <p:sp>
        <p:nvSpPr>
          <p:cNvPr id="4" name="PlaceHolder 3"/>
          <p:cNvSpPr>
            <a:spLocks noGrp="1"/>
          </p:cNvSpPr>
          <p:nvPr>
            <p:ph type="body"/>
          </p:nvPr>
        </p:nvSpPr>
        <p:spPr>
          <a:xfrm>
            <a:off x="6522840" y="1845000"/>
            <a:ext cx="5260680" cy="1181880"/>
          </a:xfrm>
          <a:prstGeom prst="rect">
            <a:avLst/>
          </a:prstGeom>
        </p:spPr>
        <p:txBody>
          <a:bodyPr lIns="0" tIns="0" rIns="0" bIns="0" anchor="b">
            <a:normAutofit/>
          </a:bodyPr>
          <a:lstStyle/>
          <a:p>
            <a:pPr algn="r">
              <a:lnSpc>
                <a:spcPts val="2999"/>
              </a:lnSpc>
              <a:spcAft>
                <a:spcPts val="601"/>
              </a:spcAft>
              <a:tabLst>
                <a:tab pos="0" algn="l"/>
              </a:tabLst>
            </a:pPr>
            <a:r>
              <a:rPr lang="en-US" sz="2600" b="0" strike="noStrike" spc="-1">
                <a:solidFill>
                  <a:srgbClr val="12ABDB"/>
                </a:solidFill>
                <a:latin typeface="Verdana"/>
              </a:rPr>
              <a:t>Click to insert section title</a:t>
            </a:r>
            <a:endParaRPr lang="en-US" sz="2600" b="0" strike="noStrike" spc="-1">
              <a:solidFill>
                <a:srgbClr val="000000"/>
              </a:solidFill>
              <a:latin typeface="Verdana"/>
            </a:endParaRPr>
          </a:p>
        </p:txBody>
      </p:sp>
      <p:pic>
        <p:nvPicPr>
          <p:cNvPr id="5" name="Graphic 9"/>
          <p:cNvPicPr/>
          <p:nvPr/>
        </p:nvPicPr>
        <p:blipFill>
          <a:blip r:embed="rId14"/>
          <a:stretch/>
        </p:blipFill>
        <p:spPr>
          <a:xfrm>
            <a:off x="407880" y="6101640"/>
            <a:ext cx="2285640" cy="509760"/>
          </a:xfrm>
          <a:prstGeom prst="rect">
            <a:avLst/>
          </a:prstGeom>
          <a:ln w="0">
            <a:noFill/>
          </a:ln>
        </p:spPr>
      </p:pic>
      <p:sp>
        <p:nvSpPr>
          <p:cNvPr id="6" name="PlaceHolder 4"/>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Verdana"/>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3" name="Graphic 4"/>
          <p:cNvPicPr/>
          <p:nvPr/>
        </p:nvPicPr>
        <p:blipFill>
          <a:blip r:embed="rId14"/>
          <a:srcRect l="81836" t="-4712" b="16530"/>
          <a:stretch/>
        </p:blipFill>
        <p:spPr>
          <a:xfrm>
            <a:off x="11547720" y="188640"/>
            <a:ext cx="424080" cy="459360"/>
          </a:xfrm>
          <a:prstGeom prst="rect">
            <a:avLst/>
          </a:prstGeom>
          <a:ln w="0">
            <a:noFill/>
          </a:ln>
        </p:spPr>
      </p:pic>
      <p:sp>
        <p:nvSpPr>
          <p:cNvPr id="44" name="CustomShape 1"/>
          <p:cNvSpPr/>
          <p:nvPr/>
        </p:nvSpPr>
        <p:spPr>
          <a:xfrm>
            <a:off x="12496680" y="1590480"/>
            <a:ext cx="594720" cy="62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112</a:t>
            </a:r>
            <a:endParaRPr lang="en-US" sz="600" b="0" strike="noStrike" spc="-1">
              <a:latin typeface="Arial"/>
            </a:endParaRPr>
          </a:p>
          <a:p>
            <a:pPr marL="171360">
              <a:lnSpc>
                <a:spcPct val="100000"/>
              </a:lnSpc>
            </a:pPr>
            <a:r>
              <a:rPr lang="en-US" sz="600" b="0" strike="noStrike" spc="-1">
                <a:solidFill>
                  <a:srgbClr val="FFFFFF"/>
                </a:solidFill>
                <a:latin typeface="Verdana"/>
              </a:rPr>
              <a:t>B 173</a:t>
            </a:r>
            <a:endParaRPr lang="en-US" sz="600" b="0" strike="noStrike" spc="-1">
              <a:latin typeface="Arial"/>
            </a:endParaRPr>
          </a:p>
        </p:txBody>
      </p:sp>
      <p:sp>
        <p:nvSpPr>
          <p:cNvPr id="45" name="CustomShape 2"/>
          <p:cNvSpPr/>
          <p:nvPr/>
        </p:nvSpPr>
        <p:spPr>
          <a:xfrm>
            <a:off x="13091760" y="1590480"/>
            <a:ext cx="594720" cy="62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Vibrant</a:t>
            </a:r>
            <a:r>
              <a:t/>
            </a:r>
            <a:br/>
            <a:r>
              <a:rPr lang="en-US" sz="600" b="1" strike="noStrike" spc="-1">
                <a:solidFill>
                  <a:srgbClr val="FFFFFF"/>
                </a:solidFill>
                <a:latin typeface="Verdana"/>
              </a:rPr>
              <a:t>Blue</a:t>
            </a:r>
            <a:endParaRPr lang="en-US" sz="600" b="0" strike="noStrike" spc="-1">
              <a:latin typeface="Arial"/>
            </a:endParaRPr>
          </a:p>
          <a:p>
            <a:pPr marL="171360">
              <a:lnSpc>
                <a:spcPct val="100000"/>
              </a:lnSpc>
            </a:pPr>
            <a:r>
              <a:rPr lang="en-US" sz="600" b="0" strike="noStrike" spc="-1">
                <a:solidFill>
                  <a:srgbClr val="FFFFFF"/>
                </a:solidFill>
                <a:latin typeface="Verdana"/>
              </a:rPr>
              <a:t>R 18</a:t>
            </a:r>
            <a:endParaRPr lang="en-US" sz="600" b="0" strike="noStrike" spc="-1">
              <a:latin typeface="Arial"/>
            </a:endParaRPr>
          </a:p>
          <a:p>
            <a:pPr marL="171360">
              <a:lnSpc>
                <a:spcPct val="100000"/>
              </a:lnSpc>
            </a:pPr>
            <a:r>
              <a:rPr lang="en-US" sz="600" b="0" strike="noStrike" spc="-1">
                <a:solidFill>
                  <a:srgbClr val="FFFFFF"/>
                </a:solidFill>
                <a:latin typeface="Verdana"/>
              </a:rPr>
              <a:t>G 171</a:t>
            </a:r>
            <a:endParaRPr lang="en-US" sz="600" b="0" strike="noStrike" spc="-1">
              <a:latin typeface="Arial"/>
            </a:endParaRPr>
          </a:p>
          <a:p>
            <a:pPr marL="171360">
              <a:lnSpc>
                <a:spcPct val="100000"/>
              </a:lnSpc>
            </a:pPr>
            <a:r>
              <a:rPr lang="en-US" sz="600" b="0" strike="noStrike" spc="-1">
                <a:solidFill>
                  <a:srgbClr val="FFFFFF"/>
                </a:solidFill>
                <a:latin typeface="Verdana"/>
              </a:rPr>
              <a:t>B 219</a:t>
            </a:r>
            <a:endParaRPr lang="en-US" sz="600" b="0" strike="noStrike" spc="-1">
              <a:latin typeface="Arial"/>
            </a:endParaRPr>
          </a:p>
        </p:txBody>
      </p:sp>
      <p:sp>
        <p:nvSpPr>
          <p:cNvPr id="46" name="CustomShape 3"/>
          <p:cNvSpPr/>
          <p:nvPr/>
        </p:nvSpPr>
        <p:spPr>
          <a:xfrm>
            <a:off x="13686840" y="1590480"/>
            <a:ext cx="594720" cy="62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Deep</a:t>
            </a:r>
            <a:r>
              <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43</a:t>
            </a:r>
            <a:endParaRPr lang="en-US" sz="600" b="0" strike="noStrike" spc="-1">
              <a:latin typeface="Arial"/>
            </a:endParaRPr>
          </a:p>
          <a:p>
            <a:pPr marL="171360">
              <a:lnSpc>
                <a:spcPct val="100000"/>
              </a:lnSpc>
            </a:pPr>
            <a:r>
              <a:rPr lang="en-US" sz="600" b="0" strike="noStrike" spc="-1">
                <a:solidFill>
                  <a:srgbClr val="FFFFFF"/>
                </a:solidFill>
                <a:latin typeface="Verdana"/>
              </a:rPr>
              <a:t>G 10</a:t>
            </a:r>
            <a:endParaRPr lang="en-US" sz="600" b="0" strike="noStrike" spc="-1">
              <a:latin typeface="Arial"/>
            </a:endParaRPr>
          </a:p>
          <a:p>
            <a:pPr marL="171360">
              <a:lnSpc>
                <a:spcPct val="100000"/>
              </a:lnSpc>
            </a:pPr>
            <a:r>
              <a:rPr lang="en-US" sz="600" b="0" strike="noStrike" spc="-1">
                <a:solidFill>
                  <a:srgbClr val="FFFFFF"/>
                </a:solidFill>
                <a:latin typeface="Verdana"/>
              </a:rPr>
              <a:t>B 61</a:t>
            </a:r>
            <a:endParaRPr lang="en-US" sz="600" b="0" strike="noStrike" spc="-1">
              <a:latin typeface="Arial"/>
            </a:endParaRPr>
          </a:p>
        </p:txBody>
      </p:sp>
      <p:sp>
        <p:nvSpPr>
          <p:cNvPr id="47" name="CustomShape 4"/>
          <p:cNvSpPr/>
          <p:nvPr/>
        </p:nvSpPr>
        <p:spPr>
          <a:xfrm>
            <a:off x="14281920" y="1590480"/>
            <a:ext cx="594720" cy="62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Tech</a:t>
            </a:r>
            <a:r>
              <a:t/>
            </a:r>
            <a:br/>
            <a:r>
              <a:rPr lang="en-US" sz="600" b="1" strike="noStrike" spc="-1">
                <a:solidFill>
                  <a:srgbClr val="FFFFFF"/>
                </a:solidFill>
                <a:latin typeface="Verdana"/>
              </a:rPr>
              <a:t>Red</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48</a:t>
            </a:r>
            <a:endParaRPr lang="en-US" sz="600" b="0" strike="noStrike" spc="-1">
              <a:latin typeface="Arial"/>
            </a:endParaRPr>
          </a:p>
          <a:p>
            <a:pPr marL="171360">
              <a:lnSpc>
                <a:spcPct val="100000"/>
              </a:lnSpc>
            </a:pPr>
            <a:r>
              <a:rPr lang="en-US" sz="600" b="0" strike="noStrike" spc="-1">
                <a:solidFill>
                  <a:srgbClr val="FFFFFF"/>
                </a:solidFill>
                <a:latin typeface="Verdana"/>
              </a:rPr>
              <a:t>B 76</a:t>
            </a:r>
            <a:endParaRPr lang="en-US" sz="600" b="0" strike="noStrike" spc="-1">
              <a:latin typeface="Arial"/>
            </a:endParaRPr>
          </a:p>
        </p:txBody>
      </p:sp>
      <p:sp>
        <p:nvSpPr>
          <p:cNvPr id="48" name="CustomShape 5"/>
          <p:cNvSpPr/>
          <p:nvPr/>
        </p:nvSpPr>
        <p:spPr>
          <a:xfrm>
            <a:off x="14877000" y="1590480"/>
            <a:ext cx="594720" cy="621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Zest</a:t>
            </a:r>
            <a:r>
              <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149</a:t>
            </a:r>
            <a:endParaRPr lang="en-US" sz="600" b="0" strike="noStrike" spc="-1">
              <a:latin typeface="Arial"/>
            </a:endParaRPr>
          </a:p>
          <a:p>
            <a:pPr marL="171360">
              <a:lnSpc>
                <a:spcPct val="100000"/>
              </a:lnSpc>
            </a:pPr>
            <a:r>
              <a:rPr lang="en-US" sz="600" b="0" strike="noStrike" spc="-1">
                <a:solidFill>
                  <a:srgbClr val="FFFFFF"/>
                </a:solidFill>
                <a:latin typeface="Verdana"/>
              </a:rPr>
              <a:t>G 230</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49" name="CustomShape 6"/>
          <p:cNvSpPr/>
          <p:nvPr/>
        </p:nvSpPr>
        <p:spPr>
          <a:xfrm>
            <a:off x="12496680" y="2468520"/>
            <a:ext cx="594720" cy="621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Capgemini 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128</a:t>
            </a:r>
            <a:endParaRPr lang="en-US" sz="600" b="0" strike="noStrike" spc="-1">
              <a:latin typeface="Arial"/>
            </a:endParaRPr>
          </a:p>
          <a:p>
            <a:pPr marL="171360">
              <a:lnSpc>
                <a:spcPct val="100000"/>
              </a:lnSpc>
            </a:pPr>
            <a:r>
              <a:rPr lang="en-US" sz="600" b="0" strike="noStrike" spc="-1">
                <a:solidFill>
                  <a:srgbClr val="FFFFFF"/>
                </a:solidFill>
                <a:latin typeface="Verdana"/>
              </a:rPr>
              <a:t>G 184</a:t>
            </a:r>
            <a:endParaRPr lang="en-US" sz="600" b="0" strike="noStrike" spc="-1">
              <a:latin typeface="Arial"/>
            </a:endParaRPr>
          </a:p>
          <a:p>
            <a:pPr marL="171360">
              <a:lnSpc>
                <a:spcPct val="100000"/>
              </a:lnSpc>
            </a:pPr>
            <a:r>
              <a:rPr lang="en-US" sz="600" b="0" strike="noStrike" spc="-1">
                <a:solidFill>
                  <a:srgbClr val="FFFFFF"/>
                </a:solidFill>
                <a:latin typeface="Verdana"/>
              </a:rPr>
              <a:t>B 214</a:t>
            </a:r>
            <a:endParaRPr lang="en-US" sz="600" b="0" strike="noStrike" spc="-1">
              <a:latin typeface="Arial"/>
            </a:endParaRPr>
          </a:p>
        </p:txBody>
      </p:sp>
      <p:sp>
        <p:nvSpPr>
          <p:cNvPr id="50" name="CustomShape 7"/>
          <p:cNvSpPr/>
          <p:nvPr/>
        </p:nvSpPr>
        <p:spPr>
          <a:xfrm>
            <a:off x="13091760" y="2468520"/>
            <a:ext cx="594720" cy="621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Vibrant</a:t>
            </a:r>
            <a:r>
              <a:t/>
            </a:r>
            <a:br/>
            <a:r>
              <a:rPr lang="en-US" sz="600" b="1" strike="noStrike" spc="-1">
                <a:solidFill>
                  <a:srgbClr val="FFFFFF"/>
                </a:solidFill>
                <a:latin typeface="Verdana"/>
              </a:rPr>
              <a:t>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136</a:t>
            </a:r>
            <a:endParaRPr lang="en-US" sz="600" b="0" strike="noStrike" spc="-1">
              <a:latin typeface="Arial"/>
            </a:endParaRPr>
          </a:p>
          <a:p>
            <a:pPr marL="171360">
              <a:lnSpc>
                <a:spcPct val="100000"/>
              </a:lnSpc>
            </a:pPr>
            <a:r>
              <a:rPr lang="en-US" sz="600" b="0" strike="noStrike" spc="-1">
                <a:solidFill>
                  <a:srgbClr val="FFFFFF"/>
                </a:solidFill>
                <a:latin typeface="Verdana"/>
              </a:rPr>
              <a:t>G 213</a:t>
            </a:r>
            <a:endParaRPr lang="en-US" sz="600" b="0" strike="noStrike" spc="-1">
              <a:latin typeface="Arial"/>
            </a:endParaRPr>
          </a:p>
          <a:p>
            <a:pPr marL="171360">
              <a:lnSpc>
                <a:spcPct val="100000"/>
              </a:lnSpc>
            </a:pPr>
            <a:r>
              <a:rPr lang="en-US" sz="600" b="0" strike="noStrike" spc="-1">
                <a:solidFill>
                  <a:srgbClr val="FFFFFF"/>
                </a:solidFill>
                <a:latin typeface="Verdana"/>
              </a:rPr>
              <a:t>B 237</a:t>
            </a:r>
            <a:endParaRPr lang="en-US" sz="600" b="0" strike="noStrike" spc="-1">
              <a:latin typeface="Arial"/>
            </a:endParaRPr>
          </a:p>
        </p:txBody>
      </p:sp>
      <p:sp>
        <p:nvSpPr>
          <p:cNvPr id="51" name="CustomShape 8"/>
          <p:cNvSpPr/>
          <p:nvPr/>
        </p:nvSpPr>
        <p:spPr>
          <a:xfrm>
            <a:off x="13686840" y="2468520"/>
            <a:ext cx="594720" cy="621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r>
              <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109</a:t>
            </a:r>
            <a:endParaRPr lang="en-US" sz="600" b="0" strike="noStrike" spc="-1">
              <a:latin typeface="Arial"/>
            </a:endParaRPr>
          </a:p>
          <a:p>
            <a:pPr marL="171360">
              <a:lnSpc>
                <a:spcPct val="100000"/>
              </a:lnSpc>
            </a:pPr>
            <a:r>
              <a:rPr lang="en-US" sz="600" b="0" strike="noStrike" spc="-1">
                <a:solidFill>
                  <a:srgbClr val="FFFFFF"/>
                </a:solidFill>
                <a:latin typeface="Verdana"/>
              </a:rPr>
              <a:t>G 100</a:t>
            </a:r>
            <a:endParaRPr lang="en-US" sz="600" b="0" strike="noStrike" spc="-1">
              <a:latin typeface="Arial"/>
            </a:endParaRPr>
          </a:p>
          <a:p>
            <a:pPr marL="171360">
              <a:lnSpc>
                <a:spcPct val="100000"/>
              </a:lnSpc>
            </a:pPr>
            <a:r>
              <a:rPr lang="en-US" sz="600" b="0" strike="noStrike" spc="-1">
                <a:solidFill>
                  <a:srgbClr val="FFFFFF"/>
                </a:solidFill>
                <a:latin typeface="Verdana"/>
              </a:rPr>
              <a:t>B 204</a:t>
            </a:r>
            <a:endParaRPr lang="en-US" sz="600" b="0" strike="noStrike" spc="-1">
              <a:latin typeface="Arial"/>
            </a:endParaRPr>
          </a:p>
        </p:txBody>
      </p:sp>
      <p:sp>
        <p:nvSpPr>
          <p:cNvPr id="52" name="CustomShape 9"/>
          <p:cNvSpPr/>
          <p:nvPr/>
        </p:nvSpPr>
        <p:spPr>
          <a:xfrm>
            <a:off x="14281920" y="2468520"/>
            <a:ext cx="594720" cy="621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Orange</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39</a:t>
            </a:r>
            <a:endParaRPr lang="en-US" sz="600" b="0" strike="noStrike" spc="-1">
              <a:latin typeface="Arial"/>
            </a:endParaRPr>
          </a:p>
        </p:txBody>
      </p:sp>
      <p:sp>
        <p:nvSpPr>
          <p:cNvPr id="53" name="CustomShape 10"/>
          <p:cNvSpPr/>
          <p:nvPr/>
        </p:nvSpPr>
        <p:spPr>
          <a:xfrm>
            <a:off x="14877000" y="2468520"/>
            <a:ext cx="594720" cy="621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r>
              <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200</a:t>
            </a:r>
            <a:endParaRPr lang="en-US" sz="600" b="0" strike="noStrike" spc="-1">
              <a:latin typeface="Arial"/>
            </a:endParaRPr>
          </a:p>
          <a:p>
            <a:pPr marL="171360">
              <a:lnSpc>
                <a:spcPct val="100000"/>
              </a:lnSpc>
            </a:pPr>
            <a:r>
              <a:rPr lang="en-US" sz="600" b="0" strike="noStrike" spc="-1">
                <a:solidFill>
                  <a:srgbClr val="FFFFFF"/>
                </a:solidFill>
                <a:latin typeface="Verdana"/>
              </a:rPr>
              <a:t>G 255</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54" name="CustomShape 11"/>
          <p:cNvSpPr/>
          <p:nvPr/>
        </p:nvSpPr>
        <p:spPr>
          <a:xfrm>
            <a:off x="13686840" y="3089880"/>
            <a:ext cx="594720" cy="621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126</a:t>
            </a:r>
            <a:endParaRPr lang="en-US" sz="600" b="0" strike="noStrike" spc="-1">
              <a:latin typeface="Arial"/>
            </a:endParaRPr>
          </a:p>
          <a:p>
            <a:pPr marL="171360">
              <a:lnSpc>
                <a:spcPct val="100000"/>
              </a:lnSpc>
            </a:pPr>
            <a:r>
              <a:rPr lang="en-US" sz="600" b="0" strike="noStrike" spc="-1">
                <a:solidFill>
                  <a:srgbClr val="FFFFFF"/>
                </a:solidFill>
                <a:latin typeface="Verdana"/>
              </a:rPr>
              <a:t>G 57</a:t>
            </a:r>
            <a:endParaRPr lang="en-US" sz="600" b="0" strike="noStrike" spc="-1">
              <a:latin typeface="Arial"/>
            </a:endParaRPr>
          </a:p>
          <a:p>
            <a:pPr marL="171360">
              <a:lnSpc>
                <a:spcPct val="100000"/>
              </a:lnSpc>
            </a:pPr>
            <a:r>
              <a:rPr lang="en-US" sz="600" b="0" strike="noStrike" spc="-1">
                <a:solidFill>
                  <a:srgbClr val="FFFFFF"/>
                </a:solidFill>
                <a:latin typeface="Verdana"/>
              </a:rPr>
              <a:t>B 186</a:t>
            </a:r>
            <a:endParaRPr lang="en-US" sz="600" b="0" strike="noStrike" spc="-1">
              <a:latin typeface="Arial"/>
            </a:endParaRPr>
          </a:p>
        </p:txBody>
      </p:sp>
      <p:sp>
        <p:nvSpPr>
          <p:cNvPr id="55" name="CustomShape 12"/>
          <p:cNvSpPr/>
          <p:nvPr/>
        </p:nvSpPr>
        <p:spPr>
          <a:xfrm>
            <a:off x="14877000" y="3089880"/>
            <a:ext cx="594720" cy="621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195</a:t>
            </a:r>
            <a:endParaRPr lang="en-US" sz="600" b="0" strike="noStrike" spc="-1">
              <a:latin typeface="Arial"/>
            </a:endParaRPr>
          </a:p>
          <a:p>
            <a:pPr marL="171360">
              <a:lnSpc>
                <a:spcPct val="100000"/>
              </a:lnSpc>
            </a:pPr>
            <a:r>
              <a:rPr lang="en-US" sz="600" b="0" strike="noStrike" spc="-1">
                <a:solidFill>
                  <a:srgbClr val="FFFFFF"/>
                </a:solidFill>
                <a:latin typeface="Verdana"/>
              </a:rPr>
              <a:t>B 123</a:t>
            </a:r>
            <a:endParaRPr lang="en-US" sz="600" b="0" strike="noStrike" spc="-1">
              <a:latin typeface="Arial"/>
            </a:endParaRPr>
          </a:p>
        </p:txBody>
      </p:sp>
      <p:sp>
        <p:nvSpPr>
          <p:cNvPr id="56" name="CustomShape 13"/>
          <p:cNvSpPr/>
          <p:nvPr/>
        </p:nvSpPr>
        <p:spPr>
          <a:xfrm>
            <a:off x="14877000" y="4948920"/>
            <a:ext cx="594720" cy="621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r>
              <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21</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107</a:t>
            </a:r>
            <a:endParaRPr lang="en-US" sz="600" b="0" strike="noStrike" spc="-1">
              <a:latin typeface="Arial"/>
            </a:endParaRPr>
          </a:p>
        </p:txBody>
      </p:sp>
      <p:sp>
        <p:nvSpPr>
          <p:cNvPr id="57" name="CustomShape 14"/>
          <p:cNvSpPr/>
          <p:nvPr/>
        </p:nvSpPr>
        <p:spPr>
          <a:xfrm>
            <a:off x="14877000" y="4330080"/>
            <a:ext cx="594720" cy="621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15</a:t>
            </a:r>
            <a:endParaRPr lang="en-US" sz="600" b="0" strike="noStrike" spc="-1">
              <a:latin typeface="Arial"/>
            </a:endParaRPr>
          </a:p>
          <a:p>
            <a:pPr marL="171360">
              <a:lnSpc>
                <a:spcPct val="100000"/>
              </a:lnSpc>
            </a:pPr>
            <a:r>
              <a:rPr lang="en-US" sz="600" b="0" strike="noStrike" spc="-1">
                <a:solidFill>
                  <a:srgbClr val="FFFFFF"/>
                </a:solidFill>
                <a:latin typeface="Verdana"/>
              </a:rPr>
              <a:t>G 153</a:t>
            </a:r>
            <a:endParaRPr lang="en-US" sz="600" b="0" strike="noStrike" spc="-1">
              <a:latin typeface="Arial"/>
            </a:endParaRPr>
          </a:p>
          <a:p>
            <a:pPr marL="171360">
              <a:lnSpc>
                <a:spcPct val="100000"/>
              </a:lnSpc>
            </a:pPr>
            <a:r>
              <a:rPr lang="en-US" sz="600" b="0" strike="noStrike" spc="-1">
                <a:solidFill>
                  <a:srgbClr val="FFFFFF"/>
                </a:solidFill>
                <a:latin typeface="Verdana"/>
              </a:rPr>
              <a:t>B 156</a:t>
            </a:r>
            <a:endParaRPr lang="en-US" sz="600" b="0" strike="noStrike" spc="-1">
              <a:latin typeface="Arial"/>
            </a:endParaRPr>
          </a:p>
        </p:txBody>
      </p:sp>
      <p:sp>
        <p:nvSpPr>
          <p:cNvPr id="58" name="CustomShape 15"/>
          <p:cNvSpPr/>
          <p:nvPr/>
        </p:nvSpPr>
        <p:spPr>
          <a:xfrm>
            <a:off x="14877000" y="3711240"/>
            <a:ext cx="594720" cy="621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r>
              <a:t/>
            </a:r>
            <a:b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a:t>
            </a:r>
            <a:endParaRPr lang="en-US" sz="600" b="0" strike="noStrike" spc="-1">
              <a:latin typeface="Arial"/>
            </a:endParaRPr>
          </a:p>
          <a:p>
            <a:pPr marL="171360">
              <a:lnSpc>
                <a:spcPct val="100000"/>
              </a:lnSpc>
            </a:pPr>
            <a:r>
              <a:rPr lang="en-US" sz="600" b="0" strike="noStrike" spc="-1">
                <a:solidFill>
                  <a:srgbClr val="FFFFFF"/>
                </a:solidFill>
                <a:latin typeface="Verdana"/>
              </a:rPr>
              <a:t>G 209</a:t>
            </a:r>
            <a:endParaRPr lang="en-US" sz="600" b="0" strike="noStrike" spc="-1">
              <a:latin typeface="Arial"/>
            </a:endParaRPr>
          </a:p>
          <a:p>
            <a:pPr marL="171360">
              <a:lnSpc>
                <a:spcPct val="100000"/>
              </a:lnSpc>
            </a:pPr>
            <a:r>
              <a:rPr lang="en-US" sz="600" b="0" strike="noStrike" spc="-1">
                <a:solidFill>
                  <a:srgbClr val="FFFFFF"/>
                </a:solidFill>
                <a:latin typeface="Verdana"/>
              </a:rPr>
              <a:t>B 208</a:t>
            </a:r>
            <a:endParaRPr lang="en-US" sz="600" b="0" strike="noStrike" spc="-1">
              <a:latin typeface="Arial"/>
            </a:endParaRPr>
          </a:p>
        </p:txBody>
      </p:sp>
      <p:sp>
        <p:nvSpPr>
          <p:cNvPr id="59" name="CustomShape 16"/>
          <p:cNvSpPr/>
          <p:nvPr/>
        </p:nvSpPr>
        <p:spPr>
          <a:xfrm>
            <a:off x="14281920" y="3089880"/>
            <a:ext cx="594720" cy="62100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Peach</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126</a:t>
            </a:r>
            <a:endParaRPr lang="en-US" sz="600" b="0" strike="noStrike" spc="-1">
              <a:latin typeface="Arial"/>
            </a:endParaRPr>
          </a:p>
          <a:p>
            <a:pPr marL="171360">
              <a:lnSpc>
                <a:spcPct val="100000"/>
              </a:lnSpc>
            </a:pPr>
            <a:r>
              <a:rPr lang="en-US" sz="600" b="0" strike="noStrike" spc="-1">
                <a:solidFill>
                  <a:srgbClr val="FFFFFF"/>
                </a:solidFill>
                <a:latin typeface="Verdana"/>
              </a:rPr>
              <a:t>B 131</a:t>
            </a:r>
            <a:endParaRPr lang="en-US" sz="600" b="0" strike="noStrike" spc="-1">
              <a:latin typeface="Arial"/>
            </a:endParaRPr>
          </a:p>
        </p:txBody>
      </p:sp>
      <p:sp>
        <p:nvSpPr>
          <p:cNvPr id="60" name="CustomShape 17"/>
          <p:cNvSpPr/>
          <p:nvPr/>
        </p:nvSpPr>
        <p:spPr>
          <a:xfrm>
            <a:off x="14281920" y="3711240"/>
            <a:ext cx="594720" cy="621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Light</a:t>
            </a:r>
            <a:r>
              <a:t/>
            </a:r>
            <a:b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203</a:t>
            </a:r>
            <a:endParaRPr lang="en-US" sz="600" b="0" strike="noStrike" spc="-1">
              <a:latin typeface="Arial"/>
            </a:endParaRPr>
          </a:p>
          <a:p>
            <a:pPr marL="171360">
              <a:lnSpc>
                <a:spcPct val="100000"/>
              </a:lnSpc>
            </a:pPr>
            <a:r>
              <a:rPr lang="en-US" sz="600" b="0" strike="noStrike" spc="-1">
                <a:solidFill>
                  <a:srgbClr val="FFFFFF"/>
                </a:solidFill>
                <a:latin typeface="Verdana"/>
              </a:rPr>
              <a:t>G 41</a:t>
            </a:r>
            <a:endParaRPr lang="en-US" sz="600" b="0" strike="noStrike" spc="-1">
              <a:latin typeface="Arial"/>
            </a:endParaRPr>
          </a:p>
          <a:p>
            <a:pPr marL="171360">
              <a:lnSpc>
                <a:spcPct val="100000"/>
              </a:lnSpc>
            </a:pPr>
            <a:r>
              <a:rPr lang="en-US" sz="600" b="0" strike="noStrike" spc="-1">
                <a:solidFill>
                  <a:srgbClr val="FFFFFF"/>
                </a:solidFill>
                <a:latin typeface="Verdana"/>
              </a:rPr>
              <a:t>B 128</a:t>
            </a:r>
            <a:endParaRPr lang="en-US" sz="600" b="0" strike="noStrike" spc="-1">
              <a:latin typeface="Arial"/>
            </a:endParaRPr>
          </a:p>
        </p:txBody>
      </p:sp>
      <p:sp>
        <p:nvSpPr>
          <p:cNvPr id="61" name="CustomShape 18"/>
          <p:cNvSpPr/>
          <p:nvPr/>
        </p:nvSpPr>
        <p:spPr>
          <a:xfrm>
            <a:off x="14281920" y="4330080"/>
            <a:ext cx="594720" cy="621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134</a:t>
            </a:r>
            <a:endParaRPr lang="en-US" sz="600" b="0" strike="noStrike" spc="-1">
              <a:latin typeface="Arial"/>
            </a:endParaRPr>
          </a:p>
          <a:p>
            <a:pPr marL="171360">
              <a:lnSpc>
                <a:spcPct val="100000"/>
              </a:lnSpc>
            </a:pPr>
            <a:r>
              <a:rPr lang="en-US" sz="600" b="0" strike="noStrike" spc="-1">
                <a:solidFill>
                  <a:srgbClr val="FFFFFF"/>
                </a:solidFill>
                <a:latin typeface="Verdana"/>
              </a:rPr>
              <a:t>G 8</a:t>
            </a:r>
            <a:endParaRPr lang="en-US" sz="600" b="0" strike="noStrike" spc="-1">
              <a:latin typeface="Arial"/>
            </a:endParaRPr>
          </a:p>
          <a:p>
            <a:pPr marL="171360">
              <a:lnSpc>
                <a:spcPct val="100000"/>
              </a:lnSpc>
            </a:pPr>
            <a:r>
              <a:rPr lang="en-US" sz="600" b="0" strike="noStrike" spc="-1">
                <a:solidFill>
                  <a:srgbClr val="FFFFFF"/>
                </a:solidFill>
                <a:latin typeface="Verdana"/>
              </a:rPr>
              <a:t>B 100</a:t>
            </a:r>
            <a:endParaRPr lang="en-US" sz="600" b="0" strike="noStrike" spc="-1">
              <a:latin typeface="Arial"/>
            </a:endParaRPr>
          </a:p>
        </p:txBody>
      </p:sp>
      <p:sp>
        <p:nvSpPr>
          <p:cNvPr id="62" name="CustomShape 19"/>
          <p:cNvSpPr/>
          <p:nvPr/>
        </p:nvSpPr>
        <p:spPr>
          <a:xfrm>
            <a:off x="12500640" y="1405800"/>
            <a:ext cx="5619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Primary</a:t>
            </a:r>
            <a:endParaRPr lang="en-US" sz="1000" b="0" strike="noStrike" spc="-1">
              <a:latin typeface="Arial"/>
            </a:endParaRPr>
          </a:p>
        </p:txBody>
      </p:sp>
      <p:sp>
        <p:nvSpPr>
          <p:cNvPr id="63" name="CustomShape 20"/>
          <p:cNvSpPr/>
          <p:nvPr/>
        </p:nvSpPr>
        <p:spPr>
          <a:xfrm>
            <a:off x="12502800" y="2285280"/>
            <a:ext cx="8301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Infographic</a:t>
            </a:r>
            <a:endParaRPr lang="en-US" sz="1000" b="0" strike="noStrike" spc="-1">
              <a:latin typeface="Arial"/>
            </a:endParaRPr>
          </a:p>
        </p:txBody>
      </p:sp>
      <p:sp>
        <p:nvSpPr>
          <p:cNvPr id="64" name="CustomShape 21"/>
          <p:cNvSpPr/>
          <p:nvPr/>
        </p:nvSpPr>
        <p:spPr>
          <a:xfrm>
            <a:off x="13691520" y="1405800"/>
            <a:ext cx="74340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Secondary</a:t>
            </a:r>
            <a:endParaRPr lang="en-US" sz="1000" b="0" strike="noStrike" spc="-1">
              <a:latin typeface="Arial"/>
            </a:endParaRPr>
          </a:p>
        </p:txBody>
      </p:sp>
      <p:sp>
        <p:nvSpPr>
          <p:cNvPr id="65" name="CustomShape 22"/>
          <p:cNvSpPr/>
          <p:nvPr/>
        </p:nvSpPr>
        <p:spPr>
          <a:xfrm>
            <a:off x="13686840" y="3711240"/>
            <a:ext cx="594720" cy="621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r>
              <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71</a:t>
            </a:r>
            <a:endParaRPr lang="en-US" sz="600" b="0" strike="noStrike" spc="-1">
              <a:latin typeface="Arial"/>
            </a:endParaRPr>
          </a:p>
          <a:p>
            <a:pPr marL="171360">
              <a:lnSpc>
                <a:spcPct val="100000"/>
              </a:lnSpc>
            </a:pPr>
            <a:r>
              <a:rPr lang="en-US" sz="600" b="0" strike="noStrike" spc="-1">
                <a:solidFill>
                  <a:srgbClr val="FFFFFF"/>
                </a:solidFill>
                <a:latin typeface="Verdana"/>
              </a:rPr>
              <a:t>G 1</a:t>
            </a:r>
            <a:endParaRPr lang="en-US" sz="600" b="0" strike="noStrike" spc="-1">
              <a:latin typeface="Arial"/>
            </a:endParaRPr>
          </a:p>
          <a:p>
            <a:pPr marL="171360">
              <a:lnSpc>
                <a:spcPct val="100000"/>
              </a:lnSpc>
            </a:pPr>
            <a:r>
              <a:rPr lang="en-US" sz="600" b="0" strike="noStrike" spc="-1">
                <a:solidFill>
                  <a:srgbClr val="FFFFFF"/>
                </a:solidFill>
                <a:latin typeface="Verdana"/>
              </a:rPr>
              <a:t>B 167</a:t>
            </a:r>
            <a:endParaRPr lang="en-US" sz="600" b="0" strike="noStrike" spc="-1">
              <a:latin typeface="Arial"/>
            </a:endParaRPr>
          </a:p>
        </p:txBody>
      </p:sp>
      <p:sp>
        <p:nvSpPr>
          <p:cNvPr id="66" name="CustomShape 23"/>
          <p:cNvSpPr/>
          <p:nvPr/>
        </p:nvSpPr>
        <p:spPr>
          <a:xfrm>
            <a:off x="0" y="0"/>
            <a:ext cx="4439520" cy="6857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pic>
        <p:nvPicPr>
          <p:cNvPr id="67" name="Picture Placeholder 10"/>
          <p:cNvPicPr/>
          <p:nvPr/>
        </p:nvPicPr>
        <p:blipFill>
          <a:blip r:embed="rId15"/>
          <a:srcRect l="2838" r="32425"/>
          <a:stretch/>
        </p:blipFill>
        <p:spPr>
          <a:xfrm>
            <a:off x="4253760" y="-2160"/>
            <a:ext cx="7938000" cy="6897960"/>
          </a:xfrm>
          <a:prstGeom prst="rect">
            <a:avLst/>
          </a:prstGeom>
          <a:ln w="0">
            <a:noFill/>
          </a:ln>
        </p:spPr>
      </p:pic>
      <p:sp>
        <p:nvSpPr>
          <p:cNvPr id="68" name="PlaceHolder 24"/>
          <p:cNvSpPr>
            <a:spLocks noGrp="1"/>
          </p:cNvSpPr>
          <p:nvPr>
            <p:ph type="body"/>
          </p:nvPr>
        </p:nvSpPr>
        <p:spPr>
          <a:xfrm>
            <a:off x="407880" y="3069000"/>
            <a:ext cx="6695640" cy="3375000"/>
          </a:xfrm>
          <a:prstGeom prst="rect">
            <a:avLst/>
          </a:prstGeom>
        </p:spPr>
        <p:txBody>
          <a:bodyPr lIns="0" tIns="0" rIns="0" bIns="0">
            <a:noAutofit/>
          </a:bodyPr>
          <a:lstStyle/>
          <a:p>
            <a:pPr>
              <a:lnSpc>
                <a:spcPts val="2001"/>
              </a:lnSpc>
              <a:spcAft>
                <a:spcPts val="1800"/>
              </a:spcAft>
              <a:tabLst>
                <a:tab pos="0" algn="l"/>
              </a:tabLst>
            </a:pPr>
            <a:r>
              <a:rPr lang="en-US" sz="1600" b="0" strike="noStrike" spc="-1">
                <a:solidFill>
                  <a:srgbClr val="FFFFFF"/>
                </a:solidFill>
                <a:latin typeface="Verdana"/>
              </a:rPr>
              <a:t>Click to insert long text</a:t>
            </a:r>
            <a:endParaRPr lang="en-US" sz="1600" b="0" strike="noStrike" spc="-1">
              <a:solidFill>
                <a:srgbClr val="000000"/>
              </a:solidFill>
              <a:latin typeface="Verdana"/>
            </a:endParaRPr>
          </a:p>
        </p:txBody>
      </p:sp>
      <p:sp>
        <p:nvSpPr>
          <p:cNvPr id="69" name="PlaceHolder 25"/>
          <p:cNvSpPr>
            <a:spLocks noGrp="1"/>
          </p:cNvSpPr>
          <p:nvPr>
            <p:ph type="title"/>
          </p:nvPr>
        </p:nvSpPr>
        <p:spPr>
          <a:xfrm>
            <a:off x="407880" y="2003040"/>
            <a:ext cx="10044360" cy="859320"/>
          </a:xfrm>
          <a:prstGeom prst="rect">
            <a:avLst/>
          </a:prstGeom>
        </p:spPr>
        <p:txBody>
          <a:bodyPr lIns="0" tIns="0" rIns="0" bIns="0" anchor="b">
            <a:normAutofit/>
          </a:bodyPr>
          <a:lstStyle/>
          <a:p>
            <a:pPr>
              <a:lnSpc>
                <a:spcPts val="2999"/>
              </a:lnSpc>
            </a:pPr>
            <a:r>
              <a:rPr lang="en-US" sz="2600" b="0" strike="noStrike" spc="-1">
                <a:solidFill>
                  <a:srgbClr val="FFFFFF"/>
                </a:solidFill>
                <a:latin typeface="Verdana"/>
                <a:ea typeface="Verdana"/>
              </a:rPr>
              <a:t>Click to insert title</a:t>
            </a:r>
            <a:endParaRPr lang="en-US" sz="2600" b="0" strike="noStrike" spc="-1">
              <a:solidFill>
                <a:srgbClr val="000000"/>
              </a:solidFill>
              <a:latin typeface="Verdana"/>
            </a:endParaRPr>
          </a:p>
        </p:txBody>
      </p:sp>
      <p:sp>
        <p:nvSpPr>
          <p:cNvPr id="70" name="CustomShape 26"/>
          <p:cNvSpPr/>
          <p:nvPr/>
        </p:nvSpPr>
        <p:spPr>
          <a:xfrm>
            <a:off x="11474280" y="6555600"/>
            <a:ext cx="743400" cy="2138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CBE6F725-9026-49E5-8054-0B57863722BE}" type="slidenum">
              <a:rPr lang="en-US" sz="800" b="0" strike="noStrike" spc="-1">
                <a:solidFill>
                  <a:srgbClr val="FFFFFF"/>
                </a:solidFill>
                <a:latin typeface="Verdana"/>
              </a:rPr>
              <a:t>‹#›</a:t>
            </a:fld>
            <a:endParaRPr lang="en-US" sz="800" b="0" strike="noStrike" spc="-1">
              <a:latin typeface="Arial"/>
            </a:endParaRPr>
          </a:p>
        </p:txBody>
      </p:sp>
      <p:sp>
        <p:nvSpPr>
          <p:cNvPr id="71" name="CustomShape 27"/>
          <p:cNvSpPr/>
          <p:nvPr/>
        </p:nvSpPr>
        <p:spPr>
          <a:xfrm>
            <a:off x="3411360" y="6555600"/>
            <a:ext cx="2223360" cy="2192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noAutofit/>
          </a:bodyPr>
          <a:lstStyle/>
          <a:p>
            <a:pPr>
              <a:lnSpc>
                <a:spcPct val="100000"/>
              </a:lnSpc>
            </a:pPr>
            <a:r>
              <a:rPr lang="en-US" sz="800" b="0" strike="noStrike" spc="-1">
                <a:solidFill>
                  <a:srgbClr val="FFFFFF"/>
                </a:solidFill>
                <a:latin typeface="Verdana"/>
              </a:rPr>
              <a:t>© 2017 Capgemini. All rights reserved.</a:t>
            </a:r>
            <a:endParaRPr lang="en-US" sz="800" b="0" strike="noStrike" spc="-1">
              <a:latin typeface="Arial"/>
            </a:endParaRPr>
          </a:p>
        </p:txBody>
      </p:sp>
      <p:sp>
        <p:nvSpPr>
          <p:cNvPr id="72" name="Line 28"/>
          <p:cNvSpPr/>
          <p:nvPr/>
        </p:nvSpPr>
        <p:spPr>
          <a:xfrm flipV="1">
            <a:off x="3283560" y="6587640"/>
            <a:ext cx="0" cy="155520"/>
          </a:xfrm>
          <a:prstGeom prst="line">
            <a:avLst/>
          </a:prstGeom>
          <a:ln w="12700" cap="rnd">
            <a:solidFill>
              <a:schemeClr val="bg1"/>
            </a:solidFill>
            <a:round/>
          </a:ln>
        </p:spPr>
        <p:style>
          <a:lnRef idx="1">
            <a:schemeClr val="accent1"/>
          </a:lnRef>
          <a:fillRef idx="0">
            <a:schemeClr val="accent1"/>
          </a:fillRef>
          <a:effectRef idx="0">
            <a:schemeClr val="accent1"/>
          </a:effectRef>
          <a:fontRef idx="minor"/>
        </p:style>
      </p:sp>
      <p:sp>
        <p:nvSpPr>
          <p:cNvPr id="73" name="CustomShape 29"/>
          <p:cNvSpPr/>
          <p:nvPr/>
        </p:nvSpPr>
        <p:spPr>
          <a:xfrm>
            <a:off x="407880" y="6555960"/>
            <a:ext cx="2828520" cy="219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5000"/>
              </a:lnSpc>
            </a:pPr>
            <a:r>
              <a:rPr lang="en-US" sz="800" b="0" strike="noStrike" spc="-1">
                <a:solidFill>
                  <a:srgbClr val="FFFFFF"/>
                </a:solidFill>
                <a:latin typeface="Verdana"/>
              </a:rPr>
              <a:t>Presentation Title | Author | Date</a:t>
            </a:r>
            <a:endParaRPr lang="en-US" sz="8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 name="CustomShape 1"/>
          <p:cNvSpPr/>
          <p:nvPr/>
        </p:nvSpPr>
        <p:spPr>
          <a:xfrm>
            <a:off x="0" y="0"/>
            <a:ext cx="1219176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111" name="Graphic 4"/>
          <p:cNvPicPr/>
          <p:nvPr/>
        </p:nvPicPr>
        <p:blipFill>
          <a:blip r:embed="rId14"/>
          <a:srcRect l="81836" t="-4712" b="16530"/>
          <a:stretch/>
        </p:blipFill>
        <p:spPr>
          <a:xfrm>
            <a:off x="11547720" y="188640"/>
            <a:ext cx="424080" cy="459360"/>
          </a:xfrm>
          <a:prstGeom prst="rect">
            <a:avLst/>
          </a:prstGeom>
          <a:ln w="0">
            <a:noFill/>
          </a:ln>
        </p:spPr>
      </p:pic>
      <p:sp>
        <p:nvSpPr>
          <p:cNvPr id="112" name="CustomShape 2"/>
          <p:cNvSpPr/>
          <p:nvPr/>
        </p:nvSpPr>
        <p:spPr>
          <a:xfrm>
            <a:off x="0" y="0"/>
            <a:ext cx="1219176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113" name="CustomShape 3"/>
          <p:cNvSpPr/>
          <p:nvPr/>
        </p:nvSpPr>
        <p:spPr>
          <a:xfrm>
            <a:off x="-312840" y="0"/>
            <a:ext cx="8759880" cy="8102520"/>
          </a:xfrm>
          <a:custGeom>
            <a:avLst/>
            <a:gdLst/>
            <a:ahLst/>
            <a:cxnLst/>
            <a:rect l="l" t="t" r="r" b="b"/>
            <a:pathLst>
              <a:path w="1637" h="1514">
                <a:moveTo>
                  <a:pt x="1453" y="0"/>
                </a:moveTo>
                <a:cubicBezTo>
                  <a:pt x="1453" y="0"/>
                  <a:pt x="1637" y="326"/>
                  <a:pt x="1238" y="494"/>
                </a:cubicBezTo>
                <a:cubicBezTo>
                  <a:pt x="840" y="663"/>
                  <a:pt x="594" y="755"/>
                  <a:pt x="763" y="1046"/>
                </a:cubicBezTo>
                <a:cubicBezTo>
                  <a:pt x="230" y="1514"/>
                  <a:pt x="0" y="1449"/>
                  <a:pt x="0" y="1449"/>
                </a:cubicBezTo>
                <a:cubicBezTo>
                  <a:pt x="0" y="0"/>
                  <a:pt x="0" y="0"/>
                  <a:pt x="0" y="0"/>
                </a:cubicBezTo>
                <a:lnTo>
                  <a:pt x="1453" y="0"/>
                </a:lnTo>
                <a:close/>
              </a:path>
            </a:pathLst>
          </a:custGeom>
          <a:solidFill>
            <a:schemeClr val="accent2"/>
          </a:solidFill>
          <a:ln w="0">
            <a:noFill/>
          </a:ln>
        </p:spPr>
        <p:style>
          <a:lnRef idx="0">
            <a:scrgbClr r="0" g="0" b="0"/>
          </a:lnRef>
          <a:fillRef idx="0">
            <a:scrgbClr r="0" g="0" b="0"/>
          </a:fillRef>
          <a:effectRef idx="0">
            <a:scrgbClr r="0" g="0" b="0"/>
          </a:effectRef>
          <a:fontRef idx="minor"/>
        </p:style>
      </p:sp>
      <p:sp>
        <p:nvSpPr>
          <p:cNvPr id="114" name="PlaceHolder 4"/>
          <p:cNvSpPr>
            <a:spLocks noGrp="1"/>
          </p:cNvSpPr>
          <p:nvPr>
            <p:ph type="body"/>
          </p:nvPr>
        </p:nvSpPr>
        <p:spPr>
          <a:xfrm>
            <a:off x="4943880" y="-1800"/>
            <a:ext cx="7247880" cy="6859080"/>
          </a:xfrm>
          <a:prstGeom prst="rect">
            <a:avLst/>
          </a:prstGeom>
        </p:spPr>
        <p:txBody>
          <a:bodyPr lIns="90000" tIns="45000" rIns="90000" bIns="45000" anchor="ctr">
            <a:noAutofit/>
          </a:bodyPr>
          <a:lstStyle/>
          <a:p>
            <a:pPr marL="432000" indent="-324000" algn="ctr">
              <a:spcBef>
                <a:spcPts val="1417"/>
              </a:spcBef>
              <a:buClr>
                <a:srgbClr val="000000"/>
              </a:buClr>
              <a:buSzPct val="45000"/>
              <a:buFont typeface="Wingdings" charset="2"/>
              <a:buChar char=""/>
            </a:pPr>
            <a:r>
              <a:rPr lang="en-US" sz="1800" b="0" strike="noStrike" spc="-1">
                <a:solidFill>
                  <a:srgbClr val="000000"/>
                </a:solidFill>
                <a:latin typeface="Verdana"/>
              </a:rPr>
              <a:t>Click to edit the outline text format</a:t>
            </a:r>
          </a:p>
          <a:p>
            <a:pPr marL="864000" lvl="1" indent="-324000" algn="ctr">
              <a:spcBef>
                <a:spcPts val="1134"/>
              </a:spcBef>
              <a:buClr>
                <a:srgbClr val="000000"/>
              </a:buClr>
              <a:buSzPct val="75000"/>
              <a:buFont typeface="Symbol" charset="2"/>
              <a:buChar char=""/>
            </a:pPr>
            <a:r>
              <a:rPr lang="en-US" sz="1800" b="0" strike="noStrike" spc="-1">
                <a:solidFill>
                  <a:srgbClr val="000000"/>
                </a:solidFill>
                <a:latin typeface="Verdana"/>
              </a:rPr>
              <a:t>Second Outline Level</a:t>
            </a:r>
          </a:p>
          <a:p>
            <a:pPr marL="1296000" lvl="2" indent="-288000" algn="ctr">
              <a:spcBef>
                <a:spcPts val="850"/>
              </a:spcBef>
              <a:buClr>
                <a:srgbClr val="000000"/>
              </a:buClr>
              <a:buSzPct val="45000"/>
              <a:buFont typeface="Wingdings" charset="2"/>
              <a:buChar char=""/>
            </a:pPr>
            <a:r>
              <a:rPr lang="en-US" sz="1800" b="0" strike="noStrike" spc="-1">
                <a:solidFill>
                  <a:srgbClr val="000000"/>
                </a:solidFill>
                <a:latin typeface="Verdana"/>
              </a:rPr>
              <a:t>Third Outline Level</a:t>
            </a:r>
          </a:p>
          <a:p>
            <a:pPr marL="1728000" lvl="3" indent="-216000" algn="ctr">
              <a:spcBef>
                <a:spcPts val="567"/>
              </a:spcBef>
              <a:buClr>
                <a:srgbClr val="000000"/>
              </a:buClr>
              <a:buSzPct val="75000"/>
              <a:buFont typeface="Symbol" charset="2"/>
              <a:buChar char=""/>
            </a:pPr>
            <a:r>
              <a:rPr lang="en-US" sz="1800" b="0" strike="noStrike" spc="-1">
                <a:solidFill>
                  <a:srgbClr val="000000"/>
                </a:solidFill>
                <a:latin typeface="Verdana"/>
              </a:rPr>
              <a:t>Fourth Outline Level</a:t>
            </a:r>
          </a:p>
          <a:p>
            <a:pPr marL="2160000" lvl="4" indent="-216000" algn="ctr">
              <a:spcBef>
                <a:spcPts val="283"/>
              </a:spcBef>
              <a:buClr>
                <a:srgbClr val="000000"/>
              </a:buClr>
              <a:buSzPct val="45000"/>
              <a:buFont typeface="Wingdings" charset="2"/>
              <a:buChar char=""/>
            </a:pPr>
            <a:r>
              <a:rPr lang="en-US" sz="1800" b="0" strike="noStrike" spc="-1">
                <a:solidFill>
                  <a:srgbClr val="000000"/>
                </a:solidFill>
                <a:latin typeface="Verdana"/>
              </a:rPr>
              <a:t>Fifth Outline Level</a:t>
            </a:r>
          </a:p>
          <a:p>
            <a:pPr marL="2592000" lvl="5" indent="-216000" algn="ctr">
              <a:spcBef>
                <a:spcPts val="283"/>
              </a:spcBef>
              <a:buClr>
                <a:srgbClr val="000000"/>
              </a:buClr>
              <a:buSzPct val="45000"/>
              <a:buFont typeface="Wingdings" charset="2"/>
              <a:buChar char=""/>
            </a:pPr>
            <a:r>
              <a:rPr lang="en-US" sz="1800" b="0" strike="noStrike" spc="-1">
                <a:solidFill>
                  <a:srgbClr val="000000"/>
                </a:solidFill>
                <a:latin typeface="Verdana"/>
              </a:rPr>
              <a:t>Sixth Outline Level</a:t>
            </a:r>
          </a:p>
          <a:p>
            <a:pPr marL="3024000" lvl="6" indent="-216000" algn="ctr">
              <a:spcBef>
                <a:spcPts val="283"/>
              </a:spcBef>
              <a:buClr>
                <a:srgbClr val="000000"/>
              </a:buClr>
              <a:buSzPct val="45000"/>
              <a:buFont typeface="Wingdings" charset="2"/>
              <a:buChar char=""/>
            </a:pPr>
            <a:r>
              <a:rPr lang="en-US" sz="1800" b="0" strike="noStrike" spc="-1">
                <a:solidFill>
                  <a:srgbClr val="000000"/>
                </a:solidFill>
                <a:latin typeface="Verdana"/>
              </a:rPr>
              <a:t>Seventh Outline Level</a:t>
            </a:r>
          </a:p>
        </p:txBody>
      </p:sp>
      <p:pic>
        <p:nvPicPr>
          <p:cNvPr id="115" name="Picture Placeholder 8"/>
          <p:cNvPicPr/>
          <p:nvPr/>
        </p:nvPicPr>
        <p:blipFill>
          <a:blip r:embed="rId15"/>
          <a:srcRect l="9323" r="9323"/>
          <a:stretch/>
        </p:blipFill>
        <p:spPr>
          <a:xfrm>
            <a:off x="2273400" y="-1440"/>
            <a:ext cx="9918360" cy="6859080"/>
          </a:xfrm>
          <a:prstGeom prst="rect">
            <a:avLst/>
          </a:prstGeom>
          <a:ln w="0">
            <a:noFill/>
          </a:ln>
        </p:spPr>
      </p:pic>
      <p:sp>
        <p:nvSpPr>
          <p:cNvPr id="116" name="PlaceHolder 5"/>
          <p:cNvSpPr>
            <a:spLocks noGrp="1"/>
          </p:cNvSpPr>
          <p:nvPr>
            <p:ph type="body"/>
          </p:nvPr>
        </p:nvSpPr>
        <p:spPr>
          <a:xfrm>
            <a:off x="407880" y="434520"/>
            <a:ext cx="5471640" cy="1698120"/>
          </a:xfrm>
          <a:prstGeom prst="rect">
            <a:avLst/>
          </a:prstGeom>
        </p:spPr>
        <p:txBody>
          <a:bodyPr lIns="0" tIns="0" rIns="0" bIns="0" anchor="b">
            <a:noAutofit/>
          </a:bodyPr>
          <a:lstStyle/>
          <a:p>
            <a:pPr>
              <a:lnSpc>
                <a:spcPts val="2999"/>
              </a:lnSpc>
              <a:spcAft>
                <a:spcPts val="601"/>
              </a:spcAft>
              <a:tabLst>
                <a:tab pos="0" algn="l"/>
              </a:tabLst>
            </a:pPr>
            <a:r>
              <a:rPr lang="en-US" sz="2600" b="0" strike="noStrike" spc="-1">
                <a:solidFill>
                  <a:srgbClr val="FFFFFF"/>
                </a:solidFill>
                <a:latin typeface="Verdana"/>
              </a:rPr>
              <a:t>Click to insert section title</a:t>
            </a:r>
            <a:endParaRPr lang="en-US" sz="2600" b="0" strike="noStrike" spc="-1">
              <a:solidFill>
                <a:srgbClr val="000000"/>
              </a:solidFill>
              <a:latin typeface="Verdana"/>
            </a:endParaRPr>
          </a:p>
        </p:txBody>
      </p:sp>
      <p:pic>
        <p:nvPicPr>
          <p:cNvPr id="117" name="Graphic 4"/>
          <p:cNvPicPr/>
          <p:nvPr/>
        </p:nvPicPr>
        <p:blipFill>
          <a:blip r:embed="rId14"/>
          <a:srcRect l="81836" t="-4712" b="16530"/>
          <a:stretch/>
        </p:blipFill>
        <p:spPr>
          <a:xfrm>
            <a:off x="11547720" y="188640"/>
            <a:ext cx="424080" cy="459360"/>
          </a:xfrm>
          <a:prstGeom prst="rect">
            <a:avLst/>
          </a:prstGeom>
          <a:ln w="0">
            <a:noFill/>
          </a:ln>
        </p:spPr>
      </p:pic>
      <p:sp>
        <p:nvSpPr>
          <p:cNvPr id="118" name="PlaceHolder 6"/>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Verdana"/>
              </a:rPr>
              <a:t>Click to edit the title text format</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 name="CustomShape 1"/>
          <p:cNvSpPr/>
          <p:nvPr/>
        </p:nvSpPr>
        <p:spPr>
          <a:xfrm>
            <a:off x="0" y="0"/>
            <a:ext cx="1219176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156" name="Graphic 4"/>
          <p:cNvPicPr/>
          <p:nvPr/>
        </p:nvPicPr>
        <p:blipFill>
          <a:blip r:embed="rId14"/>
          <a:srcRect l="81836" t="-4712" b="16530"/>
          <a:stretch/>
        </p:blipFill>
        <p:spPr>
          <a:xfrm>
            <a:off x="11547720" y="188640"/>
            <a:ext cx="424080" cy="459360"/>
          </a:xfrm>
          <a:prstGeom prst="rect">
            <a:avLst/>
          </a:prstGeom>
          <a:ln w="0">
            <a:noFill/>
          </a:ln>
        </p:spPr>
      </p:pic>
      <p:sp>
        <p:nvSpPr>
          <p:cNvPr id="157" name="CustomShape 2"/>
          <p:cNvSpPr/>
          <p:nvPr/>
        </p:nvSpPr>
        <p:spPr>
          <a:xfrm>
            <a:off x="12496680" y="1590480"/>
            <a:ext cx="594720" cy="62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112</a:t>
            </a:r>
            <a:endParaRPr lang="en-US" sz="600" b="0" strike="noStrike" spc="-1">
              <a:latin typeface="Arial"/>
            </a:endParaRPr>
          </a:p>
          <a:p>
            <a:pPr marL="171360">
              <a:lnSpc>
                <a:spcPct val="100000"/>
              </a:lnSpc>
            </a:pPr>
            <a:r>
              <a:rPr lang="en-US" sz="600" b="0" strike="noStrike" spc="-1">
                <a:solidFill>
                  <a:srgbClr val="FFFFFF"/>
                </a:solidFill>
                <a:latin typeface="Verdana"/>
              </a:rPr>
              <a:t>B 173</a:t>
            </a:r>
            <a:endParaRPr lang="en-US" sz="600" b="0" strike="noStrike" spc="-1">
              <a:latin typeface="Arial"/>
            </a:endParaRPr>
          </a:p>
        </p:txBody>
      </p:sp>
      <p:sp>
        <p:nvSpPr>
          <p:cNvPr id="158" name="CustomShape 3"/>
          <p:cNvSpPr/>
          <p:nvPr/>
        </p:nvSpPr>
        <p:spPr>
          <a:xfrm>
            <a:off x="13091760" y="1590480"/>
            <a:ext cx="594720" cy="62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Vibrant</a:t>
            </a:r>
            <a:r>
              <a:t/>
            </a:r>
            <a:br/>
            <a:r>
              <a:rPr lang="en-US" sz="600" b="1" strike="noStrike" spc="-1">
                <a:solidFill>
                  <a:srgbClr val="FFFFFF"/>
                </a:solidFill>
                <a:latin typeface="Verdana"/>
              </a:rPr>
              <a:t>Blue</a:t>
            </a:r>
            <a:endParaRPr lang="en-US" sz="600" b="0" strike="noStrike" spc="-1">
              <a:latin typeface="Arial"/>
            </a:endParaRPr>
          </a:p>
          <a:p>
            <a:pPr marL="171360">
              <a:lnSpc>
                <a:spcPct val="100000"/>
              </a:lnSpc>
            </a:pPr>
            <a:r>
              <a:rPr lang="en-US" sz="600" b="0" strike="noStrike" spc="-1">
                <a:solidFill>
                  <a:srgbClr val="FFFFFF"/>
                </a:solidFill>
                <a:latin typeface="Verdana"/>
              </a:rPr>
              <a:t>R 18</a:t>
            </a:r>
            <a:endParaRPr lang="en-US" sz="600" b="0" strike="noStrike" spc="-1">
              <a:latin typeface="Arial"/>
            </a:endParaRPr>
          </a:p>
          <a:p>
            <a:pPr marL="171360">
              <a:lnSpc>
                <a:spcPct val="100000"/>
              </a:lnSpc>
            </a:pPr>
            <a:r>
              <a:rPr lang="en-US" sz="600" b="0" strike="noStrike" spc="-1">
                <a:solidFill>
                  <a:srgbClr val="FFFFFF"/>
                </a:solidFill>
                <a:latin typeface="Verdana"/>
              </a:rPr>
              <a:t>G 171</a:t>
            </a:r>
            <a:endParaRPr lang="en-US" sz="600" b="0" strike="noStrike" spc="-1">
              <a:latin typeface="Arial"/>
            </a:endParaRPr>
          </a:p>
          <a:p>
            <a:pPr marL="171360">
              <a:lnSpc>
                <a:spcPct val="100000"/>
              </a:lnSpc>
            </a:pPr>
            <a:r>
              <a:rPr lang="en-US" sz="600" b="0" strike="noStrike" spc="-1">
                <a:solidFill>
                  <a:srgbClr val="FFFFFF"/>
                </a:solidFill>
                <a:latin typeface="Verdana"/>
              </a:rPr>
              <a:t>B 219</a:t>
            </a:r>
            <a:endParaRPr lang="en-US" sz="600" b="0" strike="noStrike" spc="-1">
              <a:latin typeface="Arial"/>
            </a:endParaRPr>
          </a:p>
        </p:txBody>
      </p:sp>
      <p:sp>
        <p:nvSpPr>
          <p:cNvPr id="159" name="CustomShape 4"/>
          <p:cNvSpPr/>
          <p:nvPr/>
        </p:nvSpPr>
        <p:spPr>
          <a:xfrm>
            <a:off x="13686840" y="1590480"/>
            <a:ext cx="594720" cy="62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Deep</a:t>
            </a:r>
            <a:r>
              <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43</a:t>
            </a:r>
            <a:endParaRPr lang="en-US" sz="600" b="0" strike="noStrike" spc="-1">
              <a:latin typeface="Arial"/>
            </a:endParaRPr>
          </a:p>
          <a:p>
            <a:pPr marL="171360">
              <a:lnSpc>
                <a:spcPct val="100000"/>
              </a:lnSpc>
            </a:pPr>
            <a:r>
              <a:rPr lang="en-US" sz="600" b="0" strike="noStrike" spc="-1">
                <a:solidFill>
                  <a:srgbClr val="FFFFFF"/>
                </a:solidFill>
                <a:latin typeface="Verdana"/>
              </a:rPr>
              <a:t>G 10</a:t>
            </a:r>
            <a:endParaRPr lang="en-US" sz="600" b="0" strike="noStrike" spc="-1">
              <a:latin typeface="Arial"/>
            </a:endParaRPr>
          </a:p>
          <a:p>
            <a:pPr marL="171360">
              <a:lnSpc>
                <a:spcPct val="100000"/>
              </a:lnSpc>
            </a:pPr>
            <a:r>
              <a:rPr lang="en-US" sz="600" b="0" strike="noStrike" spc="-1">
                <a:solidFill>
                  <a:srgbClr val="FFFFFF"/>
                </a:solidFill>
                <a:latin typeface="Verdana"/>
              </a:rPr>
              <a:t>B 61</a:t>
            </a:r>
            <a:endParaRPr lang="en-US" sz="600" b="0" strike="noStrike" spc="-1">
              <a:latin typeface="Arial"/>
            </a:endParaRPr>
          </a:p>
        </p:txBody>
      </p:sp>
      <p:sp>
        <p:nvSpPr>
          <p:cNvPr id="160" name="CustomShape 5"/>
          <p:cNvSpPr/>
          <p:nvPr/>
        </p:nvSpPr>
        <p:spPr>
          <a:xfrm>
            <a:off x="14281920" y="1590480"/>
            <a:ext cx="594720" cy="62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Tech</a:t>
            </a:r>
            <a:r>
              <a:t/>
            </a:r>
            <a:br/>
            <a:r>
              <a:rPr lang="en-US" sz="600" b="1" strike="noStrike" spc="-1">
                <a:solidFill>
                  <a:srgbClr val="FFFFFF"/>
                </a:solidFill>
                <a:latin typeface="Verdana"/>
              </a:rPr>
              <a:t>Red</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48</a:t>
            </a:r>
            <a:endParaRPr lang="en-US" sz="600" b="0" strike="noStrike" spc="-1">
              <a:latin typeface="Arial"/>
            </a:endParaRPr>
          </a:p>
          <a:p>
            <a:pPr marL="171360">
              <a:lnSpc>
                <a:spcPct val="100000"/>
              </a:lnSpc>
            </a:pPr>
            <a:r>
              <a:rPr lang="en-US" sz="600" b="0" strike="noStrike" spc="-1">
                <a:solidFill>
                  <a:srgbClr val="FFFFFF"/>
                </a:solidFill>
                <a:latin typeface="Verdana"/>
              </a:rPr>
              <a:t>B 76</a:t>
            </a:r>
            <a:endParaRPr lang="en-US" sz="600" b="0" strike="noStrike" spc="-1">
              <a:latin typeface="Arial"/>
            </a:endParaRPr>
          </a:p>
        </p:txBody>
      </p:sp>
      <p:sp>
        <p:nvSpPr>
          <p:cNvPr id="161" name="CustomShape 6"/>
          <p:cNvSpPr/>
          <p:nvPr/>
        </p:nvSpPr>
        <p:spPr>
          <a:xfrm>
            <a:off x="14877000" y="1590480"/>
            <a:ext cx="594720" cy="621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Zest</a:t>
            </a:r>
            <a:r>
              <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149</a:t>
            </a:r>
            <a:endParaRPr lang="en-US" sz="600" b="0" strike="noStrike" spc="-1">
              <a:latin typeface="Arial"/>
            </a:endParaRPr>
          </a:p>
          <a:p>
            <a:pPr marL="171360">
              <a:lnSpc>
                <a:spcPct val="100000"/>
              </a:lnSpc>
            </a:pPr>
            <a:r>
              <a:rPr lang="en-US" sz="600" b="0" strike="noStrike" spc="-1">
                <a:solidFill>
                  <a:srgbClr val="FFFFFF"/>
                </a:solidFill>
                <a:latin typeface="Verdana"/>
              </a:rPr>
              <a:t>G 230</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162" name="CustomShape 7"/>
          <p:cNvSpPr/>
          <p:nvPr/>
        </p:nvSpPr>
        <p:spPr>
          <a:xfrm>
            <a:off x="12496680" y="2468520"/>
            <a:ext cx="594720" cy="621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Capgemini 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128</a:t>
            </a:r>
            <a:endParaRPr lang="en-US" sz="600" b="0" strike="noStrike" spc="-1">
              <a:latin typeface="Arial"/>
            </a:endParaRPr>
          </a:p>
          <a:p>
            <a:pPr marL="171360">
              <a:lnSpc>
                <a:spcPct val="100000"/>
              </a:lnSpc>
            </a:pPr>
            <a:r>
              <a:rPr lang="en-US" sz="600" b="0" strike="noStrike" spc="-1">
                <a:solidFill>
                  <a:srgbClr val="FFFFFF"/>
                </a:solidFill>
                <a:latin typeface="Verdana"/>
              </a:rPr>
              <a:t>G 184</a:t>
            </a:r>
            <a:endParaRPr lang="en-US" sz="600" b="0" strike="noStrike" spc="-1">
              <a:latin typeface="Arial"/>
            </a:endParaRPr>
          </a:p>
          <a:p>
            <a:pPr marL="171360">
              <a:lnSpc>
                <a:spcPct val="100000"/>
              </a:lnSpc>
            </a:pPr>
            <a:r>
              <a:rPr lang="en-US" sz="600" b="0" strike="noStrike" spc="-1">
                <a:solidFill>
                  <a:srgbClr val="FFFFFF"/>
                </a:solidFill>
                <a:latin typeface="Verdana"/>
              </a:rPr>
              <a:t>B 214</a:t>
            </a:r>
            <a:endParaRPr lang="en-US" sz="600" b="0" strike="noStrike" spc="-1">
              <a:latin typeface="Arial"/>
            </a:endParaRPr>
          </a:p>
        </p:txBody>
      </p:sp>
      <p:sp>
        <p:nvSpPr>
          <p:cNvPr id="163" name="CustomShape 8"/>
          <p:cNvSpPr/>
          <p:nvPr/>
        </p:nvSpPr>
        <p:spPr>
          <a:xfrm>
            <a:off x="13091760" y="2468520"/>
            <a:ext cx="594720" cy="621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Vibrant</a:t>
            </a:r>
            <a:r>
              <a:t/>
            </a:r>
            <a:br/>
            <a:r>
              <a:rPr lang="en-US" sz="600" b="1" strike="noStrike" spc="-1">
                <a:solidFill>
                  <a:srgbClr val="FFFFFF"/>
                </a:solidFill>
                <a:latin typeface="Verdana"/>
              </a:rPr>
              <a:t>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136</a:t>
            </a:r>
            <a:endParaRPr lang="en-US" sz="600" b="0" strike="noStrike" spc="-1">
              <a:latin typeface="Arial"/>
            </a:endParaRPr>
          </a:p>
          <a:p>
            <a:pPr marL="171360">
              <a:lnSpc>
                <a:spcPct val="100000"/>
              </a:lnSpc>
            </a:pPr>
            <a:r>
              <a:rPr lang="en-US" sz="600" b="0" strike="noStrike" spc="-1">
                <a:solidFill>
                  <a:srgbClr val="FFFFFF"/>
                </a:solidFill>
                <a:latin typeface="Verdana"/>
              </a:rPr>
              <a:t>G 213</a:t>
            </a:r>
            <a:endParaRPr lang="en-US" sz="600" b="0" strike="noStrike" spc="-1">
              <a:latin typeface="Arial"/>
            </a:endParaRPr>
          </a:p>
          <a:p>
            <a:pPr marL="171360">
              <a:lnSpc>
                <a:spcPct val="100000"/>
              </a:lnSpc>
            </a:pPr>
            <a:r>
              <a:rPr lang="en-US" sz="600" b="0" strike="noStrike" spc="-1">
                <a:solidFill>
                  <a:srgbClr val="FFFFFF"/>
                </a:solidFill>
                <a:latin typeface="Verdana"/>
              </a:rPr>
              <a:t>B 237</a:t>
            </a:r>
            <a:endParaRPr lang="en-US" sz="600" b="0" strike="noStrike" spc="-1">
              <a:latin typeface="Arial"/>
            </a:endParaRPr>
          </a:p>
        </p:txBody>
      </p:sp>
      <p:sp>
        <p:nvSpPr>
          <p:cNvPr id="164" name="CustomShape 9"/>
          <p:cNvSpPr/>
          <p:nvPr/>
        </p:nvSpPr>
        <p:spPr>
          <a:xfrm>
            <a:off x="13686840" y="2468520"/>
            <a:ext cx="594720" cy="621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r>
              <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109</a:t>
            </a:r>
            <a:endParaRPr lang="en-US" sz="600" b="0" strike="noStrike" spc="-1">
              <a:latin typeface="Arial"/>
            </a:endParaRPr>
          </a:p>
          <a:p>
            <a:pPr marL="171360">
              <a:lnSpc>
                <a:spcPct val="100000"/>
              </a:lnSpc>
            </a:pPr>
            <a:r>
              <a:rPr lang="en-US" sz="600" b="0" strike="noStrike" spc="-1">
                <a:solidFill>
                  <a:srgbClr val="FFFFFF"/>
                </a:solidFill>
                <a:latin typeface="Verdana"/>
              </a:rPr>
              <a:t>G 100</a:t>
            </a:r>
            <a:endParaRPr lang="en-US" sz="600" b="0" strike="noStrike" spc="-1">
              <a:latin typeface="Arial"/>
            </a:endParaRPr>
          </a:p>
          <a:p>
            <a:pPr marL="171360">
              <a:lnSpc>
                <a:spcPct val="100000"/>
              </a:lnSpc>
            </a:pPr>
            <a:r>
              <a:rPr lang="en-US" sz="600" b="0" strike="noStrike" spc="-1">
                <a:solidFill>
                  <a:srgbClr val="FFFFFF"/>
                </a:solidFill>
                <a:latin typeface="Verdana"/>
              </a:rPr>
              <a:t>B 204</a:t>
            </a:r>
            <a:endParaRPr lang="en-US" sz="600" b="0" strike="noStrike" spc="-1">
              <a:latin typeface="Arial"/>
            </a:endParaRPr>
          </a:p>
        </p:txBody>
      </p:sp>
      <p:sp>
        <p:nvSpPr>
          <p:cNvPr id="165" name="CustomShape 10"/>
          <p:cNvSpPr/>
          <p:nvPr/>
        </p:nvSpPr>
        <p:spPr>
          <a:xfrm>
            <a:off x="14281920" y="2468520"/>
            <a:ext cx="594720" cy="621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Orange</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39</a:t>
            </a:r>
            <a:endParaRPr lang="en-US" sz="600" b="0" strike="noStrike" spc="-1">
              <a:latin typeface="Arial"/>
            </a:endParaRPr>
          </a:p>
        </p:txBody>
      </p:sp>
      <p:sp>
        <p:nvSpPr>
          <p:cNvPr id="166" name="CustomShape 11"/>
          <p:cNvSpPr/>
          <p:nvPr/>
        </p:nvSpPr>
        <p:spPr>
          <a:xfrm>
            <a:off x="14877000" y="2468520"/>
            <a:ext cx="594720" cy="621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r>
              <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200</a:t>
            </a:r>
            <a:endParaRPr lang="en-US" sz="600" b="0" strike="noStrike" spc="-1">
              <a:latin typeface="Arial"/>
            </a:endParaRPr>
          </a:p>
          <a:p>
            <a:pPr marL="171360">
              <a:lnSpc>
                <a:spcPct val="100000"/>
              </a:lnSpc>
            </a:pPr>
            <a:r>
              <a:rPr lang="en-US" sz="600" b="0" strike="noStrike" spc="-1">
                <a:solidFill>
                  <a:srgbClr val="FFFFFF"/>
                </a:solidFill>
                <a:latin typeface="Verdana"/>
              </a:rPr>
              <a:t>G 255</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167" name="CustomShape 12"/>
          <p:cNvSpPr/>
          <p:nvPr/>
        </p:nvSpPr>
        <p:spPr>
          <a:xfrm>
            <a:off x="13686840" y="3089880"/>
            <a:ext cx="594720" cy="621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126</a:t>
            </a:r>
            <a:endParaRPr lang="en-US" sz="600" b="0" strike="noStrike" spc="-1">
              <a:latin typeface="Arial"/>
            </a:endParaRPr>
          </a:p>
          <a:p>
            <a:pPr marL="171360">
              <a:lnSpc>
                <a:spcPct val="100000"/>
              </a:lnSpc>
            </a:pPr>
            <a:r>
              <a:rPr lang="en-US" sz="600" b="0" strike="noStrike" spc="-1">
                <a:solidFill>
                  <a:srgbClr val="FFFFFF"/>
                </a:solidFill>
                <a:latin typeface="Verdana"/>
              </a:rPr>
              <a:t>G 57</a:t>
            </a:r>
            <a:endParaRPr lang="en-US" sz="600" b="0" strike="noStrike" spc="-1">
              <a:latin typeface="Arial"/>
            </a:endParaRPr>
          </a:p>
          <a:p>
            <a:pPr marL="171360">
              <a:lnSpc>
                <a:spcPct val="100000"/>
              </a:lnSpc>
            </a:pPr>
            <a:r>
              <a:rPr lang="en-US" sz="600" b="0" strike="noStrike" spc="-1">
                <a:solidFill>
                  <a:srgbClr val="FFFFFF"/>
                </a:solidFill>
                <a:latin typeface="Verdana"/>
              </a:rPr>
              <a:t>B 186</a:t>
            </a:r>
            <a:endParaRPr lang="en-US" sz="600" b="0" strike="noStrike" spc="-1">
              <a:latin typeface="Arial"/>
            </a:endParaRPr>
          </a:p>
        </p:txBody>
      </p:sp>
      <p:sp>
        <p:nvSpPr>
          <p:cNvPr id="168" name="CustomShape 13"/>
          <p:cNvSpPr/>
          <p:nvPr/>
        </p:nvSpPr>
        <p:spPr>
          <a:xfrm>
            <a:off x="14877000" y="3089880"/>
            <a:ext cx="594720" cy="621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195</a:t>
            </a:r>
            <a:endParaRPr lang="en-US" sz="600" b="0" strike="noStrike" spc="-1">
              <a:latin typeface="Arial"/>
            </a:endParaRPr>
          </a:p>
          <a:p>
            <a:pPr marL="171360">
              <a:lnSpc>
                <a:spcPct val="100000"/>
              </a:lnSpc>
            </a:pPr>
            <a:r>
              <a:rPr lang="en-US" sz="600" b="0" strike="noStrike" spc="-1">
                <a:solidFill>
                  <a:srgbClr val="FFFFFF"/>
                </a:solidFill>
                <a:latin typeface="Verdana"/>
              </a:rPr>
              <a:t>B 123</a:t>
            </a:r>
            <a:endParaRPr lang="en-US" sz="600" b="0" strike="noStrike" spc="-1">
              <a:latin typeface="Arial"/>
            </a:endParaRPr>
          </a:p>
        </p:txBody>
      </p:sp>
      <p:sp>
        <p:nvSpPr>
          <p:cNvPr id="169" name="CustomShape 14"/>
          <p:cNvSpPr/>
          <p:nvPr/>
        </p:nvSpPr>
        <p:spPr>
          <a:xfrm>
            <a:off x="14877000" y="4948920"/>
            <a:ext cx="594720" cy="621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r>
              <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21</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107</a:t>
            </a:r>
            <a:endParaRPr lang="en-US" sz="600" b="0" strike="noStrike" spc="-1">
              <a:latin typeface="Arial"/>
            </a:endParaRPr>
          </a:p>
        </p:txBody>
      </p:sp>
      <p:sp>
        <p:nvSpPr>
          <p:cNvPr id="170" name="CustomShape 15"/>
          <p:cNvSpPr/>
          <p:nvPr/>
        </p:nvSpPr>
        <p:spPr>
          <a:xfrm>
            <a:off x="14877000" y="4330080"/>
            <a:ext cx="594720" cy="621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15</a:t>
            </a:r>
            <a:endParaRPr lang="en-US" sz="600" b="0" strike="noStrike" spc="-1">
              <a:latin typeface="Arial"/>
            </a:endParaRPr>
          </a:p>
          <a:p>
            <a:pPr marL="171360">
              <a:lnSpc>
                <a:spcPct val="100000"/>
              </a:lnSpc>
            </a:pPr>
            <a:r>
              <a:rPr lang="en-US" sz="600" b="0" strike="noStrike" spc="-1">
                <a:solidFill>
                  <a:srgbClr val="FFFFFF"/>
                </a:solidFill>
                <a:latin typeface="Verdana"/>
              </a:rPr>
              <a:t>G 153</a:t>
            </a:r>
            <a:endParaRPr lang="en-US" sz="600" b="0" strike="noStrike" spc="-1">
              <a:latin typeface="Arial"/>
            </a:endParaRPr>
          </a:p>
          <a:p>
            <a:pPr marL="171360">
              <a:lnSpc>
                <a:spcPct val="100000"/>
              </a:lnSpc>
            </a:pPr>
            <a:r>
              <a:rPr lang="en-US" sz="600" b="0" strike="noStrike" spc="-1">
                <a:solidFill>
                  <a:srgbClr val="FFFFFF"/>
                </a:solidFill>
                <a:latin typeface="Verdana"/>
              </a:rPr>
              <a:t>B 156</a:t>
            </a:r>
            <a:endParaRPr lang="en-US" sz="600" b="0" strike="noStrike" spc="-1">
              <a:latin typeface="Arial"/>
            </a:endParaRPr>
          </a:p>
        </p:txBody>
      </p:sp>
      <p:sp>
        <p:nvSpPr>
          <p:cNvPr id="171" name="CustomShape 16"/>
          <p:cNvSpPr/>
          <p:nvPr/>
        </p:nvSpPr>
        <p:spPr>
          <a:xfrm>
            <a:off x="14877000" y="3711240"/>
            <a:ext cx="594720" cy="621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r>
              <a:t/>
            </a:r>
            <a:b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a:t>
            </a:r>
            <a:endParaRPr lang="en-US" sz="600" b="0" strike="noStrike" spc="-1">
              <a:latin typeface="Arial"/>
            </a:endParaRPr>
          </a:p>
          <a:p>
            <a:pPr marL="171360">
              <a:lnSpc>
                <a:spcPct val="100000"/>
              </a:lnSpc>
            </a:pPr>
            <a:r>
              <a:rPr lang="en-US" sz="600" b="0" strike="noStrike" spc="-1">
                <a:solidFill>
                  <a:srgbClr val="FFFFFF"/>
                </a:solidFill>
                <a:latin typeface="Verdana"/>
              </a:rPr>
              <a:t>G 209</a:t>
            </a:r>
            <a:endParaRPr lang="en-US" sz="600" b="0" strike="noStrike" spc="-1">
              <a:latin typeface="Arial"/>
            </a:endParaRPr>
          </a:p>
          <a:p>
            <a:pPr marL="171360">
              <a:lnSpc>
                <a:spcPct val="100000"/>
              </a:lnSpc>
            </a:pPr>
            <a:r>
              <a:rPr lang="en-US" sz="600" b="0" strike="noStrike" spc="-1">
                <a:solidFill>
                  <a:srgbClr val="FFFFFF"/>
                </a:solidFill>
                <a:latin typeface="Verdana"/>
              </a:rPr>
              <a:t>B 208</a:t>
            </a:r>
            <a:endParaRPr lang="en-US" sz="600" b="0" strike="noStrike" spc="-1">
              <a:latin typeface="Arial"/>
            </a:endParaRPr>
          </a:p>
        </p:txBody>
      </p:sp>
      <p:sp>
        <p:nvSpPr>
          <p:cNvPr id="172" name="CustomShape 17"/>
          <p:cNvSpPr/>
          <p:nvPr/>
        </p:nvSpPr>
        <p:spPr>
          <a:xfrm>
            <a:off x="14281920" y="3089880"/>
            <a:ext cx="594720" cy="62100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Peach</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126</a:t>
            </a:r>
            <a:endParaRPr lang="en-US" sz="600" b="0" strike="noStrike" spc="-1">
              <a:latin typeface="Arial"/>
            </a:endParaRPr>
          </a:p>
          <a:p>
            <a:pPr marL="171360">
              <a:lnSpc>
                <a:spcPct val="100000"/>
              </a:lnSpc>
            </a:pPr>
            <a:r>
              <a:rPr lang="en-US" sz="600" b="0" strike="noStrike" spc="-1">
                <a:solidFill>
                  <a:srgbClr val="FFFFFF"/>
                </a:solidFill>
                <a:latin typeface="Verdana"/>
              </a:rPr>
              <a:t>B 131</a:t>
            </a:r>
            <a:endParaRPr lang="en-US" sz="600" b="0" strike="noStrike" spc="-1">
              <a:latin typeface="Arial"/>
            </a:endParaRPr>
          </a:p>
        </p:txBody>
      </p:sp>
      <p:sp>
        <p:nvSpPr>
          <p:cNvPr id="173" name="CustomShape 18"/>
          <p:cNvSpPr/>
          <p:nvPr/>
        </p:nvSpPr>
        <p:spPr>
          <a:xfrm>
            <a:off x="14281920" y="3711240"/>
            <a:ext cx="594720" cy="621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Light</a:t>
            </a:r>
            <a:r>
              <a:t/>
            </a:r>
            <a:b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203</a:t>
            </a:r>
            <a:endParaRPr lang="en-US" sz="600" b="0" strike="noStrike" spc="-1">
              <a:latin typeface="Arial"/>
            </a:endParaRPr>
          </a:p>
          <a:p>
            <a:pPr marL="171360">
              <a:lnSpc>
                <a:spcPct val="100000"/>
              </a:lnSpc>
            </a:pPr>
            <a:r>
              <a:rPr lang="en-US" sz="600" b="0" strike="noStrike" spc="-1">
                <a:solidFill>
                  <a:srgbClr val="FFFFFF"/>
                </a:solidFill>
                <a:latin typeface="Verdana"/>
              </a:rPr>
              <a:t>G 41</a:t>
            </a:r>
            <a:endParaRPr lang="en-US" sz="600" b="0" strike="noStrike" spc="-1">
              <a:latin typeface="Arial"/>
            </a:endParaRPr>
          </a:p>
          <a:p>
            <a:pPr marL="171360">
              <a:lnSpc>
                <a:spcPct val="100000"/>
              </a:lnSpc>
            </a:pPr>
            <a:r>
              <a:rPr lang="en-US" sz="600" b="0" strike="noStrike" spc="-1">
                <a:solidFill>
                  <a:srgbClr val="FFFFFF"/>
                </a:solidFill>
                <a:latin typeface="Verdana"/>
              </a:rPr>
              <a:t>B 128</a:t>
            </a:r>
            <a:endParaRPr lang="en-US" sz="600" b="0" strike="noStrike" spc="-1">
              <a:latin typeface="Arial"/>
            </a:endParaRPr>
          </a:p>
        </p:txBody>
      </p:sp>
      <p:sp>
        <p:nvSpPr>
          <p:cNvPr id="174" name="CustomShape 19"/>
          <p:cNvSpPr/>
          <p:nvPr/>
        </p:nvSpPr>
        <p:spPr>
          <a:xfrm>
            <a:off x="14281920" y="4330080"/>
            <a:ext cx="594720" cy="621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134</a:t>
            </a:r>
            <a:endParaRPr lang="en-US" sz="600" b="0" strike="noStrike" spc="-1">
              <a:latin typeface="Arial"/>
            </a:endParaRPr>
          </a:p>
          <a:p>
            <a:pPr marL="171360">
              <a:lnSpc>
                <a:spcPct val="100000"/>
              </a:lnSpc>
            </a:pPr>
            <a:r>
              <a:rPr lang="en-US" sz="600" b="0" strike="noStrike" spc="-1">
                <a:solidFill>
                  <a:srgbClr val="FFFFFF"/>
                </a:solidFill>
                <a:latin typeface="Verdana"/>
              </a:rPr>
              <a:t>G 8</a:t>
            </a:r>
            <a:endParaRPr lang="en-US" sz="600" b="0" strike="noStrike" spc="-1">
              <a:latin typeface="Arial"/>
            </a:endParaRPr>
          </a:p>
          <a:p>
            <a:pPr marL="171360">
              <a:lnSpc>
                <a:spcPct val="100000"/>
              </a:lnSpc>
            </a:pPr>
            <a:r>
              <a:rPr lang="en-US" sz="600" b="0" strike="noStrike" spc="-1">
                <a:solidFill>
                  <a:srgbClr val="FFFFFF"/>
                </a:solidFill>
                <a:latin typeface="Verdana"/>
              </a:rPr>
              <a:t>B 100</a:t>
            </a:r>
            <a:endParaRPr lang="en-US" sz="600" b="0" strike="noStrike" spc="-1">
              <a:latin typeface="Arial"/>
            </a:endParaRPr>
          </a:p>
        </p:txBody>
      </p:sp>
      <p:sp>
        <p:nvSpPr>
          <p:cNvPr id="175" name="CustomShape 20"/>
          <p:cNvSpPr/>
          <p:nvPr/>
        </p:nvSpPr>
        <p:spPr>
          <a:xfrm>
            <a:off x="12500640" y="1405800"/>
            <a:ext cx="5619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Primary</a:t>
            </a:r>
            <a:endParaRPr lang="en-US" sz="1000" b="0" strike="noStrike" spc="-1">
              <a:latin typeface="Arial"/>
            </a:endParaRPr>
          </a:p>
        </p:txBody>
      </p:sp>
      <p:sp>
        <p:nvSpPr>
          <p:cNvPr id="176" name="CustomShape 21"/>
          <p:cNvSpPr/>
          <p:nvPr/>
        </p:nvSpPr>
        <p:spPr>
          <a:xfrm>
            <a:off x="12502800" y="2285280"/>
            <a:ext cx="8301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Infographic</a:t>
            </a:r>
            <a:endParaRPr lang="en-US" sz="1000" b="0" strike="noStrike" spc="-1">
              <a:latin typeface="Arial"/>
            </a:endParaRPr>
          </a:p>
        </p:txBody>
      </p:sp>
      <p:sp>
        <p:nvSpPr>
          <p:cNvPr id="177" name="CustomShape 22"/>
          <p:cNvSpPr/>
          <p:nvPr/>
        </p:nvSpPr>
        <p:spPr>
          <a:xfrm>
            <a:off x="13691520" y="1405800"/>
            <a:ext cx="74340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Secondary</a:t>
            </a:r>
            <a:endParaRPr lang="en-US" sz="1000" b="0" strike="noStrike" spc="-1">
              <a:latin typeface="Arial"/>
            </a:endParaRPr>
          </a:p>
        </p:txBody>
      </p:sp>
      <p:sp>
        <p:nvSpPr>
          <p:cNvPr id="178" name="CustomShape 23"/>
          <p:cNvSpPr/>
          <p:nvPr/>
        </p:nvSpPr>
        <p:spPr>
          <a:xfrm>
            <a:off x="13686840" y="3711240"/>
            <a:ext cx="594720" cy="621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r>
              <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71</a:t>
            </a:r>
            <a:endParaRPr lang="en-US" sz="600" b="0" strike="noStrike" spc="-1">
              <a:latin typeface="Arial"/>
            </a:endParaRPr>
          </a:p>
          <a:p>
            <a:pPr marL="171360">
              <a:lnSpc>
                <a:spcPct val="100000"/>
              </a:lnSpc>
            </a:pPr>
            <a:r>
              <a:rPr lang="en-US" sz="600" b="0" strike="noStrike" spc="-1">
                <a:solidFill>
                  <a:srgbClr val="FFFFFF"/>
                </a:solidFill>
                <a:latin typeface="Verdana"/>
              </a:rPr>
              <a:t>G 1</a:t>
            </a:r>
            <a:endParaRPr lang="en-US" sz="600" b="0" strike="noStrike" spc="-1">
              <a:latin typeface="Arial"/>
            </a:endParaRPr>
          </a:p>
          <a:p>
            <a:pPr marL="171360">
              <a:lnSpc>
                <a:spcPct val="100000"/>
              </a:lnSpc>
            </a:pPr>
            <a:r>
              <a:rPr lang="en-US" sz="600" b="0" strike="noStrike" spc="-1">
                <a:solidFill>
                  <a:srgbClr val="FFFFFF"/>
                </a:solidFill>
                <a:latin typeface="Verdana"/>
              </a:rPr>
              <a:t>B 167</a:t>
            </a:r>
            <a:endParaRPr lang="en-US" sz="600" b="0" strike="noStrike" spc="-1">
              <a:latin typeface="Arial"/>
            </a:endParaRPr>
          </a:p>
        </p:txBody>
      </p:sp>
      <p:pic>
        <p:nvPicPr>
          <p:cNvPr id="179" name="Picture 2"/>
          <p:cNvPicPr/>
          <p:nvPr/>
        </p:nvPicPr>
        <p:blipFill>
          <a:blip r:embed="rId15"/>
          <a:stretch/>
        </p:blipFill>
        <p:spPr>
          <a:xfrm>
            <a:off x="1440" y="0"/>
            <a:ext cx="12188520" cy="6857640"/>
          </a:xfrm>
          <a:prstGeom prst="rect">
            <a:avLst/>
          </a:prstGeom>
          <a:ln w="0">
            <a:noFill/>
          </a:ln>
        </p:spPr>
      </p:pic>
      <p:pic>
        <p:nvPicPr>
          <p:cNvPr id="180" name="Graphic 8"/>
          <p:cNvPicPr/>
          <p:nvPr/>
        </p:nvPicPr>
        <p:blipFill>
          <a:blip r:embed="rId16"/>
          <a:srcRect t="45007" r="3903"/>
          <a:stretch/>
        </p:blipFill>
        <p:spPr>
          <a:xfrm rot="20633400">
            <a:off x="6623280" y="-854280"/>
            <a:ext cx="5711760" cy="3331440"/>
          </a:xfrm>
          <a:prstGeom prst="rect">
            <a:avLst/>
          </a:prstGeom>
          <a:ln w="0">
            <a:noFill/>
          </a:ln>
        </p:spPr>
      </p:pic>
      <p:sp>
        <p:nvSpPr>
          <p:cNvPr id="181" name="PlaceHolder 24"/>
          <p:cNvSpPr>
            <a:spLocks noGrp="1"/>
          </p:cNvSpPr>
          <p:nvPr>
            <p:ph type="body"/>
          </p:nvPr>
        </p:nvSpPr>
        <p:spPr>
          <a:xfrm>
            <a:off x="7712640" y="251280"/>
            <a:ext cx="3593880" cy="952920"/>
          </a:xfrm>
          <a:prstGeom prst="rect">
            <a:avLst/>
          </a:prstGeom>
        </p:spPr>
        <p:txBody>
          <a:bodyPr lIns="0" tIns="0" rIns="0" bIns="0">
            <a:noAutofit/>
          </a:bodyPr>
          <a:lstStyle/>
          <a:p>
            <a:pPr>
              <a:lnSpc>
                <a:spcPct val="100000"/>
              </a:lnSpc>
              <a:spcAft>
                <a:spcPts val="601"/>
              </a:spcAft>
              <a:tabLst>
                <a:tab pos="0" algn="l"/>
              </a:tabLst>
            </a:pPr>
            <a:r>
              <a:rPr lang="en-US" sz="1600" b="1" strike="noStrike" spc="-1">
                <a:solidFill>
                  <a:srgbClr val="FFFFFF"/>
                </a:solidFill>
                <a:latin typeface="Verdana"/>
              </a:rPr>
              <a:t>Click to insert text</a:t>
            </a:r>
            <a:endParaRPr lang="en-US" sz="1600" b="0" strike="noStrike" spc="-1">
              <a:solidFill>
                <a:srgbClr val="000000"/>
              </a:solidFill>
              <a:latin typeface="Verdana"/>
            </a:endParaRPr>
          </a:p>
        </p:txBody>
      </p:sp>
      <p:sp>
        <p:nvSpPr>
          <p:cNvPr id="182" name="CustomShape 25"/>
          <p:cNvSpPr/>
          <p:nvPr/>
        </p:nvSpPr>
        <p:spPr>
          <a:xfrm>
            <a:off x="11533680" y="6555600"/>
            <a:ext cx="742680" cy="2138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EE097861-091A-46E4-B38F-913049F18D1B}" type="slidenum">
              <a:rPr lang="en-US" sz="800" b="0" strike="noStrike" spc="-1">
                <a:solidFill>
                  <a:srgbClr val="808080"/>
                </a:solidFill>
                <a:latin typeface="Verdana"/>
              </a:rPr>
              <a:t>‹#›</a:t>
            </a:fld>
            <a:endParaRPr lang="en-US" sz="800" b="0" strike="noStrike" spc="-1">
              <a:latin typeface="Arial"/>
            </a:endParaRPr>
          </a:p>
        </p:txBody>
      </p:sp>
      <p:sp>
        <p:nvSpPr>
          <p:cNvPr id="183" name="Line 26"/>
          <p:cNvSpPr/>
          <p:nvPr/>
        </p:nvSpPr>
        <p:spPr>
          <a:xfrm flipV="1">
            <a:off x="3283560" y="6587640"/>
            <a:ext cx="0" cy="155520"/>
          </a:xfrm>
          <a:prstGeom prst="line">
            <a:avLst/>
          </a:prstGeom>
          <a:ln w="12700" cap="rnd">
            <a:solidFill>
              <a:schemeClr val="accent2"/>
            </a:solidFill>
            <a:round/>
          </a:ln>
        </p:spPr>
        <p:style>
          <a:lnRef idx="1">
            <a:schemeClr val="accent1"/>
          </a:lnRef>
          <a:fillRef idx="0">
            <a:schemeClr val="accent1"/>
          </a:fillRef>
          <a:effectRef idx="0">
            <a:schemeClr val="accent1"/>
          </a:effectRef>
          <a:fontRef idx="minor"/>
        </p:style>
      </p:sp>
      <p:sp>
        <p:nvSpPr>
          <p:cNvPr id="184" name="CustomShape 27"/>
          <p:cNvSpPr/>
          <p:nvPr/>
        </p:nvSpPr>
        <p:spPr>
          <a:xfrm>
            <a:off x="407880" y="6555960"/>
            <a:ext cx="2828520" cy="219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5000"/>
              </a:lnSpc>
            </a:pPr>
            <a:r>
              <a:rPr lang="en-US" sz="800" b="0" strike="noStrike" spc="-1">
                <a:solidFill>
                  <a:srgbClr val="00458D"/>
                </a:solidFill>
                <a:latin typeface="Verdana"/>
              </a:rPr>
              <a:t>Presentation Title | Author | Date</a:t>
            </a:r>
            <a:endParaRPr lang="en-US" sz="800" b="0" strike="noStrike" spc="-1">
              <a:latin typeface="Arial"/>
            </a:endParaRPr>
          </a:p>
        </p:txBody>
      </p:sp>
      <p:sp>
        <p:nvSpPr>
          <p:cNvPr id="185" name="CustomShape 28"/>
          <p:cNvSpPr/>
          <p:nvPr/>
        </p:nvSpPr>
        <p:spPr>
          <a:xfrm>
            <a:off x="3411360" y="6555600"/>
            <a:ext cx="2223360" cy="2192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noAutofit/>
          </a:bodyPr>
          <a:lstStyle/>
          <a:p>
            <a:pPr>
              <a:lnSpc>
                <a:spcPct val="100000"/>
              </a:lnSpc>
            </a:pPr>
            <a:r>
              <a:rPr lang="en-US" sz="800" b="0" strike="noStrike" spc="-1">
                <a:solidFill>
                  <a:srgbClr val="767676"/>
                </a:solidFill>
                <a:latin typeface="Verdana"/>
              </a:rPr>
              <a:t>© 2017 Capgemini. All rights reserved.</a:t>
            </a:r>
            <a:endParaRPr lang="en-US" sz="800" b="0" strike="noStrike" spc="-1">
              <a:latin typeface="Arial"/>
            </a:endParaRPr>
          </a:p>
        </p:txBody>
      </p:sp>
      <p:sp>
        <p:nvSpPr>
          <p:cNvPr id="186" name="PlaceHolder 29"/>
          <p:cNvSpPr>
            <a:spLocks noGrp="1"/>
          </p:cNvSpPr>
          <p:nvPr>
            <p:ph type="title"/>
          </p:nvPr>
        </p:nvSpPr>
        <p:spPr>
          <a:xfrm>
            <a:off x="407880" y="404640"/>
            <a:ext cx="6983640" cy="863280"/>
          </a:xfrm>
          <a:prstGeom prst="rect">
            <a:avLst/>
          </a:prstGeom>
        </p:spPr>
        <p:txBody>
          <a:bodyPr lIns="0" tIns="0" rIns="0" bIns="0">
            <a:normAutofit/>
          </a:bodyPr>
          <a:lstStyle/>
          <a:p>
            <a:pPr>
              <a:lnSpc>
                <a:spcPts val="2999"/>
              </a:lnSpc>
            </a:pPr>
            <a:r>
              <a:rPr lang="en-US" sz="2600" b="0" strike="noStrike" spc="-1">
                <a:solidFill>
                  <a:srgbClr val="0070AD"/>
                </a:solidFill>
                <a:latin typeface="Verdana"/>
              </a:rPr>
              <a:t>Click to add title</a:t>
            </a:r>
            <a:endParaRPr lang="en-US" sz="2600" b="0" strike="noStrike" spc="-1">
              <a:solidFill>
                <a:srgbClr val="000000"/>
              </a:solidFill>
              <a:latin typeface="Verdana"/>
            </a:endParaRPr>
          </a:p>
        </p:txBody>
      </p:sp>
      <p:sp>
        <p:nvSpPr>
          <p:cNvPr id="187" name="PlaceHolder 30"/>
          <p:cNvSpPr>
            <a:spLocks noGrp="1"/>
          </p:cNvSpPr>
          <p:nvPr>
            <p:ph type="body"/>
          </p:nvPr>
        </p:nvSpPr>
        <p:spPr>
          <a:xfrm>
            <a:off x="417600" y="1430280"/>
            <a:ext cx="3007800" cy="5010480"/>
          </a:xfrm>
          <a:prstGeom prst="rect">
            <a:avLst/>
          </a:prstGeom>
        </p:spPr>
        <p:txBody>
          <a:bodyPr lIns="0" tIns="0" rIns="0" bIns="0">
            <a:noAutofit/>
          </a:bodyPr>
          <a:lstStyle/>
          <a:p>
            <a:pPr>
              <a:lnSpc>
                <a:spcPts val="2200"/>
              </a:lnSpc>
              <a:spcAft>
                <a:spcPts val="601"/>
              </a:spcAft>
              <a:tabLst>
                <a:tab pos="0" algn="l"/>
              </a:tabLst>
            </a:pPr>
            <a:r>
              <a:rPr lang="en-US" sz="1800" b="0" strike="noStrike" spc="-1">
                <a:solidFill>
                  <a:srgbClr val="000000"/>
                </a:solidFill>
                <a:latin typeface="Verdana"/>
              </a:rPr>
              <a:t>Click to insert text</a:t>
            </a:r>
          </a:p>
          <a:p>
            <a:pPr marL="231840" lvl="1" indent="-226800">
              <a:lnSpc>
                <a:spcPts val="1800"/>
              </a:lnSpc>
              <a:spcAft>
                <a:spcPts val="601"/>
              </a:spcAft>
              <a:buClr>
                <a:srgbClr val="0070AD"/>
              </a:buClr>
              <a:buFont typeface="Wingdings" charset="2"/>
              <a:buChar char=""/>
              <a:tabLst>
                <a:tab pos="0" algn="l"/>
              </a:tabLst>
            </a:pPr>
            <a:r>
              <a:rPr lang="en-US" sz="1600" b="0" strike="noStrike" spc="-1">
                <a:solidFill>
                  <a:srgbClr val="000000"/>
                </a:solidFill>
                <a:latin typeface="Verdana"/>
              </a:rPr>
              <a:t>Second level</a:t>
            </a:r>
          </a:p>
          <a:p>
            <a:pPr marL="463680" lvl="2" indent="-231480">
              <a:lnSpc>
                <a:spcPts val="1599"/>
              </a:lnSpc>
              <a:spcAft>
                <a:spcPts val="601"/>
              </a:spcAft>
              <a:buClr>
                <a:srgbClr val="0070AD"/>
              </a:buClr>
              <a:buFont typeface="Arial"/>
              <a:buChar char="•"/>
              <a:tabLst>
                <a:tab pos="0" algn="l"/>
              </a:tabLst>
            </a:pPr>
            <a:r>
              <a:rPr lang="en-US" sz="1400" b="0" strike="noStrike" spc="-1">
                <a:solidFill>
                  <a:srgbClr val="000000"/>
                </a:solidFill>
                <a:latin typeface="Verdana"/>
              </a:rPr>
              <a:t>Third level</a:t>
            </a:r>
          </a:p>
          <a:p>
            <a:pPr marL="682560" lvl="3" indent="-218880">
              <a:lnSpc>
                <a:spcPts val="1400"/>
              </a:lnSpc>
              <a:spcAft>
                <a:spcPts val="601"/>
              </a:spcAft>
              <a:buClr>
                <a:srgbClr val="0070AD"/>
              </a:buClr>
              <a:buFont typeface="Arial"/>
              <a:buChar char="‒"/>
              <a:tabLst>
                <a:tab pos="0" algn="l"/>
              </a:tabLst>
            </a:pPr>
            <a:r>
              <a:rPr lang="en-US" sz="1200" b="0" strike="noStrike" spc="-1">
                <a:solidFill>
                  <a:srgbClr val="000000"/>
                </a:solidFill>
                <a:latin typeface="Verdana"/>
              </a:rPr>
              <a:t>Fourth level</a:t>
            </a:r>
          </a:p>
        </p:txBody>
      </p:sp>
      <p:pic>
        <p:nvPicPr>
          <p:cNvPr id="188" name="Graphic 4"/>
          <p:cNvPicPr/>
          <p:nvPr/>
        </p:nvPicPr>
        <p:blipFill>
          <a:blip r:embed="rId14"/>
          <a:srcRect l="81836" t="-4712" b="16530"/>
          <a:stretch/>
        </p:blipFill>
        <p:spPr>
          <a:xfrm>
            <a:off x="11547720" y="188640"/>
            <a:ext cx="424080" cy="4593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25" name="Graphic 4"/>
          <p:cNvPicPr/>
          <p:nvPr/>
        </p:nvPicPr>
        <p:blipFill>
          <a:blip r:embed="rId14"/>
          <a:srcRect l="81836" t="-4712" b="16530"/>
          <a:stretch/>
        </p:blipFill>
        <p:spPr>
          <a:xfrm>
            <a:off x="11547720" y="188640"/>
            <a:ext cx="424080" cy="459360"/>
          </a:xfrm>
          <a:prstGeom prst="rect">
            <a:avLst/>
          </a:prstGeom>
          <a:ln w="0">
            <a:noFill/>
          </a:ln>
        </p:spPr>
      </p:pic>
      <p:sp>
        <p:nvSpPr>
          <p:cNvPr id="226" name="CustomShape 1"/>
          <p:cNvSpPr/>
          <p:nvPr/>
        </p:nvSpPr>
        <p:spPr>
          <a:xfrm>
            <a:off x="12496680" y="1590480"/>
            <a:ext cx="594720" cy="62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112</a:t>
            </a:r>
            <a:endParaRPr lang="en-US" sz="600" b="0" strike="noStrike" spc="-1">
              <a:latin typeface="Arial"/>
            </a:endParaRPr>
          </a:p>
          <a:p>
            <a:pPr marL="171360">
              <a:lnSpc>
                <a:spcPct val="100000"/>
              </a:lnSpc>
            </a:pPr>
            <a:r>
              <a:rPr lang="en-US" sz="600" b="0" strike="noStrike" spc="-1">
                <a:solidFill>
                  <a:srgbClr val="FFFFFF"/>
                </a:solidFill>
                <a:latin typeface="Verdana"/>
              </a:rPr>
              <a:t>B 173</a:t>
            </a:r>
            <a:endParaRPr lang="en-US" sz="600" b="0" strike="noStrike" spc="-1">
              <a:latin typeface="Arial"/>
            </a:endParaRPr>
          </a:p>
        </p:txBody>
      </p:sp>
      <p:sp>
        <p:nvSpPr>
          <p:cNvPr id="227" name="CustomShape 2"/>
          <p:cNvSpPr/>
          <p:nvPr/>
        </p:nvSpPr>
        <p:spPr>
          <a:xfrm>
            <a:off x="13091760" y="1590480"/>
            <a:ext cx="594720" cy="62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Vibrant</a:t>
            </a:r>
            <a:r>
              <a:t/>
            </a:r>
            <a:br/>
            <a:r>
              <a:rPr lang="en-US" sz="600" b="1" strike="noStrike" spc="-1">
                <a:solidFill>
                  <a:srgbClr val="FFFFFF"/>
                </a:solidFill>
                <a:latin typeface="Verdana"/>
              </a:rPr>
              <a:t>Blue</a:t>
            </a:r>
            <a:endParaRPr lang="en-US" sz="600" b="0" strike="noStrike" spc="-1">
              <a:latin typeface="Arial"/>
            </a:endParaRPr>
          </a:p>
          <a:p>
            <a:pPr marL="171360">
              <a:lnSpc>
                <a:spcPct val="100000"/>
              </a:lnSpc>
            </a:pPr>
            <a:r>
              <a:rPr lang="en-US" sz="600" b="0" strike="noStrike" spc="-1">
                <a:solidFill>
                  <a:srgbClr val="FFFFFF"/>
                </a:solidFill>
                <a:latin typeface="Verdana"/>
              </a:rPr>
              <a:t>R 18</a:t>
            </a:r>
            <a:endParaRPr lang="en-US" sz="600" b="0" strike="noStrike" spc="-1">
              <a:latin typeface="Arial"/>
            </a:endParaRPr>
          </a:p>
          <a:p>
            <a:pPr marL="171360">
              <a:lnSpc>
                <a:spcPct val="100000"/>
              </a:lnSpc>
            </a:pPr>
            <a:r>
              <a:rPr lang="en-US" sz="600" b="0" strike="noStrike" spc="-1">
                <a:solidFill>
                  <a:srgbClr val="FFFFFF"/>
                </a:solidFill>
                <a:latin typeface="Verdana"/>
              </a:rPr>
              <a:t>G 171</a:t>
            </a:r>
            <a:endParaRPr lang="en-US" sz="600" b="0" strike="noStrike" spc="-1">
              <a:latin typeface="Arial"/>
            </a:endParaRPr>
          </a:p>
          <a:p>
            <a:pPr marL="171360">
              <a:lnSpc>
                <a:spcPct val="100000"/>
              </a:lnSpc>
            </a:pPr>
            <a:r>
              <a:rPr lang="en-US" sz="600" b="0" strike="noStrike" spc="-1">
                <a:solidFill>
                  <a:srgbClr val="FFFFFF"/>
                </a:solidFill>
                <a:latin typeface="Verdana"/>
              </a:rPr>
              <a:t>B 219</a:t>
            </a:r>
            <a:endParaRPr lang="en-US" sz="600" b="0" strike="noStrike" spc="-1">
              <a:latin typeface="Arial"/>
            </a:endParaRPr>
          </a:p>
        </p:txBody>
      </p:sp>
      <p:sp>
        <p:nvSpPr>
          <p:cNvPr id="228" name="CustomShape 3"/>
          <p:cNvSpPr/>
          <p:nvPr/>
        </p:nvSpPr>
        <p:spPr>
          <a:xfrm>
            <a:off x="13686840" y="1590480"/>
            <a:ext cx="594720" cy="62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Deep</a:t>
            </a:r>
            <a:r>
              <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43</a:t>
            </a:r>
            <a:endParaRPr lang="en-US" sz="600" b="0" strike="noStrike" spc="-1">
              <a:latin typeface="Arial"/>
            </a:endParaRPr>
          </a:p>
          <a:p>
            <a:pPr marL="171360">
              <a:lnSpc>
                <a:spcPct val="100000"/>
              </a:lnSpc>
            </a:pPr>
            <a:r>
              <a:rPr lang="en-US" sz="600" b="0" strike="noStrike" spc="-1">
                <a:solidFill>
                  <a:srgbClr val="FFFFFF"/>
                </a:solidFill>
                <a:latin typeface="Verdana"/>
              </a:rPr>
              <a:t>G 10</a:t>
            </a:r>
            <a:endParaRPr lang="en-US" sz="600" b="0" strike="noStrike" spc="-1">
              <a:latin typeface="Arial"/>
            </a:endParaRPr>
          </a:p>
          <a:p>
            <a:pPr marL="171360">
              <a:lnSpc>
                <a:spcPct val="100000"/>
              </a:lnSpc>
            </a:pPr>
            <a:r>
              <a:rPr lang="en-US" sz="600" b="0" strike="noStrike" spc="-1">
                <a:solidFill>
                  <a:srgbClr val="FFFFFF"/>
                </a:solidFill>
                <a:latin typeface="Verdana"/>
              </a:rPr>
              <a:t>B 61</a:t>
            </a:r>
            <a:endParaRPr lang="en-US" sz="600" b="0" strike="noStrike" spc="-1">
              <a:latin typeface="Arial"/>
            </a:endParaRPr>
          </a:p>
        </p:txBody>
      </p:sp>
      <p:sp>
        <p:nvSpPr>
          <p:cNvPr id="229" name="CustomShape 4"/>
          <p:cNvSpPr/>
          <p:nvPr/>
        </p:nvSpPr>
        <p:spPr>
          <a:xfrm>
            <a:off x="14281920" y="1590480"/>
            <a:ext cx="594720" cy="62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Tech</a:t>
            </a:r>
            <a:r>
              <a:t/>
            </a:r>
            <a:br/>
            <a:r>
              <a:rPr lang="en-US" sz="600" b="1" strike="noStrike" spc="-1">
                <a:solidFill>
                  <a:srgbClr val="FFFFFF"/>
                </a:solidFill>
                <a:latin typeface="Verdana"/>
              </a:rPr>
              <a:t>Red</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48</a:t>
            </a:r>
            <a:endParaRPr lang="en-US" sz="600" b="0" strike="noStrike" spc="-1">
              <a:latin typeface="Arial"/>
            </a:endParaRPr>
          </a:p>
          <a:p>
            <a:pPr marL="171360">
              <a:lnSpc>
                <a:spcPct val="100000"/>
              </a:lnSpc>
            </a:pPr>
            <a:r>
              <a:rPr lang="en-US" sz="600" b="0" strike="noStrike" spc="-1">
                <a:solidFill>
                  <a:srgbClr val="FFFFFF"/>
                </a:solidFill>
                <a:latin typeface="Verdana"/>
              </a:rPr>
              <a:t>B 76</a:t>
            </a:r>
            <a:endParaRPr lang="en-US" sz="600" b="0" strike="noStrike" spc="-1">
              <a:latin typeface="Arial"/>
            </a:endParaRPr>
          </a:p>
        </p:txBody>
      </p:sp>
      <p:sp>
        <p:nvSpPr>
          <p:cNvPr id="230" name="CustomShape 5"/>
          <p:cNvSpPr/>
          <p:nvPr/>
        </p:nvSpPr>
        <p:spPr>
          <a:xfrm>
            <a:off x="14877000" y="1590480"/>
            <a:ext cx="594720" cy="621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Zest</a:t>
            </a:r>
            <a:r>
              <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149</a:t>
            </a:r>
            <a:endParaRPr lang="en-US" sz="600" b="0" strike="noStrike" spc="-1">
              <a:latin typeface="Arial"/>
            </a:endParaRPr>
          </a:p>
          <a:p>
            <a:pPr marL="171360">
              <a:lnSpc>
                <a:spcPct val="100000"/>
              </a:lnSpc>
            </a:pPr>
            <a:r>
              <a:rPr lang="en-US" sz="600" b="0" strike="noStrike" spc="-1">
                <a:solidFill>
                  <a:srgbClr val="FFFFFF"/>
                </a:solidFill>
                <a:latin typeface="Verdana"/>
              </a:rPr>
              <a:t>G 230</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231" name="CustomShape 6"/>
          <p:cNvSpPr/>
          <p:nvPr/>
        </p:nvSpPr>
        <p:spPr>
          <a:xfrm>
            <a:off x="12496680" y="2468520"/>
            <a:ext cx="594720" cy="621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Capgemini 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128</a:t>
            </a:r>
            <a:endParaRPr lang="en-US" sz="600" b="0" strike="noStrike" spc="-1">
              <a:latin typeface="Arial"/>
            </a:endParaRPr>
          </a:p>
          <a:p>
            <a:pPr marL="171360">
              <a:lnSpc>
                <a:spcPct val="100000"/>
              </a:lnSpc>
            </a:pPr>
            <a:r>
              <a:rPr lang="en-US" sz="600" b="0" strike="noStrike" spc="-1">
                <a:solidFill>
                  <a:srgbClr val="FFFFFF"/>
                </a:solidFill>
                <a:latin typeface="Verdana"/>
              </a:rPr>
              <a:t>G 184</a:t>
            </a:r>
            <a:endParaRPr lang="en-US" sz="600" b="0" strike="noStrike" spc="-1">
              <a:latin typeface="Arial"/>
            </a:endParaRPr>
          </a:p>
          <a:p>
            <a:pPr marL="171360">
              <a:lnSpc>
                <a:spcPct val="100000"/>
              </a:lnSpc>
            </a:pPr>
            <a:r>
              <a:rPr lang="en-US" sz="600" b="0" strike="noStrike" spc="-1">
                <a:solidFill>
                  <a:srgbClr val="FFFFFF"/>
                </a:solidFill>
                <a:latin typeface="Verdana"/>
              </a:rPr>
              <a:t>B 214</a:t>
            </a:r>
            <a:endParaRPr lang="en-US" sz="600" b="0" strike="noStrike" spc="-1">
              <a:latin typeface="Arial"/>
            </a:endParaRPr>
          </a:p>
        </p:txBody>
      </p:sp>
      <p:sp>
        <p:nvSpPr>
          <p:cNvPr id="232" name="CustomShape 7"/>
          <p:cNvSpPr/>
          <p:nvPr/>
        </p:nvSpPr>
        <p:spPr>
          <a:xfrm>
            <a:off x="13091760" y="2468520"/>
            <a:ext cx="594720" cy="621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Vibrant</a:t>
            </a:r>
            <a:r>
              <a:t/>
            </a:r>
            <a:br/>
            <a:r>
              <a:rPr lang="en-US" sz="600" b="1" strike="noStrike" spc="-1">
                <a:solidFill>
                  <a:srgbClr val="FFFFFF"/>
                </a:solidFill>
                <a:latin typeface="Verdana"/>
              </a:rPr>
              <a:t>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136</a:t>
            </a:r>
            <a:endParaRPr lang="en-US" sz="600" b="0" strike="noStrike" spc="-1">
              <a:latin typeface="Arial"/>
            </a:endParaRPr>
          </a:p>
          <a:p>
            <a:pPr marL="171360">
              <a:lnSpc>
                <a:spcPct val="100000"/>
              </a:lnSpc>
            </a:pPr>
            <a:r>
              <a:rPr lang="en-US" sz="600" b="0" strike="noStrike" spc="-1">
                <a:solidFill>
                  <a:srgbClr val="FFFFFF"/>
                </a:solidFill>
                <a:latin typeface="Verdana"/>
              </a:rPr>
              <a:t>G 213</a:t>
            </a:r>
            <a:endParaRPr lang="en-US" sz="600" b="0" strike="noStrike" spc="-1">
              <a:latin typeface="Arial"/>
            </a:endParaRPr>
          </a:p>
          <a:p>
            <a:pPr marL="171360">
              <a:lnSpc>
                <a:spcPct val="100000"/>
              </a:lnSpc>
            </a:pPr>
            <a:r>
              <a:rPr lang="en-US" sz="600" b="0" strike="noStrike" spc="-1">
                <a:solidFill>
                  <a:srgbClr val="FFFFFF"/>
                </a:solidFill>
                <a:latin typeface="Verdana"/>
              </a:rPr>
              <a:t>B 237</a:t>
            </a:r>
            <a:endParaRPr lang="en-US" sz="600" b="0" strike="noStrike" spc="-1">
              <a:latin typeface="Arial"/>
            </a:endParaRPr>
          </a:p>
        </p:txBody>
      </p:sp>
      <p:sp>
        <p:nvSpPr>
          <p:cNvPr id="233" name="CustomShape 8"/>
          <p:cNvSpPr/>
          <p:nvPr/>
        </p:nvSpPr>
        <p:spPr>
          <a:xfrm>
            <a:off x="13686840" y="2468520"/>
            <a:ext cx="594720" cy="621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r>
              <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109</a:t>
            </a:r>
            <a:endParaRPr lang="en-US" sz="600" b="0" strike="noStrike" spc="-1">
              <a:latin typeface="Arial"/>
            </a:endParaRPr>
          </a:p>
          <a:p>
            <a:pPr marL="171360">
              <a:lnSpc>
                <a:spcPct val="100000"/>
              </a:lnSpc>
            </a:pPr>
            <a:r>
              <a:rPr lang="en-US" sz="600" b="0" strike="noStrike" spc="-1">
                <a:solidFill>
                  <a:srgbClr val="FFFFFF"/>
                </a:solidFill>
                <a:latin typeface="Verdana"/>
              </a:rPr>
              <a:t>G 100</a:t>
            </a:r>
            <a:endParaRPr lang="en-US" sz="600" b="0" strike="noStrike" spc="-1">
              <a:latin typeface="Arial"/>
            </a:endParaRPr>
          </a:p>
          <a:p>
            <a:pPr marL="171360">
              <a:lnSpc>
                <a:spcPct val="100000"/>
              </a:lnSpc>
            </a:pPr>
            <a:r>
              <a:rPr lang="en-US" sz="600" b="0" strike="noStrike" spc="-1">
                <a:solidFill>
                  <a:srgbClr val="FFFFFF"/>
                </a:solidFill>
                <a:latin typeface="Verdana"/>
              </a:rPr>
              <a:t>B 204</a:t>
            </a:r>
            <a:endParaRPr lang="en-US" sz="600" b="0" strike="noStrike" spc="-1">
              <a:latin typeface="Arial"/>
            </a:endParaRPr>
          </a:p>
        </p:txBody>
      </p:sp>
      <p:sp>
        <p:nvSpPr>
          <p:cNvPr id="234" name="CustomShape 9"/>
          <p:cNvSpPr/>
          <p:nvPr/>
        </p:nvSpPr>
        <p:spPr>
          <a:xfrm>
            <a:off x="14281920" y="2468520"/>
            <a:ext cx="594720" cy="621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Orange</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39</a:t>
            </a:r>
            <a:endParaRPr lang="en-US" sz="600" b="0" strike="noStrike" spc="-1">
              <a:latin typeface="Arial"/>
            </a:endParaRPr>
          </a:p>
        </p:txBody>
      </p:sp>
      <p:sp>
        <p:nvSpPr>
          <p:cNvPr id="235" name="CustomShape 10"/>
          <p:cNvSpPr/>
          <p:nvPr/>
        </p:nvSpPr>
        <p:spPr>
          <a:xfrm>
            <a:off x="14877000" y="2468520"/>
            <a:ext cx="594720" cy="621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r>
              <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200</a:t>
            </a:r>
            <a:endParaRPr lang="en-US" sz="600" b="0" strike="noStrike" spc="-1">
              <a:latin typeface="Arial"/>
            </a:endParaRPr>
          </a:p>
          <a:p>
            <a:pPr marL="171360">
              <a:lnSpc>
                <a:spcPct val="100000"/>
              </a:lnSpc>
            </a:pPr>
            <a:r>
              <a:rPr lang="en-US" sz="600" b="0" strike="noStrike" spc="-1">
                <a:solidFill>
                  <a:srgbClr val="FFFFFF"/>
                </a:solidFill>
                <a:latin typeface="Verdana"/>
              </a:rPr>
              <a:t>G 255</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236" name="CustomShape 11"/>
          <p:cNvSpPr/>
          <p:nvPr/>
        </p:nvSpPr>
        <p:spPr>
          <a:xfrm>
            <a:off x="13686840" y="3089880"/>
            <a:ext cx="594720" cy="621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126</a:t>
            </a:r>
            <a:endParaRPr lang="en-US" sz="600" b="0" strike="noStrike" spc="-1">
              <a:latin typeface="Arial"/>
            </a:endParaRPr>
          </a:p>
          <a:p>
            <a:pPr marL="171360">
              <a:lnSpc>
                <a:spcPct val="100000"/>
              </a:lnSpc>
            </a:pPr>
            <a:r>
              <a:rPr lang="en-US" sz="600" b="0" strike="noStrike" spc="-1">
                <a:solidFill>
                  <a:srgbClr val="FFFFFF"/>
                </a:solidFill>
                <a:latin typeface="Verdana"/>
              </a:rPr>
              <a:t>G 57</a:t>
            </a:r>
            <a:endParaRPr lang="en-US" sz="600" b="0" strike="noStrike" spc="-1">
              <a:latin typeface="Arial"/>
            </a:endParaRPr>
          </a:p>
          <a:p>
            <a:pPr marL="171360">
              <a:lnSpc>
                <a:spcPct val="100000"/>
              </a:lnSpc>
            </a:pPr>
            <a:r>
              <a:rPr lang="en-US" sz="600" b="0" strike="noStrike" spc="-1">
                <a:solidFill>
                  <a:srgbClr val="FFFFFF"/>
                </a:solidFill>
                <a:latin typeface="Verdana"/>
              </a:rPr>
              <a:t>B 186</a:t>
            </a:r>
            <a:endParaRPr lang="en-US" sz="600" b="0" strike="noStrike" spc="-1">
              <a:latin typeface="Arial"/>
            </a:endParaRPr>
          </a:p>
        </p:txBody>
      </p:sp>
      <p:sp>
        <p:nvSpPr>
          <p:cNvPr id="237" name="CustomShape 12"/>
          <p:cNvSpPr/>
          <p:nvPr/>
        </p:nvSpPr>
        <p:spPr>
          <a:xfrm>
            <a:off x="14877000" y="3089880"/>
            <a:ext cx="594720" cy="621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195</a:t>
            </a:r>
            <a:endParaRPr lang="en-US" sz="600" b="0" strike="noStrike" spc="-1">
              <a:latin typeface="Arial"/>
            </a:endParaRPr>
          </a:p>
          <a:p>
            <a:pPr marL="171360">
              <a:lnSpc>
                <a:spcPct val="100000"/>
              </a:lnSpc>
            </a:pPr>
            <a:r>
              <a:rPr lang="en-US" sz="600" b="0" strike="noStrike" spc="-1">
                <a:solidFill>
                  <a:srgbClr val="FFFFFF"/>
                </a:solidFill>
                <a:latin typeface="Verdana"/>
              </a:rPr>
              <a:t>B 123</a:t>
            </a:r>
            <a:endParaRPr lang="en-US" sz="600" b="0" strike="noStrike" spc="-1">
              <a:latin typeface="Arial"/>
            </a:endParaRPr>
          </a:p>
        </p:txBody>
      </p:sp>
      <p:sp>
        <p:nvSpPr>
          <p:cNvPr id="238" name="CustomShape 13"/>
          <p:cNvSpPr/>
          <p:nvPr/>
        </p:nvSpPr>
        <p:spPr>
          <a:xfrm>
            <a:off x="14877000" y="4948920"/>
            <a:ext cx="594720" cy="621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r>
              <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21</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107</a:t>
            </a:r>
            <a:endParaRPr lang="en-US" sz="600" b="0" strike="noStrike" spc="-1">
              <a:latin typeface="Arial"/>
            </a:endParaRPr>
          </a:p>
        </p:txBody>
      </p:sp>
      <p:sp>
        <p:nvSpPr>
          <p:cNvPr id="239" name="CustomShape 14"/>
          <p:cNvSpPr/>
          <p:nvPr/>
        </p:nvSpPr>
        <p:spPr>
          <a:xfrm>
            <a:off x="14877000" y="4330080"/>
            <a:ext cx="594720" cy="621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15</a:t>
            </a:r>
            <a:endParaRPr lang="en-US" sz="600" b="0" strike="noStrike" spc="-1">
              <a:latin typeface="Arial"/>
            </a:endParaRPr>
          </a:p>
          <a:p>
            <a:pPr marL="171360">
              <a:lnSpc>
                <a:spcPct val="100000"/>
              </a:lnSpc>
            </a:pPr>
            <a:r>
              <a:rPr lang="en-US" sz="600" b="0" strike="noStrike" spc="-1">
                <a:solidFill>
                  <a:srgbClr val="FFFFFF"/>
                </a:solidFill>
                <a:latin typeface="Verdana"/>
              </a:rPr>
              <a:t>G 153</a:t>
            </a:r>
            <a:endParaRPr lang="en-US" sz="600" b="0" strike="noStrike" spc="-1">
              <a:latin typeface="Arial"/>
            </a:endParaRPr>
          </a:p>
          <a:p>
            <a:pPr marL="171360">
              <a:lnSpc>
                <a:spcPct val="100000"/>
              </a:lnSpc>
            </a:pPr>
            <a:r>
              <a:rPr lang="en-US" sz="600" b="0" strike="noStrike" spc="-1">
                <a:solidFill>
                  <a:srgbClr val="FFFFFF"/>
                </a:solidFill>
                <a:latin typeface="Verdana"/>
              </a:rPr>
              <a:t>B 156</a:t>
            </a:r>
            <a:endParaRPr lang="en-US" sz="600" b="0" strike="noStrike" spc="-1">
              <a:latin typeface="Arial"/>
            </a:endParaRPr>
          </a:p>
        </p:txBody>
      </p:sp>
      <p:sp>
        <p:nvSpPr>
          <p:cNvPr id="240" name="CustomShape 15"/>
          <p:cNvSpPr/>
          <p:nvPr/>
        </p:nvSpPr>
        <p:spPr>
          <a:xfrm>
            <a:off x="14877000" y="3711240"/>
            <a:ext cx="594720" cy="621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r>
              <a:t/>
            </a:r>
            <a:b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a:t>
            </a:r>
            <a:endParaRPr lang="en-US" sz="600" b="0" strike="noStrike" spc="-1">
              <a:latin typeface="Arial"/>
            </a:endParaRPr>
          </a:p>
          <a:p>
            <a:pPr marL="171360">
              <a:lnSpc>
                <a:spcPct val="100000"/>
              </a:lnSpc>
            </a:pPr>
            <a:r>
              <a:rPr lang="en-US" sz="600" b="0" strike="noStrike" spc="-1">
                <a:solidFill>
                  <a:srgbClr val="FFFFFF"/>
                </a:solidFill>
                <a:latin typeface="Verdana"/>
              </a:rPr>
              <a:t>G 209</a:t>
            </a:r>
            <a:endParaRPr lang="en-US" sz="600" b="0" strike="noStrike" spc="-1">
              <a:latin typeface="Arial"/>
            </a:endParaRPr>
          </a:p>
          <a:p>
            <a:pPr marL="171360">
              <a:lnSpc>
                <a:spcPct val="100000"/>
              </a:lnSpc>
            </a:pPr>
            <a:r>
              <a:rPr lang="en-US" sz="600" b="0" strike="noStrike" spc="-1">
                <a:solidFill>
                  <a:srgbClr val="FFFFFF"/>
                </a:solidFill>
                <a:latin typeface="Verdana"/>
              </a:rPr>
              <a:t>B 208</a:t>
            </a:r>
            <a:endParaRPr lang="en-US" sz="600" b="0" strike="noStrike" spc="-1">
              <a:latin typeface="Arial"/>
            </a:endParaRPr>
          </a:p>
        </p:txBody>
      </p:sp>
      <p:sp>
        <p:nvSpPr>
          <p:cNvPr id="241" name="CustomShape 16"/>
          <p:cNvSpPr/>
          <p:nvPr/>
        </p:nvSpPr>
        <p:spPr>
          <a:xfrm>
            <a:off x="14281920" y="3089880"/>
            <a:ext cx="594720" cy="62100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Peach</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126</a:t>
            </a:r>
            <a:endParaRPr lang="en-US" sz="600" b="0" strike="noStrike" spc="-1">
              <a:latin typeface="Arial"/>
            </a:endParaRPr>
          </a:p>
          <a:p>
            <a:pPr marL="171360">
              <a:lnSpc>
                <a:spcPct val="100000"/>
              </a:lnSpc>
            </a:pPr>
            <a:r>
              <a:rPr lang="en-US" sz="600" b="0" strike="noStrike" spc="-1">
                <a:solidFill>
                  <a:srgbClr val="FFFFFF"/>
                </a:solidFill>
                <a:latin typeface="Verdana"/>
              </a:rPr>
              <a:t>B 131</a:t>
            </a:r>
            <a:endParaRPr lang="en-US" sz="600" b="0" strike="noStrike" spc="-1">
              <a:latin typeface="Arial"/>
            </a:endParaRPr>
          </a:p>
        </p:txBody>
      </p:sp>
      <p:sp>
        <p:nvSpPr>
          <p:cNvPr id="242" name="CustomShape 17"/>
          <p:cNvSpPr/>
          <p:nvPr/>
        </p:nvSpPr>
        <p:spPr>
          <a:xfrm>
            <a:off x="14281920" y="3711240"/>
            <a:ext cx="594720" cy="621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Light</a:t>
            </a:r>
            <a:r>
              <a:t/>
            </a:r>
            <a:b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203</a:t>
            </a:r>
            <a:endParaRPr lang="en-US" sz="600" b="0" strike="noStrike" spc="-1">
              <a:latin typeface="Arial"/>
            </a:endParaRPr>
          </a:p>
          <a:p>
            <a:pPr marL="171360">
              <a:lnSpc>
                <a:spcPct val="100000"/>
              </a:lnSpc>
            </a:pPr>
            <a:r>
              <a:rPr lang="en-US" sz="600" b="0" strike="noStrike" spc="-1">
                <a:solidFill>
                  <a:srgbClr val="FFFFFF"/>
                </a:solidFill>
                <a:latin typeface="Verdana"/>
              </a:rPr>
              <a:t>G 41</a:t>
            </a:r>
            <a:endParaRPr lang="en-US" sz="600" b="0" strike="noStrike" spc="-1">
              <a:latin typeface="Arial"/>
            </a:endParaRPr>
          </a:p>
          <a:p>
            <a:pPr marL="171360">
              <a:lnSpc>
                <a:spcPct val="100000"/>
              </a:lnSpc>
            </a:pPr>
            <a:r>
              <a:rPr lang="en-US" sz="600" b="0" strike="noStrike" spc="-1">
                <a:solidFill>
                  <a:srgbClr val="FFFFFF"/>
                </a:solidFill>
                <a:latin typeface="Verdana"/>
              </a:rPr>
              <a:t>B 128</a:t>
            </a:r>
            <a:endParaRPr lang="en-US" sz="600" b="0" strike="noStrike" spc="-1">
              <a:latin typeface="Arial"/>
            </a:endParaRPr>
          </a:p>
        </p:txBody>
      </p:sp>
      <p:sp>
        <p:nvSpPr>
          <p:cNvPr id="243" name="CustomShape 18"/>
          <p:cNvSpPr/>
          <p:nvPr/>
        </p:nvSpPr>
        <p:spPr>
          <a:xfrm>
            <a:off x="14281920" y="4330080"/>
            <a:ext cx="594720" cy="621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134</a:t>
            </a:r>
            <a:endParaRPr lang="en-US" sz="600" b="0" strike="noStrike" spc="-1">
              <a:latin typeface="Arial"/>
            </a:endParaRPr>
          </a:p>
          <a:p>
            <a:pPr marL="171360">
              <a:lnSpc>
                <a:spcPct val="100000"/>
              </a:lnSpc>
            </a:pPr>
            <a:r>
              <a:rPr lang="en-US" sz="600" b="0" strike="noStrike" spc="-1">
                <a:solidFill>
                  <a:srgbClr val="FFFFFF"/>
                </a:solidFill>
                <a:latin typeface="Verdana"/>
              </a:rPr>
              <a:t>G 8</a:t>
            </a:r>
            <a:endParaRPr lang="en-US" sz="600" b="0" strike="noStrike" spc="-1">
              <a:latin typeface="Arial"/>
            </a:endParaRPr>
          </a:p>
          <a:p>
            <a:pPr marL="171360">
              <a:lnSpc>
                <a:spcPct val="100000"/>
              </a:lnSpc>
            </a:pPr>
            <a:r>
              <a:rPr lang="en-US" sz="600" b="0" strike="noStrike" spc="-1">
                <a:solidFill>
                  <a:srgbClr val="FFFFFF"/>
                </a:solidFill>
                <a:latin typeface="Verdana"/>
              </a:rPr>
              <a:t>B 100</a:t>
            </a:r>
            <a:endParaRPr lang="en-US" sz="600" b="0" strike="noStrike" spc="-1">
              <a:latin typeface="Arial"/>
            </a:endParaRPr>
          </a:p>
        </p:txBody>
      </p:sp>
      <p:sp>
        <p:nvSpPr>
          <p:cNvPr id="244" name="CustomShape 19"/>
          <p:cNvSpPr/>
          <p:nvPr/>
        </p:nvSpPr>
        <p:spPr>
          <a:xfrm>
            <a:off x="12500640" y="1405800"/>
            <a:ext cx="5619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Primary</a:t>
            </a:r>
            <a:endParaRPr lang="en-US" sz="1000" b="0" strike="noStrike" spc="-1">
              <a:latin typeface="Arial"/>
            </a:endParaRPr>
          </a:p>
        </p:txBody>
      </p:sp>
      <p:sp>
        <p:nvSpPr>
          <p:cNvPr id="245" name="CustomShape 20"/>
          <p:cNvSpPr/>
          <p:nvPr/>
        </p:nvSpPr>
        <p:spPr>
          <a:xfrm>
            <a:off x="12502800" y="2285280"/>
            <a:ext cx="8301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Infographic</a:t>
            </a:r>
            <a:endParaRPr lang="en-US" sz="1000" b="0" strike="noStrike" spc="-1">
              <a:latin typeface="Arial"/>
            </a:endParaRPr>
          </a:p>
        </p:txBody>
      </p:sp>
      <p:sp>
        <p:nvSpPr>
          <p:cNvPr id="246" name="CustomShape 21"/>
          <p:cNvSpPr/>
          <p:nvPr/>
        </p:nvSpPr>
        <p:spPr>
          <a:xfrm>
            <a:off x="13691520" y="1405800"/>
            <a:ext cx="74340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Secondary</a:t>
            </a:r>
            <a:endParaRPr lang="en-US" sz="1000" b="0" strike="noStrike" spc="-1">
              <a:latin typeface="Arial"/>
            </a:endParaRPr>
          </a:p>
        </p:txBody>
      </p:sp>
      <p:sp>
        <p:nvSpPr>
          <p:cNvPr id="247" name="CustomShape 22"/>
          <p:cNvSpPr/>
          <p:nvPr/>
        </p:nvSpPr>
        <p:spPr>
          <a:xfrm>
            <a:off x="13686840" y="3711240"/>
            <a:ext cx="594720" cy="621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r>
              <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71</a:t>
            </a:r>
            <a:endParaRPr lang="en-US" sz="600" b="0" strike="noStrike" spc="-1">
              <a:latin typeface="Arial"/>
            </a:endParaRPr>
          </a:p>
          <a:p>
            <a:pPr marL="171360">
              <a:lnSpc>
                <a:spcPct val="100000"/>
              </a:lnSpc>
            </a:pPr>
            <a:r>
              <a:rPr lang="en-US" sz="600" b="0" strike="noStrike" spc="-1">
                <a:solidFill>
                  <a:srgbClr val="FFFFFF"/>
                </a:solidFill>
                <a:latin typeface="Verdana"/>
              </a:rPr>
              <a:t>G 1</a:t>
            </a:r>
            <a:endParaRPr lang="en-US" sz="600" b="0" strike="noStrike" spc="-1">
              <a:latin typeface="Arial"/>
            </a:endParaRPr>
          </a:p>
          <a:p>
            <a:pPr marL="171360">
              <a:lnSpc>
                <a:spcPct val="100000"/>
              </a:lnSpc>
            </a:pPr>
            <a:r>
              <a:rPr lang="en-US" sz="600" b="0" strike="noStrike" spc="-1">
                <a:solidFill>
                  <a:srgbClr val="FFFFFF"/>
                </a:solidFill>
                <a:latin typeface="Verdana"/>
              </a:rPr>
              <a:t>B 167</a:t>
            </a:r>
            <a:endParaRPr lang="en-US" sz="600" b="0" strike="noStrike" spc="-1">
              <a:latin typeface="Arial"/>
            </a:endParaRPr>
          </a:p>
        </p:txBody>
      </p:sp>
      <p:sp>
        <p:nvSpPr>
          <p:cNvPr id="248" name="CustomShape 23"/>
          <p:cNvSpPr/>
          <p:nvPr/>
        </p:nvSpPr>
        <p:spPr>
          <a:xfrm>
            <a:off x="11533680" y="6555600"/>
            <a:ext cx="742680" cy="2138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52EFF5E5-F8AE-4838-BA83-FD7713A55DD3}" type="slidenum">
              <a:rPr lang="en-US" sz="800" b="0" strike="noStrike" spc="-1">
                <a:solidFill>
                  <a:srgbClr val="808080"/>
                </a:solidFill>
                <a:latin typeface="Verdana"/>
              </a:rPr>
              <a:t>‹#›</a:t>
            </a:fld>
            <a:endParaRPr lang="en-US" sz="800" b="0" strike="noStrike" spc="-1">
              <a:latin typeface="Arial"/>
            </a:endParaRPr>
          </a:p>
        </p:txBody>
      </p:sp>
      <p:sp>
        <p:nvSpPr>
          <p:cNvPr id="249" name="Line 24"/>
          <p:cNvSpPr/>
          <p:nvPr/>
        </p:nvSpPr>
        <p:spPr>
          <a:xfrm flipV="1">
            <a:off x="3283560" y="6587640"/>
            <a:ext cx="0" cy="155520"/>
          </a:xfrm>
          <a:prstGeom prst="line">
            <a:avLst/>
          </a:prstGeom>
          <a:ln w="12700" cap="rnd">
            <a:solidFill>
              <a:schemeClr val="accent2"/>
            </a:solidFill>
            <a:round/>
          </a:ln>
        </p:spPr>
        <p:style>
          <a:lnRef idx="1">
            <a:schemeClr val="accent1"/>
          </a:lnRef>
          <a:fillRef idx="0">
            <a:schemeClr val="accent1"/>
          </a:fillRef>
          <a:effectRef idx="0">
            <a:schemeClr val="accent1"/>
          </a:effectRef>
          <a:fontRef idx="minor"/>
        </p:style>
      </p:sp>
      <p:sp>
        <p:nvSpPr>
          <p:cNvPr id="250" name="CustomShape 25"/>
          <p:cNvSpPr/>
          <p:nvPr/>
        </p:nvSpPr>
        <p:spPr>
          <a:xfrm>
            <a:off x="407880" y="6555960"/>
            <a:ext cx="2828520" cy="219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5000"/>
              </a:lnSpc>
            </a:pPr>
            <a:r>
              <a:rPr lang="en-US" sz="800" b="0" strike="noStrike" spc="-1">
                <a:solidFill>
                  <a:srgbClr val="00458D"/>
                </a:solidFill>
                <a:latin typeface="Verdana"/>
              </a:rPr>
              <a:t>Presentation Title | Author | Date</a:t>
            </a:r>
            <a:endParaRPr lang="en-US" sz="800" b="0" strike="noStrike" spc="-1">
              <a:latin typeface="Arial"/>
            </a:endParaRPr>
          </a:p>
        </p:txBody>
      </p:sp>
      <p:sp>
        <p:nvSpPr>
          <p:cNvPr id="251" name="CustomShape 26"/>
          <p:cNvSpPr/>
          <p:nvPr/>
        </p:nvSpPr>
        <p:spPr>
          <a:xfrm>
            <a:off x="3411360" y="6555600"/>
            <a:ext cx="2223360" cy="2192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noAutofit/>
          </a:bodyPr>
          <a:lstStyle/>
          <a:p>
            <a:pPr>
              <a:lnSpc>
                <a:spcPct val="100000"/>
              </a:lnSpc>
            </a:pPr>
            <a:r>
              <a:rPr lang="en-US" sz="800" b="0" strike="noStrike" spc="-1">
                <a:solidFill>
                  <a:srgbClr val="767676"/>
                </a:solidFill>
                <a:latin typeface="Verdana"/>
              </a:rPr>
              <a:t>© 2017 Capgemini. All rights reserved.</a:t>
            </a:r>
            <a:endParaRPr lang="en-US" sz="800" b="0" strike="noStrike" spc="-1">
              <a:latin typeface="Arial"/>
            </a:endParaRPr>
          </a:p>
        </p:txBody>
      </p:sp>
      <p:sp>
        <p:nvSpPr>
          <p:cNvPr id="252" name="PlaceHolder 27"/>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Verdana"/>
              </a:rPr>
              <a:t>Click to edit the title text format</a:t>
            </a:r>
          </a:p>
        </p:txBody>
      </p:sp>
      <p:sp>
        <p:nvSpPr>
          <p:cNvPr id="253" name="PlaceHolder 2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Verdana"/>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Verdana"/>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000000"/>
                </a:solidFill>
                <a:latin typeface="Verdana"/>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Verdana"/>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Verdana"/>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Verdana"/>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Verdana"/>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90" name="Graphic 4"/>
          <p:cNvPicPr/>
          <p:nvPr/>
        </p:nvPicPr>
        <p:blipFill>
          <a:blip r:embed="rId14"/>
          <a:srcRect l="81836" t="-4712" b="16530"/>
          <a:stretch/>
        </p:blipFill>
        <p:spPr>
          <a:xfrm>
            <a:off x="11547720" y="188640"/>
            <a:ext cx="424080" cy="459360"/>
          </a:xfrm>
          <a:prstGeom prst="rect">
            <a:avLst/>
          </a:prstGeom>
          <a:ln w="0">
            <a:noFill/>
          </a:ln>
        </p:spPr>
      </p:pic>
      <p:sp>
        <p:nvSpPr>
          <p:cNvPr id="291" name="CustomShape 1"/>
          <p:cNvSpPr/>
          <p:nvPr/>
        </p:nvSpPr>
        <p:spPr>
          <a:xfrm>
            <a:off x="12496680" y="1590480"/>
            <a:ext cx="594720" cy="62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112</a:t>
            </a:r>
            <a:endParaRPr lang="en-US" sz="600" b="0" strike="noStrike" spc="-1">
              <a:latin typeface="Arial"/>
            </a:endParaRPr>
          </a:p>
          <a:p>
            <a:pPr marL="171360">
              <a:lnSpc>
                <a:spcPct val="100000"/>
              </a:lnSpc>
            </a:pPr>
            <a:r>
              <a:rPr lang="en-US" sz="600" b="0" strike="noStrike" spc="-1">
                <a:solidFill>
                  <a:srgbClr val="FFFFFF"/>
                </a:solidFill>
                <a:latin typeface="Verdana"/>
              </a:rPr>
              <a:t>B 173</a:t>
            </a:r>
            <a:endParaRPr lang="en-US" sz="600" b="0" strike="noStrike" spc="-1">
              <a:latin typeface="Arial"/>
            </a:endParaRPr>
          </a:p>
        </p:txBody>
      </p:sp>
      <p:sp>
        <p:nvSpPr>
          <p:cNvPr id="292" name="CustomShape 2"/>
          <p:cNvSpPr/>
          <p:nvPr/>
        </p:nvSpPr>
        <p:spPr>
          <a:xfrm>
            <a:off x="13091760" y="1590480"/>
            <a:ext cx="594720" cy="62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Vibrant</a:t>
            </a:r>
            <a:r>
              <a:t/>
            </a:r>
            <a:br/>
            <a:r>
              <a:rPr lang="en-US" sz="600" b="1" strike="noStrike" spc="-1">
                <a:solidFill>
                  <a:srgbClr val="FFFFFF"/>
                </a:solidFill>
                <a:latin typeface="Verdana"/>
              </a:rPr>
              <a:t>Blue</a:t>
            </a:r>
            <a:endParaRPr lang="en-US" sz="600" b="0" strike="noStrike" spc="-1">
              <a:latin typeface="Arial"/>
            </a:endParaRPr>
          </a:p>
          <a:p>
            <a:pPr marL="171360">
              <a:lnSpc>
                <a:spcPct val="100000"/>
              </a:lnSpc>
            </a:pPr>
            <a:r>
              <a:rPr lang="en-US" sz="600" b="0" strike="noStrike" spc="-1">
                <a:solidFill>
                  <a:srgbClr val="FFFFFF"/>
                </a:solidFill>
                <a:latin typeface="Verdana"/>
              </a:rPr>
              <a:t>R 18</a:t>
            </a:r>
            <a:endParaRPr lang="en-US" sz="600" b="0" strike="noStrike" spc="-1">
              <a:latin typeface="Arial"/>
            </a:endParaRPr>
          </a:p>
          <a:p>
            <a:pPr marL="171360">
              <a:lnSpc>
                <a:spcPct val="100000"/>
              </a:lnSpc>
            </a:pPr>
            <a:r>
              <a:rPr lang="en-US" sz="600" b="0" strike="noStrike" spc="-1">
                <a:solidFill>
                  <a:srgbClr val="FFFFFF"/>
                </a:solidFill>
                <a:latin typeface="Verdana"/>
              </a:rPr>
              <a:t>G 171</a:t>
            </a:r>
            <a:endParaRPr lang="en-US" sz="600" b="0" strike="noStrike" spc="-1">
              <a:latin typeface="Arial"/>
            </a:endParaRPr>
          </a:p>
          <a:p>
            <a:pPr marL="171360">
              <a:lnSpc>
                <a:spcPct val="100000"/>
              </a:lnSpc>
            </a:pPr>
            <a:r>
              <a:rPr lang="en-US" sz="600" b="0" strike="noStrike" spc="-1">
                <a:solidFill>
                  <a:srgbClr val="FFFFFF"/>
                </a:solidFill>
                <a:latin typeface="Verdana"/>
              </a:rPr>
              <a:t>B 219</a:t>
            </a:r>
            <a:endParaRPr lang="en-US" sz="600" b="0" strike="noStrike" spc="-1">
              <a:latin typeface="Arial"/>
            </a:endParaRPr>
          </a:p>
        </p:txBody>
      </p:sp>
      <p:sp>
        <p:nvSpPr>
          <p:cNvPr id="293" name="CustomShape 3"/>
          <p:cNvSpPr/>
          <p:nvPr/>
        </p:nvSpPr>
        <p:spPr>
          <a:xfrm>
            <a:off x="13686840" y="1590480"/>
            <a:ext cx="594720" cy="62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Deep</a:t>
            </a:r>
            <a:r>
              <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43</a:t>
            </a:r>
            <a:endParaRPr lang="en-US" sz="600" b="0" strike="noStrike" spc="-1">
              <a:latin typeface="Arial"/>
            </a:endParaRPr>
          </a:p>
          <a:p>
            <a:pPr marL="171360">
              <a:lnSpc>
                <a:spcPct val="100000"/>
              </a:lnSpc>
            </a:pPr>
            <a:r>
              <a:rPr lang="en-US" sz="600" b="0" strike="noStrike" spc="-1">
                <a:solidFill>
                  <a:srgbClr val="FFFFFF"/>
                </a:solidFill>
                <a:latin typeface="Verdana"/>
              </a:rPr>
              <a:t>G 10</a:t>
            </a:r>
            <a:endParaRPr lang="en-US" sz="600" b="0" strike="noStrike" spc="-1">
              <a:latin typeface="Arial"/>
            </a:endParaRPr>
          </a:p>
          <a:p>
            <a:pPr marL="171360">
              <a:lnSpc>
                <a:spcPct val="100000"/>
              </a:lnSpc>
            </a:pPr>
            <a:r>
              <a:rPr lang="en-US" sz="600" b="0" strike="noStrike" spc="-1">
                <a:solidFill>
                  <a:srgbClr val="FFFFFF"/>
                </a:solidFill>
                <a:latin typeface="Verdana"/>
              </a:rPr>
              <a:t>B 61</a:t>
            </a:r>
            <a:endParaRPr lang="en-US" sz="600" b="0" strike="noStrike" spc="-1">
              <a:latin typeface="Arial"/>
            </a:endParaRPr>
          </a:p>
        </p:txBody>
      </p:sp>
      <p:sp>
        <p:nvSpPr>
          <p:cNvPr id="294" name="CustomShape 4"/>
          <p:cNvSpPr/>
          <p:nvPr/>
        </p:nvSpPr>
        <p:spPr>
          <a:xfrm>
            <a:off x="14281920" y="1590480"/>
            <a:ext cx="594720" cy="62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Tech</a:t>
            </a:r>
            <a:r>
              <a:t/>
            </a:r>
            <a:br/>
            <a:r>
              <a:rPr lang="en-US" sz="600" b="1" strike="noStrike" spc="-1">
                <a:solidFill>
                  <a:srgbClr val="FFFFFF"/>
                </a:solidFill>
                <a:latin typeface="Verdana"/>
              </a:rPr>
              <a:t>Red</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48</a:t>
            </a:r>
            <a:endParaRPr lang="en-US" sz="600" b="0" strike="noStrike" spc="-1">
              <a:latin typeface="Arial"/>
            </a:endParaRPr>
          </a:p>
          <a:p>
            <a:pPr marL="171360">
              <a:lnSpc>
                <a:spcPct val="100000"/>
              </a:lnSpc>
            </a:pPr>
            <a:r>
              <a:rPr lang="en-US" sz="600" b="0" strike="noStrike" spc="-1">
                <a:solidFill>
                  <a:srgbClr val="FFFFFF"/>
                </a:solidFill>
                <a:latin typeface="Verdana"/>
              </a:rPr>
              <a:t>B 76</a:t>
            </a:r>
            <a:endParaRPr lang="en-US" sz="600" b="0" strike="noStrike" spc="-1">
              <a:latin typeface="Arial"/>
            </a:endParaRPr>
          </a:p>
        </p:txBody>
      </p:sp>
      <p:sp>
        <p:nvSpPr>
          <p:cNvPr id="295" name="CustomShape 5"/>
          <p:cNvSpPr/>
          <p:nvPr/>
        </p:nvSpPr>
        <p:spPr>
          <a:xfrm>
            <a:off x="14877000" y="1590480"/>
            <a:ext cx="594720" cy="621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Zest</a:t>
            </a:r>
            <a:r>
              <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149</a:t>
            </a:r>
            <a:endParaRPr lang="en-US" sz="600" b="0" strike="noStrike" spc="-1">
              <a:latin typeface="Arial"/>
            </a:endParaRPr>
          </a:p>
          <a:p>
            <a:pPr marL="171360">
              <a:lnSpc>
                <a:spcPct val="100000"/>
              </a:lnSpc>
            </a:pPr>
            <a:r>
              <a:rPr lang="en-US" sz="600" b="0" strike="noStrike" spc="-1">
                <a:solidFill>
                  <a:srgbClr val="FFFFFF"/>
                </a:solidFill>
                <a:latin typeface="Verdana"/>
              </a:rPr>
              <a:t>G 230</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296" name="CustomShape 6"/>
          <p:cNvSpPr/>
          <p:nvPr/>
        </p:nvSpPr>
        <p:spPr>
          <a:xfrm>
            <a:off x="12496680" y="2468520"/>
            <a:ext cx="594720" cy="621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Capgemini 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128</a:t>
            </a:r>
            <a:endParaRPr lang="en-US" sz="600" b="0" strike="noStrike" spc="-1">
              <a:latin typeface="Arial"/>
            </a:endParaRPr>
          </a:p>
          <a:p>
            <a:pPr marL="171360">
              <a:lnSpc>
                <a:spcPct val="100000"/>
              </a:lnSpc>
            </a:pPr>
            <a:r>
              <a:rPr lang="en-US" sz="600" b="0" strike="noStrike" spc="-1">
                <a:solidFill>
                  <a:srgbClr val="FFFFFF"/>
                </a:solidFill>
                <a:latin typeface="Verdana"/>
              </a:rPr>
              <a:t>G 184</a:t>
            </a:r>
            <a:endParaRPr lang="en-US" sz="600" b="0" strike="noStrike" spc="-1">
              <a:latin typeface="Arial"/>
            </a:endParaRPr>
          </a:p>
          <a:p>
            <a:pPr marL="171360">
              <a:lnSpc>
                <a:spcPct val="100000"/>
              </a:lnSpc>
            </a:pPr>
            <a:r>
              <a:rPr lang="en-US" sz="600" b="0" strike="noStrike" spc="-1">
                <a:solidFill>
                  <a:srgbClr val="FFFFFF"/>
                </a:solidFill>
                <a:latin typeface="Verdana"/>
              </a:rPr>
              <a:t>B 214</a:t>
            </a:r>
            <a:endParaRPr lang="en-US" sz="600" b="0" strike="noStrike" spc="-1">
              <a:latin typeface="Arial"/>
            </a:endParaRPr>
          </a:p>
        </p:txBody>
      </p:sp>
      <p:sp>
        <p:nvSpPr>
          <p:cNvPr id="297" name="CustomShape 7"/>
          <p:cNvSpPr/>
          <p:nvPr/>
        </p:nvSpPr>
        <p:spPr>
          <a:xfrm>
            <a:off x="13091760" y="2468520"/>
            <a:ext cx="594720" cy="621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Vibrant</a:t>
            </a:r>
            <a:r>
              <a:t/>
            </a:r>
            <a:br/>
            <a:r>
              <a:rPr lang="en-US" sz="600" b="1" strike="noStrike" spc="-1">
                <a:solidFill>
                  <a:srgbClr val="FFFFFF"/>
                </a:solidFill>
                <a:latin typeface="Verdana"/>
              </a:rPr>
              <a:t>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136</a:t>
            </a:r>
            <a:endParaRPr lang="en-US" sz="600" b="0" strike="noStrike" spc="-1">
              <a:latin typeface="Arial"/>
            </a:endParaRPr>
          </a:p>
          <a:p>
            <a:pPr marL="171360">
              <a:lnSpc>
                <a:spcPct val="100000"/>
              </a:lnSpc>
            </a:pPr>
            <a:r>
              <a:rPr lang="en-US" sz="600" b="0" strike="noStrike" spc="-1">
                <a:solidFill>
                  <a:srgbClr val="FFFFFF"/>
                </a:solidFill>
                <a:latin typeface="Verdana"/>
              </a:rPr>
              <a:t>G 213</a:t>
            </a:r>
            <a:endParaRPr lang="en-US" sz="600" b="0" strike="noStrike" spc="-1">
              <a:latin typeface="Arial"/>
            </a:endParaRPr>
          </a:p>
          <a:p>
            <a:pPr marL="171360">
              <a:lnSpc>
                <a:spcPct val="100000"/>
              </a:lnSpc>
            </a:pPr>
            <a:r>
              <a:rPr lang="en-US" sz="600" b="0" strike="noStrike" spc="-1">
                <a:solidFill>
                  <a:srgbClr val="FFFFFF"/>
                </a:solidFill>
                <a:latin typeface="Verdana"/>
              </a:rPr>
              <a:t>B 237</a:t>
            </a:r>
            <a:endParaRPr lang="en-US" sz="600" b="0" strike="noStrike" spc="-1">
              <a:latin typeface="Arial"/>
            </a:endParaRPr>
          </a:p>
        </p:txBody>
      </p:sp>
      <p:sp>
        <p:nvSpPr>
          <p:cNvPr id="298" name="CustomShape 8"/>
          <p:cNvSpPr/>
          <p:nvPr/>
        </p:nvSpPr>
        <p:spPr>
          <a:xfrm>
            <a:off x="13686840" y="2468520"/>
            <a:ext cx="594720" cy="621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r>
              <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109</a:t>
            </a:r>
            <a:endParaRPr lang="en-US" sz="600" b="0" strike="noStrike" spc="-1">
              <a:latin typeface="Arial"/>
            </a:endParaRPr>
          </a:p>
          <a:p>
            <a:pPr marL="171360">
              <a:lnSpc>
                <a:spcPct val="100000"/>
              </a:lnSpc>
            </a:pPr>
            <a:r>
              <a:rPr lang="en-US" sz="600" b="0" strike="noStrike" spc="-1">
                <a:solidFill>
                  <a:srgbClr val="FFFFFF"/>
                </a:solidFill>
                <a:latin typeface="Verdana"/>
              </a:rPr>
              <a:t>G 100</a:t>
            </a:r>
            <a:endParaRPr lang="en-US" sz="600" b="0" strike="noStrike" spc="-1">
              <a:latin typeface="Arial"/>
            </a:endParaRPr>
          </a:p>
          <a:p>
            <a:pPr marL="171360">
              <a:lnSpc>
                <a:spcPct val="100000"/>
              </a:lnSpc>
            </a:pPr>
            <a:r>
              <a:rPr lang="en-US" sz="600" b="0" strike="noStrike" spc="-1">
                <a:solidFill>
                  <a:srgbClr val="FFFFFF"/>
                </a:solidFill>
                <a:latin typeface="Verdana"/>
              </a:rPr>
              <a:t>B 204</a:t>
            </a:r>
            <a:endParaRPr lang="en-US" sz="600" b="0" strike="noStrike" spc="-1">
              <a:latin typeface="Arial"/>
            </a:endParaRPr>
          </a:p>
        </p:txBody>
      </p:sp>
      <p:sp>
        <p:nvSpPr>
          <p:cNvPr id="299" name="CustomShape 9"/>
          <p:cNvSpPr/>
          <p:nvPr/>
        </p:nvSpPr>
        <p:spPr>
          <a:xfrm>
            <a:off x="14281920" y="2468520"/>
            <a:ext cx="594720" cy="621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Orange</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39</a:t>
            </a:r>
            <a:endParaRPr lang="en-US" sz="600" b="0" strike="noStrike" spc="-1">
              <a:latin typeface="Arial"/>
            </a:endParaRPr>
          </a:p>
        </p:txBody>
      </p:sp>
      <p:sp>
        <p:nvSpPr>
          <p:cNvPr id="300" name="CustomShape 10"/>
          <p:cNvSpPr/>
          <p:nvPr/>
        </p:nvSpPr>
        <p:spPr>
          <a:xfrm>
            <a:off x="14877000" y="2468520"/>
            <a:ext cx="594720" cy="621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r>
              <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200</a:t>
            </a:r>
            <a:endParaRPr lang="en-US" sz="600" b="0" strike="noStrike" spc="-1">
              <a:latin typeface="Arial"/>
            </a:endParaRPr>
          </a:p>
          <a:p>
            <a:pPr marL="171360">
              <a:lnSpc>
                <a:spcPct val="100000"/>
              </a:lnSpc>
            </a:pPr>
            <a:r>
              <a:rPr lang="en-US" sz="600" b="0" strike="noStrike" spc="-1">
                <a:solidFill>
                  <a:srgbClr val="FFFFFF"/>
                </a:solidFill>
                <a:latin typeface="Verdana"/>
              </a:rPr>
              <a:t>G 255</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301" name="CustomShape 11"/>
          <p:cNvSpPr/>
          <p:nvPr/>
        </p:nvSpPr>
        <p:spPr>
          <a:xfrm>
            <a:off x="13686840" y="3089880"/>
            <a:ext cx="594720" cy="621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126</a:t>
            </a:r>
            <a:endParaRPr lang="en-US" sz="600" b="0" strike="noStrike" spc="-1">
              <a:latin typeface="Arial"/>
            </a:endParaRPr>
          </a:p>
          <a:p>
            <a:pPr marL="171360">
              <a:lnSpc>
                <a:spcPct val="100000"/>
              </a:lnSpc>
            </a:pPr>
            <a:r>
              <a:rPr lang="en-US" sz="600" b="0" strike="noStrike" spc="-1">
                <a:solidFill>
                  <a:srgbClr val="FFFFFF"/>
                </a:solidFill>
                <a:latin typeface="Verdana"/>
              </a:rPr>
              <a:t>G 57</a:t>
            </a:r>
            <a:endParaRPr lang="en-US" sz="600" b="0" strike="noStrike" spc="-1">
              <a:latin typeface="Arial"/>
            </a:endParaRPr>
          </a:p>
          <a:p>
            <a:pPr marL="171360">
              <a:lnSpc>
                <a:spcPct val="100000"/>
              </a:lnSpc>
            </a:pPr>
            <a:r>
              <a:rPr lang="en-US" sz="600" b="0" strike="noStrike" spc="-1">
                <a:solidFill>
                  <a:srgbClr val="FFFFFF"/>
                </a:solidFill>
                <a:latin typeface="Verdana"/>
              </a:rPr>
              <a:t>B 186</a:t>
            </a:r>
            <a:endParaRPr lang="en-US" sz="600" b="0" strike="noStrike" spc="-1">
              <a:latin typeface="Arial"/>
            </a:endParaRPr>
          </a:p>
        </p:txBody>
      </p:sp>
      <p:sp>
        <p:nvSpPr>
          <p:cNvPr id="302" name="CustomShape 12"/>
          <p:cNvSpPr/>
          <p:nvPr/>
        </p:nvSpPr>
        <p:spPr>
          <a:xfrm>
            <a:off x="14877000" y="3089880"/>
            <a:ext cx="594720" cy="621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195</a:t>
            </a:r>
            <a:endParaRPr lang="en-US" sz="600" b="0" strike="noStrike" spc="-1">
              <a:latin typeface="Arial"/>
            </a:endParaRPr>
          </a:p>
          <a:p>
            <a:pPr marL="171360">
              <a:lnSpc>
                <a:spcPct val="100000"/>
              </a:lnSpc>
            </a:pPr>
            <a:r>
              <a:rPr lang="en-US" sz="600" b="0" strike="noStrike" spc="-1">
                <a:solidFill>
                  <a:srgbClr val="FFFFFF"/>
                </a:solidFill>
                <a:latin typeface="Verdana"/>
              </a:rPr>
              <a:t>B 123</a:t>
            </a:r>
            <a:endParaRPr lang="en-US" sz="600" b="0" strike="noStrike" spc="-1">
              <a:latin typeface="Arial"/>
            </a:endParaRPr>
          </a:p>
        </p:txBody>
      </p:sp>
      <p:sp>
        <p:nvSpPr>
          <p:cNvPr id="303" name="CustomShape 13"/>
          <p:cNvSpPr/>
          <p:nvPr/>
        </p:nvSpPr>
        <p:spPr>
          <a:xfrm>
            <a:off x="14877000" y="4948920"/>
            <a:ext cx="594720" cy="621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r>
              <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21</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107</a:t>
            </a:r>
            <a:endParaRPr lang="en-US" sz="600" b="0" strike="noStrike" spc="-1">
              <a:latin typeface="Arial"/>
            </a:endParaRPr>
          </a:p>
        </p:txBody>
      </p:sp>
      <p:sp>
        <p:nvSpPr>
          <p:cNvPr id="304" name="CustomShape 14"/>
          <p:cNvSpPr/>
          <p:nvPr/>
        </p:nvSpPr>
        <p:spPr>
          <a:xfrm>
            <a:off x="14877000" y="4330080"/>
            <a:ext cx="594720" cy="621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15</a:t>
            </a:r>
            <a:endParaRPr lang="en-US" sz="600" b="0" strike="noStrike" spc="-1">
              <a:latin typeface="Arial"/>
            </a:endParaRPr>
          </a:p>
          <a:p>
            <a:pPr marL="171360">
              <a:lnSpc>
                <a:spcPct val="100000"/>
              </a:lnSpc>
            </a:pPr>
            <a:r>
              <a:rPr lang="en-US" sz="600" b="0" strike="noStrike" spc="-1">
                <a:solidFill>
                  <a:srgbClr val="FFFFFF"/>
                </a:solidFill>
                <a:latin typeface="Verdana"/>
              </a:rPr>
              <a:t>G 153</a:t>
            </a:r>
            <a:endParaRPr lang="en-US" sz="600" b="0" strike="noStrike" spc="-1">
              <a:latin typeface="Arial"/>
            </a:endParaRPr>
          </a:p>
          <a:p>
            <a:pPr marL="171360">
              <a:lnSpc>
                <a:spcPct val="100000"/>
              </a:lnSpc>
            </a:pPr>
            <a:r>
              <a:rPr lang="en-US" sz="600" b="0" strike="noStrike" spc="-1">
                <a:solidFill>
                  <a:srgbClr val="FFFFFF"/>
                </a:solidFill>
                <a:latin typeface="Verdana"/>
              </a:rPr>
              <a:t>B 156</a:t>
            </a:r>
            <a:endParaRPr lang="en-US" sz="600" b="0" strike="noStrike" spc="-1">
              <a:latin typeface="Arial"/>
            </a:endParaRPr>
          </a:p>
        </p:txBody>
      </p:sp>
      <p:sp>
        <p:nvSpPr>
          <p:cNvPr id="305" name="CustomShape 15"/>
          <p:cNvSpPr/>
          <p:nvPr/>
        </p:nvSpPr>
        <p:spPr>
          <a:xfrm>
            <a:off x="14877000" y="3711240"/>
            <a:ext cx="594720" cy="621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r>
              <a:t/>
            </a:r>
            <a:b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a:t>
            </a:r>
            <a:endParaRPr lang="en-US" sz="600" b="0" strike="noStrike" spc="-1">
              <a:latin typeface="Arial"/>
            </a:endParaRPr>
          </a:p>
          <a:p>
            <a:pPr marL="171360">
              <a:lnSpc>
                <a:spcPct val="100000"/>
              </a:lnSpc>
            </a:pPr>
            <a:r>
              <a:rPr lang="en-US" sz="600" b="0" strike="noStrike" spc="-1">
                <a:solidFill>
                  <a:srgbClr val="FFFFFF"/>
                </a:solidFill>
                <a:latin typeface="Verdana"/>
              </a:rPr>
              <a:t>G 209</a:t>
            </a:r>
            <a:endParaRPr lang="en-US" sz="600" b="0" strike="noStrike" spc="-1">
              <a:latin typeface="Arial"/>
            </a:endParaRPr>
          </a:p>
          <a:p>
            <a:pPr marL="171360">
              <a:lnSpc>
                <a:spcPct val="100000"/>
              </a:lnSpc>
            </a:pPr>
            <a:r>
              <a:rPr lang="en-US" sz="600" b="0" strike="noStrike" spc="-1">
                <a:solidFill>
                  <a:srgbClr val="FFFFFF"/>
                </a:solidFill>
                <a:latin typeface="Verdana"/>
              </a:rPr>
              <a:t>B 208</a:t>
            </a:r>
            <a:endParaRPr lang="en-US" sz="600" b="0" strike="noStrike" spc="-1">
              <a:latin typeface="Arial"/>
            </a:endParaRPr>
          </a:p>
        </p:txBody>
      </p:sp>
      <p:sp>
        <p:nvSpPr>
          <p:cNvPr id="306" name="CustomShape 16"/>
          <p:cNvSpPr/>
          <p:nvPr/>
        </p:nvSpPr>
        <p:spPr>
          <a:xfrm>
            <a:off x="14281920" y="3089880"/>
            <a:ext cx="594720" cy="62100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Peach</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126</a:t>
            </a:r>
            <a:endParaRPr lang="en-US" sz="600" b="0" strike="noStrike" spc="-1">
              <a:latin typeface="Arial"/>
            </a:endParaRPr>
          </a:p>
          <a:p>
            <a:pPr marL="171360">
              <a:lnSpc>
                <a:spcPct val="100000"/>
              </a:lnSpc>
            </a:pPr>
            <a:r>
              <a:rPr lang="en-US" sz="600" b="0" strike="noStrike" spc="-1">
                <a:solidFill>
                  <a:srgbClr val="FFFFFF"/>
                </a:solidFill>
                <a:latin typeface="Verdana"/>
              </a:rPr>
              <a:t>B 131</a:t>
            </a:r>
            <a:endParaRPr lang="en-US" sz="600" b="0" strike="noStrike" spc="-1">
              <a:latin typeface="Arial"/>
            </a:endParaRPr>
          </a:p>
        </p:txBody>
      </p:sp>
      <p:sp>
        <p:nvSpPr>
          <p:cNvPr id="307" name="CustomShape 17"/>
          <p:cNvSpPr/>
          <p:nvPr/>
        </p:nvSpPr>
        <p:spPr>
          <a:xfrm>
            <a:off x="14281920" y="3711240"/>
            <a:ext cx="594720" cy="621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Light</a:t>
            </a:r>
            <a:r>
              <a:t/>
            </a:r>
            <a:b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203</a:t>
            </a:r>
            <a:endParaRPr lang="en-US" sz="600" b="0" strike="noStrike" spc="-1">
              <a:latin typeface="Arial"/>
            </a:endParaRPr>
          </a:p>
          <a:p>
            <a:pPr marL="171360">
              <a:lnSpc>
                <a:spcPct val="100000"/>
              </a:lnSpc>
            </a:pPr>
            <a:r>
              <a:rPr lang="en-US" sz="600" b="0" strike="noStrike" spc="-1">
                <a:solidFill>
                  <a:srgbClr val="FFFFFF"/>
                </a:solidFill>
                <a:latin typeface="Verdana"/>
              </a:rPr>
              <a:t>G 41</a:t>
            </a:r>
            <a:endParaRPr lang="en-US" sz="600" b="0" strike="noStrike" spc="-1">
              <a:latin typeface="Arial"/>
            </a:endParaRPr>
          </a:p>
          <a:p>
            <a:pPr marL="171360">
              <a:lnSpc>
                <a:spcPct val="100000"/>
              </a:lnSpc>
            </a:pPr>
            <a:r>
              <a:rPr lang="en-US" sz="600" b="0" strike="noStrike" spc="-1">
                <a:solidFill>
                  <a:srgbClr val="FFFFFF"/>
                </a:solidFill>
                <a:latin typeface="Verdana"/>
              </a:rPr>
              <a:t>B 128</a:t>
            </a:r>
            <a:endParaRPr lang="en-US" sz="600" b="0" strike="noStrike" spc="-1">
              <a:latin typeface="Arial"/>
            </a:endParaRPr>
          </a:p>
        </p:txBody>
      </p:sp>
      <p:sp>
        <p:nvSpPr>
          <p:cNvPr id="308" name="CustomShape 18"/>
          <p:cNvSpPr/>
          <p:nvPr/>
        </p:nvSpPr>
        <p:spPr>
          <a:xfrm>
            <a:off x="14281920" y="4330080"/>
            <a:ext cx="594720" cy="621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134</a:t>
            </a:r>
            <a:endParaRPr lang="en-US" sz="600" b="0" strike="noStrike" spc="-1">
              <a:latin typeface="Arial"/>
            </a:endParaRPr>
          </a:p>
          <a:p>
            <a:pPr marL="171360">
              <a:lnSpc>
                <a:spcPct val="100000"/>
              </a:lnSpc>
            </a:pPr>
            <a:r>
              <a:rPr lang="en-US" sz="600" b="0" strike="noStrike" spc="-1">
                <a:solidFill>
                  <a:srgbClr val="FFFFFF"/>
                </a:solidFill>
                <a:latin typeface="Verdana"/>
              </a:rPr>
              <a:t>G 8</a:t>
            </a:r>
            <a:endParaRPr lang="en-US" sz="600" b="0" strike="noStrike" spc="-1">
              <a:latin typeface="Arial"/>
            </a:endParaRPr>
          </a:p>
          <a:p>
            <a:pPr marL="171360">
              <a:lnSpc>
                <a:spcPct val="100000"/>
              </a:lnSpc>
            </a:pPr>
            <a:r>
              <a:rPr lang="en-US" sz="600" b="0" strike="noStrike" spc="-1">
                <a:solidFill>
                  <a:srgbClr val="FFFFFF"/>
                </a:solidFill>
                <a:latin typeface="Verdana"/>
              </a:rPr>
              <a:t>B 100</a:t>
            </a:r>
            <a:endParaRPr lang="en-US" sz="600" b="0" strike="noStrike" spc="-1">
              <a:latin typeface="Arial"/>
            </a:endParaRPr>
          </a:p>
        </p:txBody>
      </p:sp>
      <p:sp>
        <p:nvSpPr>
          <p:cNvPr id="309" name="CustomShape 19"/>
          <p:cNvSpPr/>
          <p:nvPr/>
        </p:nvSpPr>
        <p:spPr>
          <a:xfrm>
            <a:off x="12500640" y="1405800"/>
            <a:ext cx="5619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Primary</a:t>
            </a:r>
            <a:endParaRPr lang="en-US" sz="1000" b="0" strike="noStrike" spc="-1">
              <a:latin typeface="Arial"/>
            </a:endParaRPr>
          </a:p>
        </p:txBody>
      </p:sp>
      <p:sp>
        <p:nvSpPr>
          <p:cNvPr id="310" name="CustomShape 20"/>
          <p:cNvSpPr/>
          <p:nvPr/>
        </p:nvSpPr>
        <p:spPr>
          <a:xfrm>
            <a:off x="12502800" y="2285280"/>
            <a:ext cx="8301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Infographic</a:t>
            </a:r>
            <a:endParaRPr lang="en-US" sz="1000" b="0" strike="noStrike" spc="-1">
              <a:latin typeface="Arial"/>
            </a:endParaRPr>
          </a:p>
        </p:txBody>
      </p:sp>
      <p:sp>
        <p:nvSpPr>
          <p:cNvPr id="311" name="CustomShape 21"/>
          <p:cNvSpPr/>
          <p:nvPr/>
        </p:nvSpPr>
        <p:spPr>
          <a:xfrm>
            <a:off x="13691520" y="1405800"/>
            <a:ext cx="74340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Secondary</a:t>
            </a:r>
            <a:endParaRPr lang="en-US" sz="1000" b="0" strike="noStrike" spc="-1">
              <a:latin typeface="Arial"/>
            </a:endParaRPr>
          </a:p>
        </p:txBody>
      </p:sp>
      <p:sp>
        <p:nvSpPr>
          <p:cNvPr id="312" name="CustomShape 22"/>
          <p:cNvSpPr/>
          <p:nvPr/>
        </p:nvSpPr>
        <p:spPr>
          <a:xfrm>
            <a:off x="13686840" y="3711240"/>
            <a:ext cx="594720" cy="621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r>
              <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71</a:t>
            </a:r>
            <a:endParaRPr lang="en-US" sz="600" b="0" strike="noStrike" spc="-1">
              <a:latin typeface="Arial"/>
            </a:endParaRPr>
          </a:p>
          <a:p>
            <a:pPr marL="171360">
              <a:lnSpc>
                <a:spcPct val="100000"/>
              </a:lnSpc>
            </a:pPr>
            <a:r>
              <a:rPr lang="en-US" sz="600" b="0" strike="noStrike" spc="-1">
                <a:solidFill>
                  <a:srgbClr val="FFFFFF"/>
                </a:solidFill>
                <a:latin typeface="Verdana"/>
              </a:rPr>
              <a:t>G 1</a:t>
            </a:r>
            <a:endParaRPr lang="en-US" sz="600" b="0" strike="noStrike" spc="-1">
              <a:latin typeface="Arial"/>
            </a:endParaRPr>
          </a:p>
          <a:p>
            <a:pPr marL="171360">
              <a:lnSpc>
                <a:spcPct val="100000"/>
              </a:lnSpc>
            </a:pPr>
            <a:r>
              <a:rPr lang="en-US" sz="600" b="0" strike="noStrike" spc="-1">
                <a:solidFill>
                  <a:srgbClr val="FFFFFF"/>
                </a:solidFill>
                <a:latin typeface="Verdana"/>
              </a:rPr>
              <a:t>B 167</a:t>
            </a:r>
            <a:endParaRPr lang="en-US" sz="600" b="0" strike="noStrike" spc="-1">
              <a:latin typeface="Arial"/>
            </a:endParaRPr>
          </a:p>
        </p:txBody>
      </p:sp>
      <p:sp>
        <p:nvSpPr>
          <p:cNvPr id="313" name="CustomShape 23"/>
          <p:cNvSpPr/>
          <p:nvPr/>
        </p:nvSpPr>
        <p:spPr>
          <a:xfrm>
            <a:off x="11533680" y="6555600"/>
            <a:ext cx="742680" cy="2138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27A4193D-FAF7-426B-BFDB-7484D353CF4E}" type="slidenum">
              <a:rPr lang="en-US" sz="800" b="0" strike="noStrike" spc="-1">
                <a:solidFill>
                  <a:srgbClr val="808080"/>
                </a:solidFill>
                <a:latin typeface="Verdana"/>
              </a:rPr>
              <a:t>‹#›</a:t>
            </a:fld>
            <a:endParaRPr lang="en-US" sz="800" b="0" strike="noStrike" spc="-1">
              <a:latin typeface="Arial"/>
            </a:endParaRPr>
          </a:p>
        </p:txBody>
      </p:sp>
      <p:sp>
        <p:nvSpPr>
          <p:cNvPr id="314" name="PlaceHolder 24"/>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Verdana"/>
              </a:rPr>
              <a:t>Click to edit the title text format</a:t>
            </a:r>
          </a:p>
        </p:txBody>
      </p:sp>
      <p:sp>
        <p:nvSpPr>
          <p:cNvPr id="315" name="PlaceHolder 2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Verdana"/>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Verdana"/>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000000"/>
                </a:solidFill>
                <a:latin typeface="Verdana"/>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Verdana"/>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Verdana"/>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Verdana"/>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Verdana"/>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52" name="Graphic 4"/>
          <p:cNvPicPr/>
          <p:nvPr/>
        </p:nvPicPr>
        <p:blipFill>
          <a:blip r:embed="rId14"/>
          <a:srcRect l="81836" t="-4712" b="16530"/>
          <a:stretch/>
        </p:blipFill>
        <p:spPr>
          <a:xfrm>
            <a:off x="11547720" y="188640"/>
            <a:ext cx="424080" cy="459360"/>
          </a:xfrm>
          <a:prstGeom prst="rect">
            <a:avLst/>
          </a:prstGeom>
          <a:ln w="0">
            <a:noFill/>
          </a:ln>
        </p:spPr>
      </p:pic>
      <p:sp>
        <p:nvSpPr>
          <p:cNvPr id="353" name="CustomShape 1"/>
          <p:cNvSpPr/>
          <p:nvPr/>
        </p:nvSpPr>
        <p:spPr>
          <a:xfrm>
            <a:off x="12496680" y="1590480"/>
            <a:ext cx="594720" cy="62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112</a:t>
            </a:r>
            <a:endParaRPr lang="en-US" sz="600" b="0" strike="noStrike" spc="-1">
              <a:latin typeface="Arial"/>
            </a:endParaRPr>
          </a:p>
          <a:p>
            <a:pPr marL="171360">
              <a:lnSpc>
                <a:spcPct val="100000"/>
              </a:lnSpc>
            </a:pPr>
            <a:r>
              <a:rPr lang="en-US" sz="600" b="0" strike="noStrike" spc="-1">
                <a:solidFill>
                  <a:srgbClr val="FFFFFF"/>
                </a:solidFill>
                <a:latin typeface="Verdana"/>
              </a:rPr>
              <a:t>B 173</a:t>
            </a:r>
            <a:endParaRPr lang="en-US" sz="600" b="0" strike="noStrike" spc="-1">
              <a:latin typeface="Arial"/>
            </a:endParaRPr>
          </a:p>
        </p:txBody>
      </p:sp>
      <p:sp>
        <p:nvSpPr>
          <p:cNvPr id="354" name="CustomShape 2"/>
          <p:cNvSpPr/>
          <p:nvPr/>
        </p:nvSpPr>
        <p:spPr>
          <a:xfrm>
            <a:off x="13091760" y="1590480"/>
            <a:ext cx="594720" cy="62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Vibrant</a:t>
            </a:r>
            <a:r>
              <a:t/>
            </a:r>
            <a:br/>
            <a:r>
              <a:rPr lang="en-US" sz="600" b="1" strike="noStrike" spc="-1">
                <a:solidFill>
                  <a:srgbClr val="FFFFFF"/>
                </a:solidFill>
                <a:latin typeface="Verdana"/>
              </a:rPr>
              <a:t>Blue</a:t>
            </a:r>
            <a:endParaRPr lang="en-US" sz="600" b="0" strike="noStrike" spc="-1">
              <a:latin typeface="Arial"/>
            </a:endParaRPr>
          </a:p>
          <a:p>
            <a:pPr marL="171360">
              <a:lnSpc>
                <a:spcPct val="100000"/>
              </a:lnSpc>
            </a:pPr>
            <a:r>
              <a:rPr lang="en-US" sz="600" b="0" strike="noStrike" spc="-1">
                <a:solidFill>
                  <a:srgbClr val="FFFFFF"/>
                </a:solidFill>
                <a:latin typeface="Verdana"/>
              </a:rPr>
              <a:t>R 18</a:t>
            </a:r>
            <a:endParaRPr lang="en-US" sz="600" b="0" strike="noStrike" spc="-1">
              <a:latin typeface="Arial"/>
            </a:endParaRPr>
          </a:p>
          <a:p>
            <a:pPr marL="171360">
              <a:lnSpc>
                <a:spcPct val="100000"/>
              </a:lnSpc>
            </a:pPr>
            <a:r>
              <a:rPr lang="en-US" sz="600" b="0" strike="noStrike" spc="-1">
                <a:solidFill>
                  <a:srgbClr val="FFFFFF"/>
                </a:solidFill>
                <a:latin typeface="Verdana"/>
              </a:rPr>
              <a:t>G 171</a:t>
            </a:r>
            <a:endParaRPr lang="en-US" sz="600" b="0" strike="noStrike" spc="-1">
              <a:latin typeface="Arial"/>
            </a:endParaRPr>
          </a:p>
          <a:p>
            <a:pPr marL="171360">
              <a:lnSpc>
                <a:spcPct val="100000"/>
              </a:lnSpc>
            </a:pPr>
            <a:r>
              <a:rPr lang="en-US" sz="600" b="0" strike="noStrike" spc="-1">
                <a:solidFill>
                  <a:srgbClr val="FFFFFF"/>
                </a:solidFill>
                <a:latin typeface="Verdana"/>
              </a:rPr>
              <a:t>B 219</a:t>
            </a:r>
            <a:endParaRPr lang="en-US" sz="600" b="0" strike="noStrike" spc="-1">
              <a:latin typeface="Arial"/>
            </a:endParaRPr>
          </a:p>
        </p:txBody>
      </p:sp>
      <p:sp>
        <p:nvSpPr>
          <p:cNvPr id="355" name="CustomShape 3"/>
          <p:cNvSpPr/>
          <p:nvPr/>
        </p:nvSpPr>
        <p:spPr>
          <a:xfrm>
            <a:off x="13686840" y="1590480"/>
            <a:ext cx="594720" cy="62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Deep</a:t>
            </a:r>
            <a:r>
              <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43</a:t>
            </a:r>
            <a:endParaRPr lang="en-US" sz="600" b="0" strike="noStrike" spc="-1">
              <a:latin typeface="Arial"/>
            </a:endParaRPr>
          </a:p>
          <a:p>
            <a:pPr marL="171360">
              <a:lnSpc>
                <a:spcPct val="100000"/>
              </a:lnSpc>
            </a:pPr>
            <a:r>
              <a:rPr lang="en-US" sz="600" b="0" strike="noStrike" spc="-1">
                <a:solidFill>
                  <a:srgbClr val="FFFFFF"/>
                </a:solidFill>
                <a:latin typeface="Verdana"/>
              </a:rPr>
              <a:t>G 10</a:t>
            </a:r>
            <a:endParaRPr lang="en-US" sz="600" b="0" strike="noStrike" spc="-1">
              <a:latin typeface="Arial"/>
            </a:endParaRPr>
          </a:p>
          <a:p>
            <a:pPr marL="171360">
              <a:lnSpc>
                <a:spcPct val="100000"/>
              </a:lnSpc>
            </a:pPr>
            <a:r>
              <a:rPr lang="en-US" sz="600" b="0" strike="noStrike" spc="-1">
                <a:solidFill>
                  <a:srgbClr val="FFFFFF"/>
                </a:solidFill>
                <a:latin typeface="Verdana"/>
              </a:rPr>
              <a:t>B 61</a:t>
            </a:r>
            <a:endParaRPr lang="en-US" sz="600" b="0" strike="noStrike" spc="-1">
              <a:latin typeface="Arial"/>
            </a:endParaRPr>
          </a:p>
        </p:txBody>
      </p:sp>
      <p:sp>
        <p:nvSpPr>
          <p:cNvPr id="356" name="CustomShape 4"/>
          <p:cNvSpPr/>
          <p:nvPr/>
        </p:nvSpPr>
        <p:spPr>
          <a:xfrm>
            <a:off x="14281920" y="1590480"/>
            <a:ext cx="594720" cy="62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Tech</a:t>
            </a:r>
            <a:r>
              <a:t/>
            </a:r>
            <a:br/>
            <a:r>
              <a:rPr lang="en-US" sz="600" b="1" strike="noStrike" spc="-1">
                <a:solidFill>
                  <a:srgbClr val="FFFFFF"/>
                </a:solidFill>
                <a:latin typeface="Verdana"/>
              </a:rPr>
              <a:t>Red</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48</a:t>
            </a:r>
            <a:endParaRPr lang="en-US" sz="600" b="0" strike="noStrike" spc="-1">
              <a:latin typeface="Arial"/>
            </a:endParaRPr>
          </a:p>
          <a:p>
            <a:pPr marL="171360">
              <a:lnSpc>
                <a:spcPct val="100000"/>
              </a:lnSpc>
            </a:pPr>
            <a:r>
              <a:rPr lang="en-US" sz="600" b="0" strike="noStrike" spc="-1">
                <a:solidFill>
                  <a:srgbClr val="FFFFFF"/>
                </a:solidFill>
                <a:latin typeface="Verdana"/>
              </a:rPr>
              <a:t>B 76</a:t>
            </a:r>
            <a:endParaRPr lang="en-US" sz="600" b="0" strike="noStrike" spc="-1">
              <a:latin typeface="Arial"/>
            </a:endParaRPr>
          </a:p>
        </p:txBody>
      </p:sp>
      <p:sp>
        <p:nvSpPr>
          <p:cNvPr id="357" name="CustomShape 5"/>
          <p:cNvSpPr/>
          <p:nvPr/>
        </p:nvSpPr>
        <p:spPr>
          <a:xfrm>
            <a:off x="14877000" y="1590480"/>
            <a:ext cx="594720" cy="621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Zest</a:t>
            </a:r>
            <a:r>
              <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149</a:t>
            </a:r>
            <a:endParaRPr lang="en-US" sz="600" b="0" strike="noStrike" spc="-1">
              <a:latin typeface="Arial"/>
            </a:endParaRPr>
          </a:p>
          <a:p>
            <a:pPr marL="171360">
              <a:lnSpc>
                <a:spcPct val="100000"/>
              </a:lnSpc>
            </a:pPr>
            <a:r>
              <a:rPr lang="en-US" sz="600" b="0" strike="noStrike" spc="-1">
                <a:solidFill>
                  <a:srgbClr val="FFFFFF"/>
                </a:solidFill>
                <a:latin typeface="Verdana"/>
              </a:rPr>
              <a:t>G 230</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358" name="CustomShape 6"/>
          <p:cNvSpPr/>
          <p:nvPr/>
        </p:nvSpPr>
        <p:spPr>
          <a:xfrm>
            <a:off x="12496680" y="2468520"/>
            <a:ext cx="594720" cy="621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Capgemini 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128</a:t>
            </a:r>
            <a:endParaRPr lang="en-US" sz="600" b="0" strike="noStrike" spc="-1">
              <a:latin typeface="Arial"/>
            </a:endParaRPr>
          </a:p>
          <a:p>
            <a:pPr marL="171360">
              <a:lnSpc>
                <a:spcPct val="100000"/>
              </a:lnSpc>
            </a:pPr>
            <a:r>
              <a:rPr lang="en-US" sz="600" b="0" strike="noStrike" spc="-1">
                <a:solidFill>
                  <a:srgbClr val="FFFFFF"/>
                </a:solidFill>
                <a:latin typeface="Verdana"/>
              </a:rPr>
              <a:t>G 184</a:t>
            </a:r>
            <a:endParaRPr lang="en-US" sz="600" b="0" strike="noStrike" spc="-1">
              <a:latin typeface="Arial"/>
            </a:endParaRPr>
          </a:p>
          <a:p>
            <a:pPr marL="171360">
              <a:lnSpc>
                <a:spcPct val="100000"/>
              </a:lnSpc>
            </a:pPr>
            <a:r>
              <a:rPr lang="en-US" sz="600" b="0" strike="noStrike" spc="-1">
                <a:solidFill>
                  <a:srgbClr val="FFFFFF"/>
                </a:solidFill>
                <a:latin typeface="Verdana"/>
              </a:rPr>
              <a:t>B 214</a:t>
            </a:r>
            <a:endParaRPr lang="en-US" sz="600" b="0" strike="noStrike" spc="-1">
              <a:latin typeface="Arial"/>
            </a:endParaRPr>
          </a:p>
        </p:txBody>
      </p:sp>
      <p:sp>
        <p:nvSpPr>
          <p:cNvPr id="359" name="CustomShape 7"/>
          <p:cNvSpPr/>
          <p:nvPr/>
        </p:nvSpPr>
        <p:spPr>
          <a:xfrm>
            <a:off x="13091760" y="2468520"/>
            <a:ext cx="594720" cy="621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Vibrant</a:t>
            </a:r>
            <a:r>
              <a:t/>
            </a:r>
            <a:br/>
            <a:r>
              <a:rPr lang="en-US" sz="600" b="1" strike="noStrike" spc="-1">
                <a:solidFill>
                  <a:srgbClr val="FFFFFF"/>
                </a:solidFill>
                <a:latin typeface="Verdana"/>
              </a:rPr>
              <a:t>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136</a:t>
            </a:r>
            <a:endParaRPr lang="en-US" sz="600" b="0" strike="noStrike" spc="-1">
              <a:latin typeface="Arial"/>
            </a:endParaRPr>
          </a:p>
          <a:p>
            <a:pPr marL="171360">
              <a:lnSpc>
                <a:spcPct val="100000"/>
              </a:lnSpc>
            </a:pPr>
            <a:r>
              <a:rPr lang="en-US" sz="600" b="0" strike="noStrike" spc="-1">
                <a:solidFill>
                  <a:srgbClr val="FFFFFF"/>
                </a:solidFill>
                <a:latin typeface="Verdana"/>
              </a:rPr>
              <a:t>G 213</a:t>
            </a:r>
            <a:endParaRPr lang="en-US" sz="600" b="0" strike="noStrike" spc="-1">
              <a:latin typeface="Arial"/>
            </a:endParaRPr>
          </a:p>
          <a:p>
            <a:pPr marL="171360">
              <a:lnSpc>
                <a:spcPct val="100000"/>
              </a:lnSpc>
            </a:pPr>
            <a:r>
              <a:rPr lang="en-US" sz="600" b="0" strike="noStrike" spc="-1">
                <a:solidFill>
                  <a:srgbClr val="FFFFFF"/>
                </a:solidFill>
                <a:latin typeface="Verdana"/>
              </a:rPr>
              <a:t>B 237</a:t>
            </a:r>
            <a:endParaRPr lang="en-US" sz="600" b="0" strike="noStrike" spc="-1">
              <a:latin typeface="Arial"/>
            </a:endParaRPr>
          </a:p>
        </p:txBody>
      </p:sp>
      <p:sp>
        <p:nvSpPr>
          <p:cNvPr id="360" name="CustomShape 8"/>
          <p:cNvSpPr/>
          <p:nvPr/>
        </p:nvSpPr>
        <p:spPr>
          <a:xfrm>
            <a:off x="13686840" y="2468520"/>
            <a:ext cx="594720" cy="621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r>
              <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109</a:t>
            </a:r>
            <a:endParaRPr lang="en-US" sz="600" b="0" strike="noStrike" spc="-1">
              <a:latin typeface="Arial"/>
            </a:endParaRPr>
          </a:p>
          <a:p>
            <a:pPr marL="171360">
              <a:lnSpc>
                <a:spcPct val="100000"/>
              </a:lnSpc>
            </a:pPr>
            <a:r>
              <a:rPr lang="en-US" sz="600" b="0" strike="noStrike" spc="-1">
                <a:solidFill>
                  <a:srgbClr val="FFFFFF"/>
                </a:solidFill>
                <a:latin typeface="Verdana"/>
              </a:rPr>
              <a:t>G 100</a:t>
            </a:r>
            <a:endParaRPr lang="en-US" sz="600" b="0" strike="noStrike" spc="-1">
              <a:latin typeface="Arial"/>
            </a:endParaRPr>
          </a:p>
          <a:p>
            <a:pPr marL="171360">
              <a:lnSpc>
                <a:spcPct val="100000"/>
              </a:lnSpc>
            </a:pPr>
            <a:r>
              <a:rPr lang="en-US" sz="600" b="0" strike="noStrike" spc="-1">
                <a:solidFill>
                  <a:srgbClr val="FFFFFF"/>
                </a:solidFill>
                <a:latin typeface="Verdana"/>
              </a:rPr>
              <a:t>B 204</a:t>
            </a:r>
            <a:endParaRPr lang="en-US" sz="600" b="0" strike="noStrike" spc="-1">
              <a:latin typeface="Arial"/>
            </a:endParaRPr>
          </a:p>
        </p:txBody>
      </p:sp>
      <p:sp>
        <p:nvSpPr>
          <p:cNvPr id="361" name="CustomShape 9"/>
          <p:cNvSpPr/>
          <p:nvPr/>
        </p:nvSpPr>
        <p:spPr>
          <a:xfrm>
            <a:off x="14281920" y="2468520"/>
            <a:ext cx="594720" cy="621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Orange</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39</a:t>
            </a:r>
            <a:endParaRPr lang="en-US" sz="600" b="0" strike="noStrike" spc="-1">
              <a:latin typeface="Arial"/>
            </a:endParaRPr>
          </a:p>
        </p:txBody>
      </p:sp>
      <p:sp>
        <p:nvSpPr>
          <p:cNvPr id="362" name="CustomShape 10"/>
          <p:cNvSpPr/>
          <p:nvPr/>
        </p:nvSpPr>
        <p:spPr>
          <a:xfrm>
            <a:off x="14877000" y="2468520"/>
            <a:ext cx="594720" cy="621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r>
              <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200</a:t>
            </a:r>
            <a:endParaRPr lang="en-US" sz="600" b="0" strike="noStrike" spc="-1">
              <a:latin typeface="Arial"/>
            </a:endParaRPr>
          </a:p>
          <a:p>
            <a:pPr marL="171360">
              <a:lnSpc>
                <a:spcPct val="100000"/>
              </a:lnSpc>
            </a:pPr>
            <a:r>
              <a:rPr lang="en-US" sz="600" b="0" strike="noStrike" spc="-1">
                <a:solidFill>
                  <a:srgbClr val="FFFFFF"/>
                </a:solidFill>
                <a:latin typeface="Verdana"/>
              </a:rPr>
              <a:t>G 255</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363" name="CustomShape 11"/>
          <p:cNvSpPr/>
          <p:nvPr/>
        </p:nvSpPr>
        <p:spPr>
          <a:xfrm>
            <a:off x="13686840" y="3089880"/>
            <a:ext cx="594720" cy="621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126</a:t>
            </a:r>
            <a:endParaRPr lang="en-US" sz="600" b="0" strike="noStrike" spc="-1">
              <a:latin typeface="Arial"/>
            </a:endParaRPr>
          </a:p>
          <a:p>
            <a:pPr marL="171360">
              <a:lnSpc>
                <a:spcPct val="100000"/>
              </a:lnSpc>
            </a:pPr>
            <a:r>
              <a:rPr lang="en-US" sz="600" b="0" strike="noStrike" spc="-1">
                <a:solidFill>
                  <a:srgbClr val="FFFFFF"/>
                </a:solidFill>
                <a:latin typeface="Verdana"/>
              </a:rPr>
              <a:t>G 57</a:t>
            </a:r>
            <a:endParaRPr lang="en-US" sz="600" b="0" strike="noStrike" spc="-1">
              <a:latin typeface="Arial"/>
            </a:endParaRPr>
          </a:p>
          <a:p>
            <a:pPr marL="171360">
              <a:lnSpc>
                <a:spcPct val="100000"/>
              </a:lnSpc>
            </a:pPr>
            <a:r>
              <a:rPr lang="en-US" sz="600" b="0" strike="noStrike" spc="-1">
                <a:solidFill>
                  <a:srgbClr val="FFFFFF"/>
                </a:solidFill>
                <a:latin typeface="Verdana"/>
              </a:rPr>
              <a:t>B 186</a:t>
            </a:r>
            <a:endParaRPr lang="en-US" sz="600" b="0" strike="noStrike" spc="-1">
              <a:latin typeface="Arial"/>
            </a:endParaRPr>
          </a:p>
        </p:txBody>
      </p:sp>
      <p:sp>
        <p:nvSpPr>
          <p:cNvPr id="364" name="CustomShape 12"/>
          <p:cNvSpPr/>
          <p:nvPr/>
        </p:nvSpPr>
        <p:spPr>
          <a:xfrm>
            <a:off x="14877000" y="3089880"/>
            <a:ext cx="594720" cy="621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195</a:t>
            </a:r>
            <a:endParaRPr lang="en-US" sz="600" b="0" strike="noStrike" spc="-1">
              <a:latin typeface="Arial"/>
            </a:endParaRPr>
          </a:p>
          <a:p>
            <a:pPr marL="171360">
              <a:lnSpc>
                <a:spcPct val="100000"/>
              </a:lnSpc>
            </a:pPr>
            <a:r>
              <a:rPr lang="en-US" sz="600" b="0" strike="noStrike" spc="-1">
                <a:solidFill>
                  <a:srgbClr val="FFFFFF"/>
                </a:solidFill>
                <a:latin typeface="Verdana"/>
              </a:rPr>
              <a:t>B 123</a:t>
            </a:r>
            <a:endParaRPr lang="en-US" sz="600" b="0" strike="noStrike" spc="-1">
              <a:latin typeface="Arial"/>
            </a:endParaRPr>
          </a:p>
        </p:txBody>
      </p:sp>
      <p:sp>
        <p:nvSpPr>
          <p:cNvPr id="365" name="CustomShape 13"/>
          <p:cNvSpPr/>
          <p:nvPr/>
        </p:nvSpPr>
        <p:spPr>
          <a:xfrm>
            <a:off x="14877000" y="4948920"/>
            <a:ext cx="594720" cy="621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r>
              <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21</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107</a:t>
            </a:r>
            <a:endParaRPr lang="en-US" sz="600" b="0" strike="noStrike" spc="-1">
              <a:latin typeface="Arial"/>
            </a:endParaRPr>
          </a:p>
        </p:txBody>
      </p:sp>
      <p:sp>
        <p:nvSpPr>
          <p:cNvPr id="366" name="CustomShape 14"/>
          <p:cNvSpPr/>
          <p:nvPr/>
        </p:nvSpPr>
        <p:spPr>
          <a:xfrm>
            <a:off x="14877000" y="4330080"/>
            <a:ext cx="594720" cy="621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15</a:t>
            </a:r>
            <a:endParaRPr lang="en-US" sz="600" b="0" strike="noStrike" spc="-1">
              <a:latin typeface="Arial"/>
            </a:endParaRPr>
          </a:p>
          <a:p>
            <a:pPr marL="171360">
              <a:lnSpc>
                <a:spcPct val="100000"/>
              </a:lnSpc>
            </a:pPr>
            <a:r>
              <a:rPr lang="en-US" sz="600" b="0" strike="noStrike" spc="-1">
                <a:solidFill>
                  <a:srgbClr val="FFFFFF"/>
                </a:solidFill>
                <a:latin typeface="Verdana"/>
              </a:rPr>
              <a:t>G 153</a:t>
            </a:r>
            <a:endParaRPr lang="en-US" sz="600" b="0" strike="noStrike" spc="-1">
              <a:latin typeface="Arial"/>
            </a:endParaRPr>
          </a:p>
          <a:p>
            <a:pPr marL="171360">
              <a:lnSpc>
                <a:spcPct val="100000"/>
              </a:lnSpc>
            </a:pPr>
            <a:r>
              <a:rPr lang="en-US" sz="600" b="0" strike="noStrike" spc="-1">
                <a:solidFill>
                  <a:srgbClr val="FFFFFF"/>
                </a:solidFill>
                <a:latin typeface="Verdana"/>
              </a:rPr>
              <a:t>B 156</a:t>
            </a:r>
            <a:endParaRPr lang="en-US" sz="600" b="0" strike="noStrike" spc="-1">
              <a:latin typeface="Arial"/>
            </a:endParaRPr>
          </a:p>
        </p:txBody>
      </p:sp>
      <p:sp>
        <p:nvSpPr>
          <p:cNvPr id="367" name="CustomShape 15"/>
          <p:cNvSpPr/>
          <p:nvPr/>
        </p:nvSpPr>
        <p:spPr>
          <a:xfrm>
            <a:off x="14877000" y="3711240"/>
            <a:ext cx="594720" cy="621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r>
              <a:t/>
            </a:r>
            <a:b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a:t>
            </a:r>
            <a:endParaRPr lang="en-US" sz="600" b="0" strike="noStrike" spc="-1">
              <a:latin typeface="Arial"/>
            </a:endParaRPr>
          </a:p>
          <a:p>
            <a:pPr marL="171360">
              <a:lnSpc>
                <a:spcPct val="100000"/>
              </a:lnSpc>
            </a:pPr>
            <a:r>
              <a:rPr lang="en-US" sz="600" b="0" strike="noStrike" spc="-1">
                <a:solidFill>
                  <a:srgbClr val="FFFFFF"/>
                </a:solidFill>
                <a:latin typeface="Verdana"/>
              </a:rPr>
              <a:t>G 209</a:t>
            </a:r>
            <a:endParaRPr lang="en-US" sz="600" b="0" strike="noStrike" spc="-1">
              <a:latin typeface="Arial"/>
            </a:endParaRPr>
          </a:p>
          <a:p>
            <a:pPr marL="171360">
              <a:lnSpc>
                <a:spcPct val="100000"/>
              </a:lnSpc>
            </a:pPr>
            <a:r>
              <a:rPr lang="en-US" sz="600" b="0" strike="noStrike" spc="-1">
                <a:solidFill>
                  <a:srgbClr val="FFFFFF"/>
                </a:solidFill>
                <a:latin typeface="Verdana"/>
              </a:rPr>
              <a:t>B 208</a:t>
            </a:r>
            <a:endParaRPr lang="en-US" sz="600" b="0" strike="noStrike" spc="-1">
              <a:latin typeface="Arial"/>
            </a:endParaRPr>
          </a:p>
        </p:txBody>
      </p:sp>
      <p:sp>
        <p:nvSpPr>
          <p:cNvPr id="368" name="CustomShape 16"/>
          <p:cNvSpPr/>
          <p:nvPr/>
        </p:nvSpPr>
        <p:spPr>
          <a:xfrm>
            <a:off x="14281920" y="3089880"/>
            <a:ext cx="594720" cy="62100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Peach</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126</a:t>
            </a:r>
            <a:endParaRPr lang="en-US" sz="600" b="0" strike="noStrike" spc="-1">
              <a:latin typeface="Arial"/>
            </a:endParaRPr>
          </a:p>
          <a:p>
            <a:pPr marL="171360">
              <a:lnSpc>
                <a:spcPct val="100000"/>
              </a:lnSpc>
            </a:pPr>
            <a:r>
              <a:rPr lang="en-US" sz="600" b="0" strike="noStrike" spc="-1">
                <a:solidFill>
                  <a:srgbClr val="FFFFFF"/>
                </a:solidFill>
                <a:latin typeface="Verdana"/>
              </a:rPr>
              <a:t>B 131</a:t>
            </a:r>
            <a:endParaRPr lang="en-US" sz="600" b="0" strike="noStrike" spc="-1">
              <a:latin typeface="Arial"/>
            </a:endParaRPr>
          </a:p>
        </p:txBody>
      </p:sp>
      <p:sp>
        <p:nvSpPr>
          <p:cNvPr id="369" name="CustomShape 17"/>
          <p:cNvSpPr/>
          <p:nvPr/>
        </p:nvSpPr>
        <p:spPr>
          <a:xfrm>
            <a:off x="14281920" y="3711240"/>
            <a:ext cx="594720" cy="621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Light</a:t>
            </a:r>
            <a:r>
              <a:t/>
            </a:r>
            <a:b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203</a:t>
            </a:r>
            <a:endParaRPr lang="en-US" sz="600" b="0" strike="noStrike" spc="-1">
              <a:latin typeface="Arial"/>
            </a:endParaRPr>
          </a:p>
          <a:p>
            <a:pPr marL="171360">
              <a:lnSpc>
                <a:spcPct val="100000"/>
              </a:lnSpc>
            </a:pPr>
            <a:r>
              <a:rPr lang="en-US" sz="600" b="0" strike="noStrike" spc="-1">
                <a:solidFill>
                  <a:srgbClr val="FFFFFF"/>
                </a:solidFill>
                <a:latin typeface="Verdana"/>
              </a:rPr>
              <a:t>G 41</a:t>
            </a:r>
            <a:endParaRPr lang="en-US" sz="600" b="0" strike="noStrike" spc="-1">
              <a:latin typeface="Arial"/>
            </a:endParaRPr>
          </a:p>
          <a:p>
            <a:pPr marL="171360">
              <a:lnSpc>
                <a:spcPct val="100000"/>
              </a:lnSpc>
            </a:pPr>
            <a:r>
              <a:rPr lang="en-US" sz="600" b="0" strike="noStrike" spc="-1">
                <a:solidFill>
                  <a:srgbClr val="FFFFFF"/>
                </a:solidFill>
                <a:latin typeface="Verdana"/>
              </a:rPr>
              <a:t>B 128</a:t>
            </a:r>
            <a:endParaRPr lang="en-US" sz="600" b="0" strike="noStrike" spc="-1">
              <a:latin typeface="Arial"/>
            </a:endParaRPr>
          </a:p>
        </p:txBody>
      </p:sp>
      <p:sp>
        <p:nvSpPr>
          <p:cNvPr id="370" name="CustomShape 18"/>
          <p:cNvSpPr/>
          <p:nvPr/>
        </p:nvSpPr>
        <p:spPr>
          <a:xfrm>
            <a:off x="14281920" y="4330080"/>
            <a:ext cx="594720" cy="621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134</a:t>
            </a:r>
            <a:endParaRPr lang="en-US" sz="600" b="0" strike="noStrike" spc="-1">
              <a:latin typeface="Arial"/>
            </a:endParaRPr>
          </a:p>
          <a:p>
            <a:pPr marL="171360">
              <a:lnSpc>
                <a:spcPct val="100000"/>
              </a:lnSpc>
            </a:pPr>
            <a:r>
              <a:rPr lang="en-US" sz="600" b="0" strike="noStrike" spc="-1">
                <a:solidFill>
                  <a:srgbClr val="FFFFFF"/>
                </a:solidFill>
                <a:latin typeface="Verdana"/>
              </a:rPr>
              <a:t>G 8</a:t>
            </a:r>
            <a:endParaRPr lang="en-US" sz="600" b="0" strike="noStrike" spc="-1">
              <a:latin typeface="Arial"/>
            </a:endParaRPr>
          </a:p>
          <a:p>
            <a:pPr marL="171360">
              <a:lnSpc>
                <a:spcPct val="100000"/>
              </a:lnSpc>
            </a:pPr>
            <a:r>
              <a:rPr lang="en-US" sz="600" b="0" strike="noStrike" spc="-1">
                <a:solidFill>
                  <a:srgbClr val="FFFFFF"/>
                </a:solidFill>
                <a:latin typeface="Verdana"/>
              </a:rPr>
              <a:t>B 100</a:t>
            </a:r>
            <a:endParaRPr lang="en-US" sz="600" b="0" strike="noStrike" spc="-1">
              <a:latin typeface="Arial"/>
            </a:endParaRPr>
          </a:p>
        </p:txBody>
      </p:sp>
      <p:sp>
        <p:nvSpPr>
          <p:cNvPr id="371" name="CustomShape 19"/>
          <p:cNvSpPr/>
          <p:nvPr/>
        </p:nvSpPr>
        <p:spPr>
          <a:xfrm>
            <a:off x="12500640" y="1405800"/>
            <a:ext cx="5619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Primary</a:t>
            </a:r>
            <a:endParaRPr lang="en-US" sz="1000" b="0" strike="noStrike" spc="-1">
              <a:latin typeface="Arial"/>
            </a:endParaRPr>
          </a:p>
        </p:txBody>
      </p:sp>
      <p:sp>
        <p:nvSpPr>
          <p:cNvPr id="372" name="CustomShape 20"/>
          <p:cNvSpPr/>
          <p:nvPr/>
        </p:nvSpPr>
        <p:spPr>
          <a:xfrm>
            <a:off x="12502800" y="2285280"/>
            <a:ext cx="8301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Infographic</a:t>
            </a:r>
            <a:endParaRPr lang="en-US" sz="1000" b="0" strike="noStrike" spc="-1">
              <a:latin typeface="Arial"/>
            </a:endParaRPr>
          </a:p>
        </p:txBody>
      </p:sp>
      <p:sp>
        <p:nvSpPr>
          <p:cNvPr id="373" name="CustomShape 21"/>
          <p:cNvSpPr/>
          <p:nvPr/>
        </p:nvSpPr>
        <p:spPr>
          <a:xfrm>
            <a:off x="13691520" y="1405800"/>
            <a:ext cx="74340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Secondary</a:t>
            </a:r>
            <a:endParaRPr lang="en-US" sz="1000" b="0" strike="noStrike" spc="-1">
              <a:latin typeface="Arial"/>
            </a:endParaRPr>
          </a:p>
        </p:txBody>
      </p:sp>
      <p:sp>
        <p:nvSpPr>
          <p:cNvPr id="374" name="CustomShape 22"/>
          <p:cNvSpPr/>
          <p:nvPr/>
        </p:nvSpPr>
        <p:spPr>
          <a:xfrm>
            <a:off x="13686840" y="3711240"/>
            <a:ext cx="594720" cy="621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r>
              <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71</a:t>
            </a:r>
            <a:endParaRPr lang="en-US" sz="600" b="0" strike="noStrike" spc="-1">
              <a:latin typeface="Arial"/>
            </a:endParaRPr>
          </a:p>
          <a:p>
            <a:pPr marL="171360">
              <a:lnSpc>
                <a:spcPct val="100000"/>
              </a:lnSpc>
            </a:pPr>
            <a:r>
              <a:rPr lang="en-US" sz="600" b="0" strike="noStrike" spc="-1">
                <a:solidFill>
                  <a:srgbClr val="FFFFFF"/>
                </a:solidFill>
                <a:latin typeface="Verdana"/>
              </a:rPr>
              <a:t>G 1</a:t>
            </a:r>
            <a:endParaRPr lang="en-US" sz="600" b="0" strike="noStrike" spc="-1">
              <a:latin typeface="Arial"/>
            </a:endParaRPr>
          </a:p>
          <a:p>
            <a:pPr marL="171360">
              <a:lnSpc>
                <a:spcPct val="100000"/>
              </a:lnSpc>
            </a:pPr>
            <a:r>
              <a:rPr lang="en-US" sz="600" b="0" strike="noStrike" spc="-1">
                <a:solidFill>
                  <a:srgbClr val="FFFFFF"/>
                </a:solidFill>
                <a:latin typeface="Verdana"/>
              </a:rPr>
              <a:t>B 167</a:t>
            </a:r>
            <a:endParaRPr lang="en-US" sz="600" b="0" strike="noStrike" spc="-1">
              <a:latin typeface="Arial"/>
            </a:endParaRPr>
          </a:p>
        </p:txBody>
      </p:sp>
      <p:pic>
        <p:nvPicPr>
          <p:cNvPr id="375" name="Graphic 7"/>
          <p:cNvPicPr/>
          <p:nvPr/>
        </p:nvPicPr>
        <p:blipFill>
          <a:blip r:embed="rId15"/>
          <a:srcRect r="23077" b="19675"/>
          <a:stretch/>
        </p:blipFill>
        <p:spPr>
          <a:xfrm rot="16200000">
            <a:off x="5412960" y="79200"/>
            <a:ext cx="6857640" cy="6699600"/>
          </a:xfrm>
          <a:prstGeom prst="rect">
            <a:avLst/>
          </a:prstGeom>
          <a:ln w="0">
            <a:noFill/>
          </a:ln>
        </p:spPr>
      </p:pic>
      <p:sp>
        <p:nvSpPr>
          <p:cNvPr id="376" name="PlaceHolder 23"/>
          <p:cNvSpPr>
            <a:spLocks noGrp="1"/>
          </p:cNvSpPr>
          <p:nvPr>
            <p:ph type="body"/>
          </p:nvPr>
        </p:nvSpPr>
        <p:spPr>
          <a:xfrm>
            <a:off x="1847520" y="2709000"/>
            <a:ext cx="3312000" cy="719640"/>
          </a:xfrm>
          <a:prstGeom prst="rect">
            <a:avLst/>
          </a:prstGeom>
        </p:spPr>
        <p:txBody>
          <a:bodyPr lIns="0" tIns="0" rIns="0" bIns="0" anchor="ctr">
            <a:noAutofit/>
          </a:bodyPr>
          <a:lstStyle/>
          <a:p>
            <a:pPr>
              <a:lnSpc>
                <a:spcPct val="100000"/>
              </a:lnSpc>
              <a:spcBef>
                <a:spcPts val="1001"/>
              </a:spcBef>
              <a:tabLst>
                <a:tab pos="0" algn="l"/>
              </a:tabLst>
            </a:pPr>
            <a:r>
              <a:rPr lang="en-US" sz="1600" b="0" strike="noStrike" spc="-1">
                <a:solidFill>
                  <a:srgbClr val="000000"/>
                </a:solidFill>
                <a:latin typeface="Verdana"/>
              </a:rPr>
              <a:t>Click to insert text</a:t>
            </a:r>
          </a:p>
        </p:txBody>
      </p:sp>
      <p:sp>
        <p:nvSpPr>
          <p:cNvPr id="377" name="PlaceHolder 24"/>
          <p:cNvSpPr>
            <a:spLocks noGrp="1"/>
          </p:cNvSpPr>
          <p:nvPr>
            <p:ph type="body"/>
          </p:nvPr>
        </p:nvSpPr>
        <p:spPr>
          <a:xfrm>
            <a:off x="1847520" y="3645000"/>
            <a:ext cx="3312000" cy="719640"/>
          </a:xfrm>
          <a:prstGeom prst="rect">
            <a:avLst/>
          </a:prstGeom>
        </p:spPr>
        <p:txBody>
          <a:bodyPr lIns="0" tIns="0" rIns="0" bIns="0" anchor="ctr">
            <a:noAutofit/>
          </a:bodyPr>
          <a:lstStyle/>
          <a:p>
            <a:pPr>
              <a:lnSpc>
                <a:spcPct val="100000"/>
              </a:lnSpc>
              <a:spcBef>
                <a:spcPts val="1001"/>
              </a:spcBef>
              <a:tabLst>
                <a:tab pos="0" algn="l"/>
              </a:tabLst>
            </a:pPr>
            <a:r>
              <a:rPr lang="en-US" sz="1600" b="0" strike="noStrike" spc="-1">
                <a:solidFill>
                  <a:srgbClr val="000000"/>
                </a:solidFill>
                <a:latin typeface="Verdana"/>
              </a:rPr>
              <a:t>Click to insert text</a:t>
            </a:r>
          </a:p>
        </p:txBody>
      </p:sp>
      <p:sp>
        <p:nvSpPr>
          <p:cNvPr id="378" name="PlaceHolder 25"/>
          <p:cNvSpPr>
            <a:spLocks noGrp="1"/>
          </p:cNvSpPr>
          <p:nvPr>
            <p:ph type="body"/>
          </p:nvPr>
        </p:nvSpPr>
        <p:spPr>
          <a:xfrm>
            <a:off x="6553080" y="2060640"/>
            <a:ext cx="4909680" cy="2722320"/>
          </a:xfrm>
          <a:prstGeom prst="rect">
            <a:avLst/>
          </a:prstGeom>
        </p:spPr>
        <p:txBody>
          <a:bodyPr lIns="90000" tIns="45000" rIns="90000" bIns="45000" anchor="ctr">
            <a:noAutofit/>
          </a:bodyPr>
          <a:lstStyle/>
          <a:p>
            <a:pPr marL="432000" indent="-324000" algn="ctr">
              <a:spcBef>
                <a:spcPts val="1417"/>
              </a:spcBef>
              <a:buClr>
                <a:srgbClr val="000000"/>
              </a:buClr>
              <a:buSzPct val="45000"/>
              <a:buFont typeface="Wingdings" charset="2"/>
              <a:buChar char=""/>
            </a:pPr>
            <a:r>
              <a:rPr lang="en-US" sz="1800" b="0" strike="noStrike" spc="-1">
                <a:solidFill>
                  <a:srgbClr val="000000"/>
                </a:solidFill>
                <a:latin typeface="Verdana"/>
              </a:rPr>
              <a:t>Click to edit the outline text format</a:t>
            </a:r>
          </a:p>
          <a:p>
            <a:pPr marL="864000" lvl="1" indent="-324000" algn="ctr">
              <a:spcBef>
                <a:spcPts val="1134"/>
              </a:spcBef>
              <a:buClr>
                <a:srgbClr val="000000"/>
              </a:buClr>
              <a:buSzPct val="75000"/>
              <a:buFont typeface="Symbol" charset="2"/>
              <a:buChar char=""/>
            </a:pPr>
            <a:r>
              <a:rPr lang="en-US" sz="1800" b="0" strike="noStrike" spc="-1">
                <a:solidFill>
                  <a:srgbClr val="000000"/>
                </a:solidFill>
                <a:latin typeface="Verdana"/>
              </a:rPr>
              <a:t>Second Outline Level</a:t>
            </a:r>
          </a:p>
          <a:p>
            <a:pPr marL="1296000" lvl="2" indent="-288000" algn="ctr">
              <a:spcBef>
                <a:spcPts val="850"/>
              </a:spcBef>
              <a:buClr>
                <a:srgbClr val="000000"/>
              </a:buClr>
              <a:buSzPct val="45000"/>
              <a:buFont typeface="Wingdings" charset="2"/>
              <a:buChar char=""/>
            </a:pPr>
            <a:r>
              <a:rPr lang="en-US" sz="1800" b="0" strike="noStrike" spc="-1">
                <a:solidFill>
                  <a:srgbClr val="000000"/>
                </a:solidFill>
                <a:latin typeface="Verdana"/>
              </a:rPr>
              <a:t>Third Outline Level</a:t>
            </a:r>
          </a:p>
          <a:p>
            <a:pPr marL="1728000" lvl="3" indent="-216000" algn="ctr">
              <a:spcBef>
                <a:spcPts val="567"/>
              </a:spcBef>
              <a:buClr>
                <a:srgbClr val="000000"/>
              </a:buClr>
              <a:buSzPct val="75000"/>
              <a:buFont typeface="Symbol" charset="2"/>
              <a:buChar char=""/>
            </a:pPr>
            <a:r>
              <a:rPr lang="en-US" sz="1800" b="0" strike="noStrike" spc="-1">
                <a:solidFill>
                  <a:srgbClr val="000000"/>
                </a:solidFill>
                <a:latin typeface="Verdana"/>
              </a:rPr>
              <a:t>Fourth Outline Level</a:t>
            </a:r>
          </a:p>
          <a:p>
            <a:pPr marL="2160000" lvl="4" indent="-216000" algn="ctr">
              <a:spcBef>
                <a:spcPts val="283"/>
              </a:spcBef>
              <a:buClr>
                <a:srgbClr val="000000"/>
              </a:buClr>
              <a:buSzPct val="45000"/>
              <a:buFont typeface="Wingdings" charset="2"/>
              <a:buChar char=""/>
            </a:pPr>
            <a:r>
              <a:rPr lang="en-US" sz="1800" b="0" strike="noStrike" spc="-1">
                <a:solidFill>
                  <a:srgbClr val="000000"/>
                </a:solidFill>
                <a:latin typeface="Verdana"/>
              </a:rPr>
              <a:t>Fifth Outline Level</a:t>
            </a:r>
          </a:p>
          <a:p>
            <a:pPr marL="2592000" lvl="5" indent="-216000" algn="ctr">
              <a:spcBef>
                <a:spcPts val="283"/>
              </a:spcBef>
              <a:buClr>
                <a:srgbClr val="000000"/>
              </a:buClr>
              <a:buSzPct val="45000"/>
              <a:buFont typeface="Wingdings" charset="2"/>
              <a:buChar char=""/>
            </a:pPr>
            <a:r>
              <a:rPr lang="en-US" sz="1800" b="0" strike="noStrike" spc="-1">
                <a:solidFill>
                  <a:srgbClr val="000000"/>
                </a:solidFill>
                <a:latin typeface="Verdana"/>
              </a:rPr>
              <a:t>Sixth Outline Level</a:t>
            </a:r>
          </a:p>
          <a:p>
            <a:pPr marL="3024000" lvl="6" indent="-216000" algn="ctr">
              <a:spcBef>
                <a:spcPts val="283"/>
              </a:spcBef>
              <a:buClr>
                <a:srgbClr val="000000"/>
              </a:buClr>
              <a:buSzPct val="45000"/>
              <a:buFont typeface="Wingdings" charset="2"/>
              <a:buChar char=""/>
            </a:pPr>
            <a:r>
              <a:rPr lang="en-US" sz="1800" b="0" strike="noStrike" spc="-1">
                <a:solidFill>
                  <a:srgbClr val="000000"/>
                </a:solidFill>
                <a:latin typeface="Verdana"/>
              </a:rPr>
              <a:t>Seventh Outline Level</a:t>
            </a:r>
          </a:p>
        </p:txBody>
      </p:sp>
      <p:sp>
        <p:nvSpPr>
          <p:cNvPr id="379" name="PlaceHolder 26"/>
          <p:cNvSpPr>
            <a:spLocks noGrp="1"/>
          </p:cNvSpPr>
          <p:nvPr>
            <p:ph type="body"/>
          </p:nvPr>
        </p:nvSpPr>
        <p:spPr>
          <a:xfrm>
            <a:off x="1847520" y="4630320"/>
            <a:ext cx="3312000" cy="719640"/>
          </a:xfrm>
          <a:prstGeom prst="rect">
            <a:avLst/>
          </a:prstGeom>
        </p:spPr>
        <p:txBody>
          <a:bodyPr lIns="0" tIns="0" rIns="0" bIns="0" anchor="ctr">
            <a:noAutofit/>
          </a:bodyPr>
          <a:lstStyle/>
          <a:p>
            <a:pPr>
              <a:lnSpc>
                <a:spcPct val="100000"/>
              </a:lnSpc>
              <a:spcBef>
                <a:spcPts val="1001"/>
              </a:spcBef>
              <a:tabLst>
                <a:tab pos="0" algn="l"/>
              </a:tabLst>
            </a:pPr>
            <a:r>
              <a:rPr lang="en-US" sz="1600" b="0" strike="noStrike" spc="-1">
                <a:solidFill>
                  <a:srgbClr val="000000"/>
                </a:solidFill>
                <a:latin typeface="Verdana"/>
              </a:rPr>
              <a:t>Click to insert text</a:t>
            </a:r>
          </a:p>
        </p:txBody>
      </p:sp>
      <p:sp>
        <p:nvSpPr>
          <p:cNvPr id="380" name="PlaceHolder 27"/>
          <p:cNvSpPr>
            <a:spLocks noGrp="1"/>
          </p:cNvSpPr>
          <p:nvPr>
            <p:ph type="title"/>
          </p:nvPr>
        </p:nvSpPr>
        <p:spPr>
          <a:xfrm>
            <a:off x="407880" y="404640"/>
            <a:ext cx="9864000" cy="863280"/>
          </a:xfrm>
          <a:prstGeom prst="rect">
            <a:avLst/>
          </a:prstGeom>
        </p:spPr>
        <p:txBody>
          <a:bodyPr lIns="0" tIns="0" rIns="0" bIns="0">
            <a:normAutofit/>
          </a:bodyPr>
          <a:lstStyle/>
          <a:p>
            <a:pPr>
              <a:lnSpc>
                <a:spcPts val="2999"/>
              </a:lnSpc>
            </a:pPr>
            <a:r>
              <a:rPr lang="en-US" sz="2600" b="0" strike="noStrike" spc="-1">
                <a:solidFill>
                  <a:srgbClr val="0070AD"/>
                </a:solidFill>
                <a:latin typeface="Verdana"/>
                <a:ea typeface="Verdana"/>
              </a:rPr>
              <a:t>Click to add title</a:t>
            </a:r>
            <a:endParaRPr lang="en-US" sz="2600" b="0" strike="noStrike" spc="-1">
              <a:solidFill>
                <a:srgbClr val="000000"/>
              </a:solidFill>
              <a:latin typeface="Verdana"/>
            </a:endParaRPr>
          </a:p>
        </p:txBody>
      </p:sp>
      <p:pic>
        <p:nvPicPr>
          <p:cNvPr id="381" name="Graphic 4"/>
          <p:cNvPicPr/>
          <p:nvPr/>
        </p:nvPicPr>
        <p:blipFill>
          <a:blip r:embed="rId14"/>
          <a:srcRect l="81836" t="-4712" b="16530"/>
          <a:stretch/>
        </p:blipFill>
        <p:spPr>
          <a:xfrm>
            <a:off x="11491560" y="164880"/>
            <a:ext cx="424080" cy="459360"/>
          </a:xfrm>
          <a:prstGeom prst="rect">
            <a:avLst/>
          </a:prstGeom>
          <a:ln w="0">
            <a:noFill/>
          </a:ln>
        </p:spPr>
      </p:pic>
      <p:sp>
        <p:nvSpPr>
          <p:cNvPr id="382" name="Line 28"/>
          <p:cNvSpPr/>
          <p:nvPr/>
        </p:nvSpPr>
        <p:spPr>
          <a:xfrm flipV="1">
            <a:off x="3283560" y="6587640"/>
            <a:ext cx="0" cy="155520"/>
          </a:xfrm>
          <a:prstGeom prst="line">
            <a:avLst/>
          </a:prstGeom>
          <a:ln w="12700" cap="rnd">
            <a:solidFill>
              <a:schemeClr val="accent2"/>
            </a:solidFill>
            <a:round/>
          </a:ln>
        </p:spPr>
        <p:style>
          <a:lnRef idx="1">
            <a:schemeClr val="accent1"/>
          </a:lnRef>
          <a:fillRef idx="0">
            <a:schemeClr val="accent1"/>
          </a:fillRef>
          <a:effectRef idx="0">
            <a:schemeClr val="accent1"/>
          </a:effectRef>
          <a:fontRef idx="minor"/>
        </p:style>
      </p:sp>
      <p:sp>
        <p:nvSpPr>
          <p:cNvPr id="383" name="CustomShape 29"/>
          <p:cNvSpPr/>
          <p:nvPr/>
        </p:nvSpPr>
        <p:spPr>
          <a:xfrm>
            <a:off x="407880" y="6555960"/>
            <a:ext cx="2828520" cy="219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85000"/>
              </a:lnSpc>
            </a:pPr>
            <a:r>
              <a:rPr lang="en-US" sz="800" b="0" strike="noStrike" spc="-1">
                <a:solidFill>
                  <a:srgbClr val="00458D"/>
                </a:solidFill>
                <a:latin typeface="Verdana"/>
              </a:rPr>
              <a:t>Presentation Title | Author | Date</a:t>
            </a:r>
            <a:endParaRPr lang="en-US" sz="800" b="0" strike="noStrike" spc="-1">
              <a:latin typeface="Arial"/>
            </a:endParaRPr>
          </a:p>
        </p:txBody>
      </p:sp>
      <p:sp>
        <p:nvSpPr>
          <p:cNvPr id="384" name="CustomShape 30"/>
          <p:cNvSpPr/>
          <p:nvPr/>
        </p:nvSpPr>
        <p:spPr>
          <a:xfrm>
            <a:off x="11474280" y="6555600"/>
            <a:ext cx="743400" cy="2138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r">
              <a:lnSpc>
                <a:spcPct val="100000"/>
              </a:lnSpc>
            </a:pPr>
            <a:fld id="{2B48964A-F6C0-4CB8-9DFC-422340CDB949}" type="slidenum">
              <a:rPr lang="en-US" sz="800" b="0" strike="noStrike" spc="-1">
                <a:solidFill>
                  <a:srgbClr val="FFFFFF"/>
                </a:solidFill>
                <a:latin typeface="Verdana"/>
              </a:rPr>
              <a:t>‹#›</a:t>
            </a:fld>
            <a:endParaRPr lang="en-US" sz="800" b="0" strike="noStrike" spc="-1">
              <a:latin typeface="Arial"/>
            </a:endParaRPr>
          </a:p>
        </p:txBody>
      </p:sp>
      <p:sp>
        <p:nvSpPr>
          <p:cNvPr id="385" name="CustomShape 31"/>
          <p:cNvSpPr/>
          <p:nvPr/>
        </p:nvSpPr>
        <p:spPr>
          <a:xfrm>
            <a:off x="3411360" y="6555600"/>
            <a:ext cx="2223360" cy="21924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ctr">
            <a:noAutofit/>
          </a:bodyPr>
          <a:lstStyle/>
          <a:p>
            <a:pPr>
              <a:lnSpc>
                <a:spcPct val="100000"/>
              </a:lnSpc>
            </a:pPr>
            <a:r>
              <a:rPr lang="en-US" sz="800" b="0" strike="noStrike" spc="-1">
                <a:solidFill>
                  <a:srgbClr val="767676"/>
                </a:solidFill>
                <a:latin typeface="Verdana"/>
              </a:rPr>
              <a:t>© 2017 Capgemini. All rights reserved.</a:t>
            </a:r>
            <a:endParaRPr lang="en-US" sz="8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22" name="Graphic 4"/>
          <p:cNvPicPr/>
          <p:nvPr/>
        </p:nvPicPr>
        <p:blipFill>
          <a:blip r:embed="rId14"/>
          <a:srcRect l="81836" t="-4712" b="16530"/>
          <a:stretch/>
        </p:blipFill>
        <p:spPr>
          <a:xfrm>
            <a:off x="11547720" y="188640"/>
            <a:ext cx="424080" cy="459360"/>
          </a:xfrm>
          <a:prstGeom prst="rect">
            <a:avLst/>
          </a:prstGeom>
          <a:ln w="0">
            <a:noFill/>
          </a:ln>
        </p:spPr>
      </p:pic>
      <p:sp>
        <p:nvSpPr>
          <p:cNvPr id="423" name="CustomShape 1"/>
          <p:cNvSpPr/>
          <p:nvPr/>
        </p:nvSpPr>
        <p:spPr>
          <a:xfrm>
            <a:off x="12496680" y="1590480"/>
            <a:ext cx="594720" cy="62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Capgemini Blue</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112</a:t>
            </a:r>
            <a:endParaRPr lang="en-US" sz="600" b="0" strike="noStrike" spc="-1">
              <a:latin typeface="Arial"/>
            </a:endParaRPr>
          </a:p>
          <a:p>
            <a:pPr marL="171360">
              <a:lnSpc>
                <a:spcPct val="100000"/>
              </a:lnSpc>
            </a:pPr>
            <a:r>
              <a:rPr lang="en-US" sz="600" b="0" strike="noStrike" spc="-1">
                <a:solidFill>
                  <a:srgbClr val="FFFFFF"/>
                </a:solidFill>
                <a:latin typeface="Verdana"/>
              </a:rPr>
              <a:t>B 173</a:t>
            </a:r>
            <a:endParaRPr lang="en-US" sz="600" b="0" strike="noStrike" spc="-1">
              <a:latin typeface="Arial"/>
            </a:endParaRPr>
          </a:p>
        </p:txBody>
      </p:sp>
      <p:sp>
        <p:nvSpPr>
          <p:cNvPr id="424" name="CustomShape 2"/>
          <p:cNvSpPr/>
          <p:nvPr/>
        </p:nvSpPr>
        <p:spPr>
          <a:xfrm>
            <a:off x="13091760" y="1590480"/>
            <a:ext cx="594720" cy="62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Vibrant</a:t>
            </a:r>
            <a:r>
              <a:t/>
            </a:r>
            <a:br/>
            <a:r>
              <a:rPr lang="en-US" sz="600" b="1" strike="noStrike" spc="-1">
                <a:solidFill>
                  <a:srgbClr val="FFFFFF"/>
                </a:solidFill>
                <a:latin typeface="Verdana"/>
              </a:rPr>
              <a:t>Blue</a:t>
            </a:r>
            <a:endParaRPr lang="en-US" sz="600" b="0" strike="noStrike" spc="-1">
              <a:latin typeface="Arial"/>
            </a:endParaRPr>
          </a:p>
          <a:p>
            <a:pPr marL="171360">
              <a:lnSpc>
                <a:spcPct val="100000"/>
              </a:lnSpc>
            </a:pPr>
            <a:r>
              <a:rPr lang="en-US" sz="600" b="0" strike="noStrike" spc="-1">
                <a:solidFill>
                  <a:srgbClr val="FFFFFF"/>
                </a:solidFill>
                <a:latin typeface="Verdana"/>
              </a:rPr>
              <a:t>R 18</a:t>
            </a:r>
            <a:endParaRPr lang="en-US" sz="600" b="0" strike="noStrike" spc="-1">
              <a:latin typeface="Arial"/>
            </a:endParaRPr>
          </a:p>
          <a:p>
            <a:pPr marL="171360">
              <a:lnSpc>
                <a:spcPct val="100000"/>
              </a:lnSpc>
            </a:pPr>
            <a:r>
              <a:rPr lang="en-US" sz="600" b="0" strike="noStrike" spc="-1">
                <a:solidFill>
                  <a:srgbClr val="FFFFFF"/>
                </a:solidFill>
                <a:latin typeface="Verdana"/>
              </a:rPr>
              <a:t>G 171</a:t>
            </a:r>
            <a:endParaRPr lang="en-US" sz="600" b="0" strike="noStrike" spc="-1">
              <a:latin typeface="Arial"/>
            </a:endParaRPr>
          </a:p>
          <a:p>
            <a:pPr marL="171360">
              <a:lnSpc>
                <a:spcPct val="100000"/>
              </a:lnSpc>
            </a:pPr>
            <a:r>
              <a:rPr lang="en-US" sz="600" b="0" strike="noStrike" spc="-1">
                <a:solidFill>
                  <a:srgbClr val="FFFFFF"/>
                </a:solidFill>
                <a:latin typeface="Verdana"/>
              </a:rPr>
              <a:t>B 219</a:t>
            </a:r>
            <a:endParaRPr lang="en-US" sz="600" b="0" strike="noStrike" spc="-1">
              <a:latin typeface="Arial"/>
            </a:endParaRPr>
          </a:p>
        </p:txBody>
      </p:sp>
      <p:sp>
        <p:nvSpPr>
          <p:cNvPr id="425" name="CustomShape 3"/>
          <p:cNvSpPr/>
          <p:nvPr/>
        </p:nvSpPr>
        <p:spPr>
          <a:xfrm>
            <a:off x="13686840" y="1590480"/>
            <a:ext cx="594720" cy="62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Deep</a:t>
            </a:r>
            <a:r>
              <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43</a:t>
            </a:r>
            <a:endParaRPr lang="en-US" sz="600" b="0" strike="noStrike" spc="-1">
              <a:latin typeface="Arial"/>
            </a:endParaRPr>
          </a:p>
          <a:p>
            <a:pPr marL="171360">
              <a:lnSpc>
                <a:spcPct val="100000"/>
              </a:lnSpc>
            </a:pPr>
            <a:r>
              <a:rPr lang="en-US" sz="600" b="0" strike="noStrike" spc="-1">
                <a:solidFill>
                  <a:srgbClr val="FFFFFF"/>
                </a:solidFill>
                <a:latin typeface="Verdana"/>
              </a:rPr>
              <a:t>G 10</a:t>
            </a:r>
            <a:endParaRPr lang="en-US" sz="600" b="0" strike="noStrike" spc="-1">
              <a:latin typeface="Arial"/>
            </a:endParaRPr>
          </a:p>
          <a:p>
            <a:pPr marL="171360">
              <a:lnSpc>
                <a:spcPct val="100000"/>
              </a:lnSpc>
            </a:pPr>
            <a:r>
              <a:rPr lang="en-US" sz="600" b="0" strike="noStrike" spc="-1">
                <a:solidFill>
                  <a:srgbClr val="FFFFFF"/>
                </a:solidFill>
                <a:latin typeface="Verdana"/>
              </a:rPr>
              <a:t>B 61</a:t>
            </a:r>
            <a:endParaRPr lang="en-US" sz="600" b="0" strike="noStrike" spc="-1">
              <a:latin typeface="Arial"/>
            </a:endParaRPr>
          </a:p>
        </p:txBody>
      </p:sp>
      <p:sp>
        <p:nvSpPr>
          <p:cNvPr id="426" name="CustomShape 4"/>
          <p:cNvSpPr/>
          <p:nvPr/>
        </p:nvSpPr>
        <p:spPr>
          <a:xfrm>
            <a:off x="14281920" y="1590480"/>
            <a:ext cx="594720" cy="62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Tech</a:t>
            </a:r>
            <a:r>
              <a:t/>
            </a:r>
            <a:br/>
            <a:r>
              <a:rPr lang="en-US" sz="600" b="1" strike="noStrike" spc="-1">
                <a:solidFill>
                  <a:srgbClr val="FFFFFF"/>
                </a:solidFill>
                <a:latin typeface="Verdana"/>
              </a:rPr>
              <a:t>Red</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48</a:t>
            </a:r>
            <a:endParaRPr lang="en-US" sz="600" b="0" strike="noStrike" spc="-1">
              <a:latin typeface="Arial"/>
            </a:endParaRPr>
          </a:p>
          <a:p>
            <a:pPr marL="171360">
              <a:lnSpc>
                <a:spcPct val="100000"/>
              </a:lnSpc>
            </a:pPr>
            <a:r>
              <a:rPr lang="en-US" sz="600" b="0" strike="noStrike" spc="-1">
                <a:solidFill>
                  <a:srgbClr val="FFFFFF"/>
                </a:solidFill>
                <a:latin typeface="Verdana"/>
              </a:rPr>
              <a:t>B 76</a:t>
            </a:r>
            <a:endParaRPr lang="en-US" sz="600" b="0" strike="noStrike" spc="-1">
              <a:latin typeface="Arial"/>
            </a:endParaRPr>
          </a:p>
        </p:txBody>
      </p:sp>
      <p:sp>
        <p:nvSpPr>
          <p:cNvPr id="427" name="CustomShape 5"/>
          <p:cNvSpPr/>
          <p:nvPr/>
        </p:nvSpPr>
        <p:spPr>
          <a:xfrm>
            <a:off x="14877000" y="1590480"/>
            <a:ext cx="594720" cy="621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Zest</a:t>
            </a:r>
            <a:r>
              <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149</a:t>
            </a:r>
            <a:endParaRPr lang="en-US" sz="600" b="0" strike="noStrike" spc="-1">
              <a:latin typeface="Arial"/>
            </a:endParaRPr>
          </a:p>
          <a:p>
            <a:pPr marL="171360">
              <a:lnSpc>
                <a:spcPct val="100000"/>
              </a:lnSpc>
            </a:pPr>
            <a:r>
              <a:rPr lang="en-US" sz="600" b="0" strike="noStrike" spc="-1">
                <a:solidFill>
                  <a:srgbClr val="FFFFFF"/>
                </a:solidFill>
                <a:latin typeface="Verdana"/>
              </a:rPr>
              <a:t>G 230</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428" name="CustomShape 6"/>
          <p:cNvSpPr/>
          <p:nvPr/>
        </p:nvSpPr>
        <p:spPr>
          <a:xfrm>
            <a:off x="12496680" y="2468520"/>
            <a:ext cx="594720" cy="621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Capgemini 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128</a:t>
            </a:r>
            <a:endParaRPr lang="en-US" sz="600" b="0" strike="noStrike" spc="-1">
              <a:latin typeface="Arial"/>
            </a:endParaRPr>
          </a:p>
          <a:p>
            <a:pPr marL="171360">
              <a:lnSpc>
                <a:spcPct val="100000"/>
              </a:lnSpc>
            </a:pPr>
            <a:r>
              <a:rPr lang="en-US" sz="600" b="0" strike="noStrike" spc="-1">
                <a:solidFill>
                  <a:srgbClr val="FFFFFF"/>
                </a:solidFill>
                <a:latin typeface="Verdana"/>
              </a:rPr>
              <a:t>G 184</a:t>
            </a:r>
            <a:endParaRPr lang="en-US" sz="600" b="0" strike="noStrike" spc="-1">
              <a:latin typeface="Arial"/>
            </a:endParaRPr>
          </a:p>
          <a:p>
            <a:pPr marL="171360">
              <a:lnSpc>
                <a:spcPct val="100000"/>
              </a:lnSpc>
            </a:pPr>
            <a:r>
              <a:rPr lang="en-US" sz="600" b="0" strike="noStrike" spc="-1">
                <a:solidFill>
                  <a:srgbClr val="FFFFFF"/>
                </a:solidFill>
                <a:latin typeface="Verdana"/>
              </a:rPr>
              <a:t>B 214</a:t>
            </a:r>
            <a:endParaRPr lang="en-US" sz="600" b="0" strike="noStrike" spc="-1">
              <a:latin typeface="Arial"/>
            </a:endParaRPr>
          </a:p>
        </p:txBody>
      </p:sp>
      <p:sp>
        <p:nvSpPr>
          <p:cNvPr id="429" name="CustomShape 7"/>
          <p:cNvSpPr/>
          <p:nvPr/>
        </p:nvSpPr>
        <p:spPr>
          <a:xfrm>
            <a:off x="13091760" y="2468520"/>
            <a:ext cx="594720" cy="621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marL="58680">
              <a:lnSpc>
                <a:spcPct val="100000"/>
              </a:lnSpc>
              <a:spcAft>
                <a:spcPts val="400"/>
              </a:spcAft>
            </a:pPr>
            <a:r>
              <a:rPr lang="en-US" sz="600" b="1" strike="noStrike" spc="-1">
                <a:solidFill>
                  <a:srgbClr val="FFFFFF"/>
                </a:solidFill>
                <a:latin typeface="Verdana"/>
              </a:rPr>
              <a:t>Vibrant</a:t>
            </a:r>
            <a:r>
              <a:t/>
            </a:r>
            <a:br/>
            <a:r>
              <a:rPr lang="en-US" sz="600" b="1" strike="noStrike" spc="-1">
                <a:solidFill>
                  <a:srgbClr val="FFFFFF"/>
                </a:solidFill>
                <a:latin typeface="Verdana"/>
              </a:rPr>
              <a:t>Blue</a:t>
            </a:r>
            <a:r>
              <a:rPr lang="en-US" sz="600" b="0" strike="noStrike" spc="-1">
                <a:solidFill>
                  <a:srgbClr val="FFFFFF"/>
                </a:solidFill>
                <a:latin typeface="Verdana"/>
              </a:rPr>
              <a:t> (-50%)</a:t>
            </a:r>
            <a:endParaRPr lang="en-US" sz="600" b="0" strike="noStrike" spc="-1">
              <a:latin typeface="Arial"/>
            </a:endParaRPr>
          </a:p>
          <a:p>
            <a:pPr marL="171360">
              <a:lnSpc>
                <a:spcPct val="100000"/>
              </a:lnSpc>
            </a:pPr>
            <a:r>
              <a:rPr lang="en-US" sz="600" b="0" strike="noStrike" spc="-1">
                <a:solidFill>
                  <a:srgbClr val="FFFFFF"/>
                </a:solidFill>
                <a:latin typeface="Verdana"/>
              </a:rPr>
              <a:t>R 136</a:t>
            </a:r>
            <a:endParaRPr lang="en-US" sz="600" b="0" strike="noStrike" spc="-1">
              <a:latin typeface="Arial"/>
            </a:endParaRPr>
          </a:p>
          <a:p>
            <a:pPr marL="171360">
              <a:lnSpc>
                <a:spcPct val="100000"/>
              </a:lnSpc>
            </a:pPr>
            <a:r>
              <a:rPr lang="en-US" sz="600" b="0" strike="noStrike" spc="-1">
                <a:solidFill>
                  <a:srgbClr val="FFFFFF"/>
                </a:solidFill>
                <a:latin typeface="Verdana"/>
              </a:rPr>
              <a:t>G 213</a:t>
            </a:r>
            <a:endParaRPr lang="en-US" sz="600" b="0" strike="noStrike" spc="-1">
              <a:latin typeface="Arial"/>
            </a:endParaRPr>
          </a:p>
          <a:p>
            <a:pPr marL="171360">
              <a:lnSpc>
                <a:spcPct val="100000"/>
              </a:lnSpc>
            </a:pPr>
            <a:r>
              <a:rPr lang="en-US" sz="600" b="0" strike="noStrike" spc="-1">
                <a:solidFill>
                  <a:srgbClr val="FFFFFF"/>
                </a:solidFill>
                <a:latin typeface="Verdana"/>
              </a:rPr>
              <a:t>B 237</a:t>
            </a:r>
            <a:endParaRPr lang="en-US" sz="600" b="0" strike="noStrike" spc="-1">
              <a:latin typeface="Arial"/>
            </a:endParaRPr>
          </a:p>
        </p:txBody>
      </p:sp>
      <p:sp>
        <p:nvSpPr>
          <p:cNvPr id="430" name="CustomShape 8"/>
          <p:cNvSpPr/>
          <p:nvPr/>
        </p:nvSpPr>
        <p:spPr>
          <a:xfrm>
            <a:off x="13686840" y="2468520"/>
            <a:ext cx="594720" cy="621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r>
              <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109</a:t>
            </a:r>
            <a:endParaRPr lang="en-US" sz="600" b="0" strike="noStrike" spc="-1">
              <a:latin typeface="Arial"/>
            </a:endParaRPr>
          </a:p>
          <a:p>
            <a:pPr marL="171360">
              <a:lnSpc>
                <a:spcPct val="100000"/>
              </a:lnSpc>
            </a:pPr>
            <a:r>
              <a:rPr lang="en-US" sz="600" b="0" strike="noStrike" spc="-1">
                <a:solidFill>
                  <a:srgbClr val="FFFFFF"/>
                </a:solidFill>
                <a:latin typeface="Verdana"/>
              </a:rPr>
              <a:t>G 100</a:t>
            </a:r>
            <a:endParaRPr lang="en-US" sz="600" b="0" strike="noStrike" spc="-1">
              <a:latin typeface="Arial"/>
            </a:endParaRPr>
          </a:p>
          <a:p>
            <a:pPr marL="171360">
              <a:lnSpc>
                <a:spcPct val="100000"/>
              </a:lnSpc>
            </a:pPr>
            <a:r>
              <a:rPr lang="en-US" sz="600" b="0" strike="noStrike" spc="-1">
                <a:solidFill>
                  <a:srgbClr val="FFFFFF"/>
                </a:solidFill>
                <a:latin typeface="Verdana"/>
              </a:rPr>
              <a:t>B 204</a:t>
            </a:r>
            <a:endParaRPr lang="en-US" sz="600" b="0" strike="noStrike" spc="-1">
              <a:latin typeface="Arial"/>
            </a:endParaRPr>
          </a:p>
        </p:txBody>
      </p:sp>
      <p:sp>
        <p:nvSpPr>
          <p:cNvPr id="431" name="CustomShape 9"/>
          <p:cNvSpPr/>
          <p:nvPr/>
        </p:nvSpPr>
        <p:spPr>
          <a:xfrm>
            <a:off x="14281920" y="2468520"/>
            <a:ext cx="594720" cy="621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Orange</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39</a:t>
            </a:r>
            <a:endParaRPr lang="en-US" sz="600" b="0" strike="noStrike" spc="-1">
              <a:latin typeface="Arial"/>
            </a:endParaRPr>
          </a:p>
        </p:txBody>
      </p:sp>
      <p:sp>
        <p:nvSpPr>
          <p:cNvPr id="432" name="CustomShape 10"/>
          <p:cNvSpPr/>
          <p:nvPr/>
        </p:nvSpPr>
        <p:spPr>
          <a:xfrm>
            <a:off x="14877000" y="2468520"/>
            <a:ext cx="594720" cy="621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r>
              <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200</a:t>
            </a:r>
            <a:endParaRPr lang="en-US" sz="600" b="0" strike="noStrike" spc="-1">
              <a:latin typeface="Arial"/>
            </a:endParaRPr>
          </a:p>
          <a:p>
            <a:pPr marL="171360">
              <a:lnSpc>
                <a:spcPct val="100000"/>
              </a:lnSpc>
            </a:pPr>
            <a:r>
              <a:rPr lang="en-US" sz="600" b="0" strike="noStrike" spc="-1">
                <a:solidFill>
                  <a:srgbClr val="FFFFFF"/>
                </a:solidFill>
                <a:latin typeface="Verdana"/>
              </a:rPr>
              <a:t>G 255</a:t>
            </a:r>
            <a:endParaRPr lang="en-US" sz="600" b="0" strike="noStrike" spc="-1">
              <a:latin typeface="Arial"/>
            </a:endParaRPr>
          </a:p>
          <a:p>
            <a:pPr marL="171360">
              <a:lnSpc>
                <a:spcPct val="100000"/>
              </a:lnSpc>
            </a:pPr>
            <a:r>
              <a:rPr lang="en-US" sz="600" b="0" strike="noStrike" spc="-1">
                <a:solidFill>
                  <a:srgbClr val="FFFFFF"/>
                </a:solidFill>
                <a:latin typeface="Verdana"/>
              </a:rPr>
              <a:t>B 22</a:t>
            </a:r>
            <a:endParaRPr lang="en-US" sz="600" b="0" strike="noStrike" spc="-1">
              <a:latin typeface="Arial"/>
            </a:endParaRPr>
          </a:p>
        </p:txBody>
      </p:sp>
      <p:sp>
        <p:nvSpPr>
          <p:cNvPr id="433" name="CustomShape 11"/>
          <p:cNvSpPr/>
          <p:nvPr/>
        </p:nvSpPr>
        <p:spPr>
          <a:xfrm>
            <a:off x="13686840" y="3089880"/>
            <a:ext cx="594720" cy="621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126</a:t>
            </a:r>
            <a:endParaRPr lang="en-US" sz="600" b="0" strike="noStrike" spc="-1">
              <a:latin typeface="Arial"/>
            </a:endParaRPr>
          </a:p>
          <a:p>
            <a:pPr marL="171360">
              <a:lnSpc>
                <a:spcPct val="100000"/>
              </a:lnSpc>
            </a:pPr>
            <a:r>
              <a:rPr lang="en-US" sz="600" b="0" strike="noStrike" spc="-1">
                <a:solidFill>
                  <a:srgbClr val="FFFFFF"/>
                </a:solidFill>
                <a:latin typeface="Verdana"/>
              </a:rPr>
              <a:t>G 57</a:t>
            </a:r>
            <a:endParaRPr lang="en-US" sz="600" b="0" strike="noStrike" spc="-1">
              <a:latin typeface="Arial"/>
            </a:endParaRPr>
          </a:p>
          <a:p>
            <a:pPr marL="171360">
              <a:lnSpc>
                <a:spcPct val="100000"/>
              </a:lnSpc>
            </a:pPr>
            <a:r>
              <a:rPr lang="en-US" sz="600" b="0" strike="noStrike" spc="-1">
                <a:solidFill>
                  <a:srgbClr val="FFFFFF"/>
                </a:solidFill>
                <a:latin typeface="Verdana"/>
              </a:rPr>
              <a:t>B 186</a:t>
            </a:r>
            <a:endParaRPr lang="en-US" sz="600" b="0" strike="noStrike" spc="-1">
              <a:latin typeface="Arial"/>
            </a:endParaRPr>
          </a:p>
        </p:txBody>
      </p:sp>
      <p:sp>
        <p:nvSpPr>
          <p:cNvPr id="434" name="CustomShape 12"/>
          <p:cNvSpPr/>
          <p:nvPr/>
        </p:nvSpPr>
        <p:spPr>
          <a:xfrm>
            <a:off x="14877000" y="3089880"/>
            <a:ext cx="594720" cy="621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0</a:t>
            </a:r>
            <a:endParaRPr lang="en-US" sz="600" b="0" strike="noStrike" spc="-1">
              <a:latin typeface="Arial"/>
            </a:endParaRPr>
          </a:p>
          <a:p>
            <a:pPr marL="171360">
              <a:lnSpc>
                <a:spcPct val="100000"/>
              </a:lnSpc>
            </a:pPr>
            <a:r>
              <a:rPr lang="en-US" sz="600" b="0" strike="noStrike" spc="-1">
                <a:solidFill>
                  <a:srgbClr val="FFFFFF"/>
                </a:solidFill>
                <a:latin typeface="Verdana"/>
              </a:rPr>
              <a:t>G 195</a:t>
            </a:r>
            <a:endParaRPr lang="en-US" sz="600" b="0" strike="noStrike" spc="-1">
              <a:latin typeface="Arial"/>
            </a:endParaRPr>
          </a:p>
          <a:p>
            <a:pPr marL="171360">
              <a:lnSpc>
                <a:spcPct val="100000"/>
              </a:lnSpc>
            </a:pPr>
            <a:r>
              <a:rPr lang="en-US" sz="600" b="0" strike="noStrike" spc="-1">
                <a:solidFill>
                  <a:srgbClr val="FFFFFF"/>
                </a:solidFill>
                <a:latin typeface="Verdana"/>
              </a:rPr>
              <a:t>B 123</a:t>
            </a:r>
            <a:endParaRPr lang="en-US" sz="600" b="0" strike="noStrike" spc="-1">
              <a:latin typeface="Arial"/>
            </a:endParaRPr>
          </a:p>
        </p:txBody>
      </p:sp>
      <p:sp>
        <p:nvSpPr>
          <p:cNvPr id="435" name="CustomShape 13"/>
          <p:cNvSpPr/>
          <p:nvPr/>
        </p:nvSpPr>
        <p:spPr>
          <a:xfrm>
            <a:off x="14877000" y="4948920"/>
            <a:ext cx="594720" cy="621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r>
              <a:t/>
            </a:r>
            <a:br/>
            <a:r>
              <a:rPr lang="en-US" sz="600" b="1" strike="noStrike" spc="-1">
                <a:solidFill>
                  <a:srgbClr val="FFFFFF"/>
                </a:solidFill>
                <a:latin typeface="Verdana"/>
              </a:rPr>
              <a:t>Green</a:t>
            </a:r>
            <a:endParaRPr lang="en-US" sz="600" b="0" strike="noStrike" spc="-1">
              <a:latin typeface="Arial"/>
            </a:endParaRPr>
          </a:p>
          <a:p>
            <a:pPr marL="171360">
              <a:lnSpc>
                <a:spcPct val="100000"/>
              </a:lnSpc>
            </a:pPr>
            <a:r>
              <a:rPr lang="en-US" sz="600" b="0" strike="noStrike" spc="-1">
                <a:solidFill>
                  <a:srgbClr val="FFFFFF"/>
                </a:solidFill>
                <a:latin typeface="Verdana"/>
              </a:rPr>
              <a:t>R 21</a:t>
            </a:r>
            <a:endParaRPr lang="en-US" sz="600" b="0" strike="noStrike" spc="-1">
              <a:latin typeface="Arial"/>
            </a:endParaRPr>
          </a:p>
          <a:p>
            <a:pPr marL="171360">
              <a:lnSpc>
                <a:spcPct val="100000"/>
              </a:lnSpc>
            </a:pPr>
            <a:r>
              <a:rPr lang="en-US" sz="600" b="0" strike="noStrike" spc="-1">
                <a:solidFill>
                  <a:srgbClr val="FFFFFF"/>
                </a:solidFill>
                <a:latin typeface="Verdana"/>
              </a:rPr>
              <a:t>G 99</a:t>
            </a:r>
            <a:endParaRPr lang="en-US" sz="600" b="0" strike="noStrike" spc="-1">
              <a:latin typeface="Arial"/>
            </a:endParaRPr>
          </a:p>
          <a:p>
            <a:pPr marL="171360">
              <a:lnSpc>
                <a:spcPct val="100000"/>
              </a:lnSpc>
            </a:pPr>
            <a:r>
              <a:rPr lang="en-US" sz="600" b="0" strike="noStrike" spc="-1">
                <a:solidFill>
                  <a:srgbClr val="FFFFFF"/>
                </a:solidFill>
                <a:latin typeface="Verdana"/>
              </a:rPr>
              <a:t>B 107</a:t>
            </a:r>
            <a:endParaRPr lang="en-US" sz="600" b="0" strike="noStrike" spc="-1">
              <a:latin typeface="Arial"/>
            </a:endParaRPr>
          </a:p>
        </p:txBody>
      </p:sp>
      <p:sp>
        <p:nvSpPr>
          <p:cNvPr id="436" name="CustomShape 14"/>
          <p:cNvSpPr/>
          <p:nvPr/>
        </p:nvSpPr>
        <p:spPr>
          <a:xfrm>
            <a:off x="14877000" y="4330080"/>
            <a:ext cx="594720" cy="621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15</a:t>
            </a:r>
            <a:endParaRPr lang="en-US" sz="600" b="0" strike="noStrike" spc="-1">
              <a:latin typeface="Arial"/>
            </a:endParaRPr>
          </a:p>
          <a:p>
            <a:pPr marL="171360">
              <a:lnSpc>
                <a:spcPct val="100000"/>
              </a:lnSpc>
            </a:pPr>
            <a:r>
              <a:rPr lang="en-US" sz="600" b="0" strike="noStrike" spc="-1">
                <a:solidFill>
                  <a:srgbClr val="FFFFFF"/>
                </a:solidFill>
                <a:latin typeface="Verdana"/>
              </a:rPr>
              <a:t>G 153</a:t>
            </a:r>
            <a:endParaRPr lang="en-US" sz="600" b="0" strike="noStrike" spc="-1">
              <a:latin typeface="Arial"/>
            </a:endParaRPr>
          </a:p>
          <a:p>
            <a:pPr marL="171360">
              <a:lnSpc>
                <a:spcPct val="100000"/>
              </a:lnSpc>
            </a:pPr>
            <a:r>
              <a:rPr lang="en-US" sz="600" b="0" strike="noStrike" spc="-1">
                <a:solidFill>
                  <a:srgbClr val="FFFFFF"/>
                </a:solidFill>
                <a:latin typeface="Verdana"/>
              </a:rPr>
              <a:t>B 156</a:t>
            </a:r>
            <a:endParaRPr lang="en-US" sz="600" b="0" strike="noStrike" spc="-1">
              <a:latin typeface="Arial"/>
            </a:endParaRPr>
          </a:p>
        </p:txBody>
      </p:sp>
      <p:sp>
        <p:nvSpPr>
          <p:cNvPr id="437" name="CustomShape 15"/>
          <p:cNvSpPr/>
          <p:nvPr/>
        </p:nvSpPr>
        <p:spPr>
          <a:xfrm>
            <a:off x="14877000" y="3711240"/>
            <a:ext cx="594720" cy="621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Bright</a:t>
            </a:r>
            <a:r>
              <a:t/>
            </a:r>
            <a:br/>
            <a:r>
              <a:rPr lang="en-US" sz="600" b="1" strike="noStrike" spc="-1">
                <a:solidFill>
                  <a:srgbClr val="FFFFFF"/>
                </a:solidFill>
                <a:latin typeface="Verdana"/>
              </a:rPr>
              <a:t>Aqua</a:t>
            </a:r>
            <a:endParaRPr lang="en-US" sz="600" b="0" strike="noStrike" spc="-1">
              <a:latin typeface="Arial"/>
            </a:endParaRPr>
          </a:p>
          <a:p>
            <a:pPr marL="171360">
              <a:lnSpc>
                <a:spcPct val="100000"/>
              </a:lnSpc>
            </a:pPr>
            <a:r>
              <a:rPr lang="en-US" sz="600" b="0" strike="noStrike" spc="-1">
                <a:solidFill>
                  <a:srgbClr val="FFFFFF"/>
                </a:solidFill>
                <a:latin typeface="Verdana"/>
              </a:rPr>
              <a:t>R 1</a:t>
            </a:r>
            <a:endParaRPr lang="en-US" sz="600" b="0" strike="noStrike" spc="-1">
              <a:latin typeface="Arial"/>
            </a:endParaRPr>
          </a:p>
          <a:p>
            <a:pPr marL="171360">
              <a:lnSpc>
                <a:spcPct val="100000"/>
              </a:lnSpc>
            </a:pPr>
            <a:r>
              <a:rPr lang="en-US" sz="600" b="0" strike="noStrike" spc="-1">
                <a:solidFill>
                  <a:srgbClr val="FFFFFF"/>
                </a:solidFill>
                <a:latin typeface="Verdana"/>
              </a:rPr>
              <a:t>G 209</a:t>
            </a:r>
            <a:endParaRPr lang="en-US" sz="600" b="0" strike="noStrike" spc="-1">
              <a:latin typeface="Arial"/>
            </a:endParaRPr>
          </a:p>
          <a:p>
            <a:pPr marL="171360">
              <a:lnSpc>
                <a:spcPct val="100000"/>
              </a:lnSpc>
            </a:pPr>
            <a:r>
              <a:rPr lang="en-US" sz="600" b="0" strike="noStrike" spc="-1">
                <a:solidFill>
                  <a:srgbClr val="FFFFFF"/>
                </a:solidFill>
                <a:latin typeface="Verdana"/>
              </a:rPr>
              <a:t>B 208</a:t>
            </a:r>
            <a:endParaRPr lang="en-US" sz="600" b="0" strike="noStrike" spc="-1">
              <a:latin typeface="Arial"/>
            </a:endParaRPr>
          </a:p>
        </p:txBody>
      </p:sp>
      <p:sp>
        <p:nvSpPr>
          <p:cNvPr id="438" name="CustomShape 16"/>
          <p:cNvSpPr/>
          <p:nvPr/>
        </p:nvSpPr>
        <p:spPr>
          <a:xfrm>
            <a:off x="14281920" y="3089880"/>
            <a:ext cx="594720" cy="621000"/>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Peach</a:t>
            </a:r>
            <a:endParaRPr lang="en-US" sz="600" b="0" strike="noStrike" spc="-1">
              <a:latin typeface="Arial"/>
            </a:endParaRPr>
          </a:p>
          <a:p>
            <a:pPr marL="171360">
              <a:lnSpc>
                <a:spcPct val="100000"/>
              </a:lnSpc>
            </a:pPr>
            <a:r>
              <a:rPr lang="en-US" sz="600" b="0" strike="noStrike" spc="-1">
                <a:solidFill>
                  <a:srgbClr val="FFFFFF"/>
                </a:solidFill>
                <a:latin typeface="Verdana"/>
              </a:rPr>
              <a:t>R 255</a:t>
            </a:r>
            <a:endParaRPr lang="en-US" sz="600" b="0" strike="noStrike" spc="-1">
              <a:latin typeface="Arial"/>
            </a:endParaRPr>
          </a:p>
          <a:p>
            <a:pPr marL="171360">
              <a:lnSpc>
                <a:spcPct val="100000"/>
              </a:lnSpc>
            </a:pPr>
            <a:r>
              <a:rPr lang="en-US" sz="600" b="0" strike="noStrike" spc="-1">
                <a:solidFill>
                  <a:srgbClr val="FFFFFF"/>
                </a:solidFill>
                <a:latin typeface="Verdana"/>
              </a:rPr>
              <a:t>G 126</a:t>
            </a:r>
            <a:endParaRPr lang="en-US" sz="600" b="0" strike="noStrike" spc="-1">
              <a:latin typeface="Arial"/>
            </a:endParaRPr>
          </a:p>
          <a:p>
            <a:pPr marL="171360">
              <a:lnSpc>
                <a:spcPct val="100000"/>
              </a:lnSpc>
            </a:pPr>
            <a:r>
              <a:rPr lang="en-US" sz="600" b="0" strike="noStrike" spc="-1">
                <a:solidFill>
                  <a:srgbClr val="FFFFFF"/>
                </a:solidFill>
                <a:latin typeface="Verdana"/>
              </a:rPr>
              <a:t>B 131</a:t>
            </a:r>
            <a:endParaRPr lang="en-US" sz="600" b="0" strike="noStrike" spc="-1">
              <a:latin typeface="Arial"/>
            </a:endParaRPr>
          </a:p>
        </p:txBody>
      </p:sp>
      <p:sp>
        <p:nvSpPr>
          <p:cNvPr id="439" name="CustomShape 17"/>
          <p:cNvSpPr/>
          <p:nvPr/>
        </p:nvSpPr>
        <p:spPr>
          <a:xfrm>
            <a:off x="14281920" y="3711240"/>
            <a:ext cx="594720" cy="621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Light</a:t>
            </a:r>
            <a:r>
              <a:t/>
            </a:r>
            <a:b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203</a:t>
            </a:r>
            <a:endParaRPr lang="en-US" sz="600" b="0" strike="noStrike" spc="-1">
              <a:latin typeface="Arial"/>
            </a:endParaRPr>
          </a:p>
          <a:p>
            <a:pPr marL="171360">
              <a:lnSpc>
                <a:spcPct val="100000"/>
              </a:lnSpc>
            </a:pPr>
            <a:r>
              <a:rPr lang="en-US" sz="600" b="0" strike="noStrike" spc="-1">
                <a:solidFill>
                  <a:srgbClr val="FFFFFF"/>
                </a:solidFill>
                <a:latin typeface="Verdana"/>
              </a:rPr>
              <a:t>G 41</a:t>
            </a:r>
            <a:endParaRPr lang="en-US" sz="600" b="0" strike="noStrike" spc="-1">
              <a:latin typeface="Arial"/>
            </a:endParaRPr>
          </a:p>
          <a:p>
            <a:pPr marL="171360">
              <a:lnSpc>
                <a:spcPct val="100000"/>
              </a:lnSpc>
            </a:pPr>
            <a:r>
              <a:rPr lang="en-US" sz="600" b="0" strike="noStrike" spc="-1">
                <a:solidFill>
                  <a:srgbClr val="FFFFFF"/>
                </a:solidFill>
                <a:latin typeface="Verdana"/>
              </a:rPr>
              <a:t>B 128</a:t>
            </a:r>
            <a:endParaRPr lang="en-US" sz="600" b="0" strike="noStrike" spc="-1">
              <a:latin typeface="Arial"/>
            </a:endParaRPr>
          </a:p>
        </p:txBody>
      </p:sp>
      <p:sp>
        <p:nvSpPr>
          <p:cNvPr id="440" name="CustomShape 18"/>
          <p:cNvSpPr/>
          <p:nvPr/>
        </p:nvSpPr>
        <p:spPr>
          <a:xfrm>
            <a:off x="14281920" y="4330080"/>
            <a:ext cx="594720" cy="621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Claret</a:t>
            </a:r>
            <a:endParaRPr lang="en-US" sz="600" b="0" strike="noStrike" spc="-1">
              <a:latin typeface="Arial"/>
            </a:endParaRPr>
          </a:p>
          <a:p>
            <a:pPr marL="171360">
              <a:lnSpc>
                <a:spcPct val="100000"/>
              </a:lnSpc>
            </a:pPr>
            <a:r>
              <a:rPr lang="en-US" sz="600" b="0" strike="noStrike" spc="-1">
                <a:solidFill>
                  <a:srgbClr val="FFFFFF"/>
                </a:solidFill>
                <a:latin typeface="Verdana"/>
              </a:rPr>
              <a:t>R 134</a:t>
            </a:r>
            <a:endParaRPr lang="en-US" sz="600" b="0" strike="noStrike" spc="-1">
              <a:latin typeface="Arial"/>
            </a:endParaRPr>
          </a:p>
          <a:p>
            <a:pPr marL="171360">
              <a:lnSpc>
                <a:spcPct val="100000"/>
              </a:lnSpc>
            </a:pPr>
            <a:r>
              <a:rPr lang="en-US" sz="600" b="0" strike="noStrike" spc="-1">
                <a:solidFill>
                  <a:srgbClr val="FFFFFF"/>
                </a:solidFill>
                <a:latin typeface="Verdana"/>
              </a:rPr>
              <a:t>G 8</a:t>
            </a:r>
            <a:endParaRPr lang="en-US" sz="600" b="0" strike="noStrike" spc="-1">
              <a:latin typeface="Arial"/>
            </a:endParaRPr>
          </a:p>
          <a:p>
            <a:pPr marL="171360">
              <a:lnSpc>
                <a:spcPct val="100000"/>
              </a:lnSpc>
            </a:pPr>
            <a:r>
              <a:rPr lang="en-US" sz="600" b="0" strike="noStrike" spc="-1">
                <a:solidFill>
                  <a:srgbClr val="FFFFFF"/>
                </a:solidFill>
                <a:latin typeface="Verdana"/>
              </a:rPr>
              <a:t>B 100</a:t>
            </a:r>
            <a:endParaRPr lang="en-US" sz="600" b="0" strike="noStrike" spc="-1">
              <a:latin typeface="Arial"/>
            </a:endParaRPr>
          </a:p>
        </p:txBody>
      </p:sp>
      <p:sp>
        <p:nvSpPr>
          <p:cNvPr id="441" name="CustomShape 19"/>
          <p:cNvSpPr/>
          <p:nvPr/>
        </p:nvSpPr>
        <p:spPr>
          <a:xfrm>
            <a:off x="12500640" y="1405800"/>
            <a:ext cx="5619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Primary</a:t>
            </a:r>
            <a:endParaRPr lang="en-US" sz="1000" b="0" strike="noStrike" spc="-1">
              <a:latin typeface="Arial"/>
            </a:endParaRPr>
          </a:p>
        </p:txBody>
      </p:sp>
      <p:sp>
        <p:nvSpPr>
          <p:cNvPr id="442" name="CustomShape 20"/>
          <p:cNvSpPr/>
          <p:nvPr/>
        </p:nvSpPr>
        <p:spPr>
          <a:xfrm>
            <a:off x="12502800" y="2285280"/>
            <a:ext cx="83016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Infographic</a:t>
            </a:r>
            <a:endParaRPr lang="en-US" sz="1000" b="0" strike="noStrike" spc="-1">
              <a:latin typeface="Arial"/>
            </a:endParaRPr>
          </a:p>
        </p:txBody>
      </p:sp>
      <p:sp>
        <p:nvSpPr>
          <p:cNvPr id="443" name="CustomShape 21"/>
          <p:cNvSpPr/>
          <p:nvPr/>
        </p:nvSpPr>
        <p:spPr>
          <a:xfrm>
            <a:off x="13691520" y="1405800"/>
            <a:ext cx="743400" cy="15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wrap="none" lIns="0" tIns="0" rIns="0" bIns="0" anchor="ctr">
            <a:spAutoFit/>
          </a:bodyPr>
          <a:lstStyle/>
          <a:p>
            <a:pPr>
              <a:lnSpc>
                <a:spcPct val="100000"/>
              </a:lnSpc>
            </a:pPr>
            <a:r>
              <a:rPr lang="en-US" sz="1000" b="1" strike="noStrike" spc="-1">
                <a:solidFill>
                  <a:srgbClr val="0070AD"/>
                </a:solidFill>
                <a:latin typeface="Verdana"/>
              </a:rPr>
              <a:t>Secondary</a:t>
            </a:r>
            <a:endParaRPr lang="en-US" sz="1000" b="0" strike="noStrike" spc="-1">
              <a:latin typeface="Arial"/>
            </a:endParaRPr>
          </a:p>
        </p:txBody>
      </p:sp>
      <p:sp>
        <p:nvSpPr>
          <p:cNvPr id="444" name="CustomShape 22"/>
          <p:cNvSpPr/>
          <p:nvPr/>
        </p:nvSpPr>
        <p:spPr>
          <a:xfrm>
            <a:off x="13686840" y="3711240"/>
            <a:ext cx="594720" cy="621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p:style>
        <p:txBody>
          <a:bodyPr lIns="0" tIns="0" rIns="0" bIns="0" anchor="ctr">
            <a:noAutofit/>
          </a:bodyPr>
          <a:lstStyle/>
          <a:p>
            <a:pPr algn="ctr">
              <a:lnSpc>
                <a:spcPct val="100000"/>
              </a:lnSpc>
              <a:spcAft>
                <a:spcPts val="400"/>
              </a:spcAft>
            </a:pPr>
            <a:r>
              <a:rPr lang="en-US" sz="600" b="1" strike="noStrike" spc="-1">
                <a:solidFill>
                  <a:srgbClr val="FFFFFF"/>
                </a:solidFill>
                <a:latin typeface="Verdana"/>
              </a:rPr>
              <a:t>Dark</a:t>
            </a:r>
            <a:r>
              <a:t/>
            </a:r>
            <a:br/>
            <a:r>
              <a:rPr lang="en-US" sz="600" b="1" strike="noStrike" spc="-1">
                <a:solidFill>
                  <a:srgbClr val="FFFFFF"/>
                </a:solidFill>
                <a:latin typeface="Verdana"/>
              </a:rPr>
              <a:t>Purple</a:t>
            </a:r>
            <a:endParaRPr lang="en-US" sz="600" b="0" strike="noStrike" spc="-1">
              <a:latin typeface="Arial"/>
            </a:endParaRPr>
          </a:p>
          <a:p>
            <a:pPr marL="171360">
              <a:lnSpc>
                <a:spcPct val="100000"/>
              </a:lnSpc>
            </a:pPr>
            <a:r>
              <a:rPr lang="en-US" sz="600" b="0" strike="noStrike" spc="-1">
                <a:solidFill>
                  <a:srgbClr val="FFFFFF"/>
                </a:solidFill>
                <a:latin typeface="Verdana"/>
              </a:rPr>
              <a:t>R 71</a:t>
            </a:r>
            <a:endParaRPr lang="en-US" sz="600" b="0" strike="noStrike" spc="-1">
              <a:latin typeface="Arial"/>
            </a:endParaRPr>
          </a:p>
          <a:p>
            <a:pPr marL="171360">
              <a:lnSpc>
                <a:spcPct val="100000"/>
              </a:lnSpc>
            </a:pPr>
            <a:r>
              <a:rPr lang="en-US" sz="600" b="0" strike="noStrike" spc="-1">
                <a:solidFill>
                  <a:srgbClr val="FFFFFF"/>
                </a:solidFill>
                <a:latin typeface="Verdana"/>
              </a:rPr>
              <a:t>G 1</a:t>
            </a:r>
            <a:endParaRPr lang="en-US" sz="600" b="0" strike="noStrike" spc="-1">
              <a:latin typeface="Arial"/>
            </a:endParaRPr>
          </a:p>
          <a:p>
            <a:pPr marL="171360">
              <a:lnSpc>
                <a:spcPct val="100000"/>
              </a:lnSpc>
            </a:pPr>
            <a:r>
              <a:rPr lang="en-US" sz="600" b="0" strike="noStrike" spc="-1">
                <a:solidFill>
                  <a:srgbClr val="FFFFFF"/>
                </a:solidFill>
                <a:latin typeface="Verdana"/>
              </a:rPr>
              <a:t>B 167</a:t>
            </a:r>
            <a:endParaRPr lang="en-US" sz="600" b="0" strike="noStrike" spc="-1">
              <a:latin typeface="Arial"/>
            </a:endParaRPr>
          </a:p>
        </p:txBody>
      </p:sp>
      <p:sp>
        <p:nvSpPr>
          <p:cNvPr id="445" name="CustomShape 23"/>
          <p:cNvSpPr/>
          <p:nvPr/>
        </p:nvSpPr>
        <p:spPr>
          <a:xfrm>
            <a:off x="0" y="0"/>
            <a:ext cx="1219176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446" name="CustomShape 24"/>
          <p:cNvSpPr/>
          <p:nvPr/>
        </p:nvSpPr>
        <p:spPr>
          <a:xfrm>
            <a:off x="-1243080" y="-2656800"/>
            <a:ext cx="10767600" cy="11442960"/>
          </a:xfrm>
          <a:custGeom>
            <a:avLst/>
            <a:gdLst/>
            <a:ahLst/>
            <a:cxnLst/>
            <a:rect l="l" t="t"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w="0">
            <a:noFill/>
          </a:ln>
        </p:spPr>
        <p:style>
          <a:lnRef idx="0">
            <a:scrgbClr r="0" g="0" b="0"/>
          </a:lnRef>
          <a:fillRef idx="0">
            <a:scrgbClr r="0" g="0" b="0"/>
          </a:fillRef>
          <a:effectRef idx="0">
            <a:scrgbClr r="0" g="0" b="0"/>
          </a:effectRef>
          <a:fontRef idx="minor"/>
        </p:style>
      </p:sp>
      <p:grpSp>
        <p:nvGrpSpPr>
          <p:cNvPr id="447" name="Group 25"/>
          <p:cNvGrpSpPr/>
          <p:nvPr/>
        </p:nvGrpSpPr>
        <p:grpSpPr>
          <a:xfrm>
            <a:off x="4979160" y="2404080"/>
            <a:ext cx="734760" cy="682200"/>
            <a:chOff x="4979160" y="2404080"/>
            <a:chExt cx="734760" cy="682200"/>
          </a:xfrm>
        </p:grpSpPr>
        <p:sp>
          <p:nvSpPr>
            <p:cNvPr id="448" name="CustomShape 26"/>
            <p:cNvSpPr/>
            <p:nvPr/>
          </p:nvSpPr>
          <p:spPr>
            <a:xfrm>
              <a:off x="5231520" y="2690640"/>
              <a:ext cx="482040" cy="395640"/>
            </a:xfrm>
            <a:custGeom>
              <a:avLst/>
              <a:gdLst/>
              <a:ahLst/>
              <a:cxnLst/>
              <a:rect l="l" t="t"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w="0">
              <a:noFill/>
            </a:ln>
          </p:spPr>
          <p:style>
            <a:lnRef idx="0">
              <a:scrgbClr r="0" g="0" b="0"/>
            </a:lnRef>
            <a:fillRef idx="0">
              <a:scrgbClr r="0" g="0" b="0"/>
            </a:fillRef>
            <a:effectRef idx="0">
              <a:scrgbClr r="0" g="0" b="0"/>
            </a:effectRef>
            <a:fontRef idx="minor"/>
          </p:style>
        </p:sp>
        <p:sp>
          <p:nvSpPr>
            <p:cNvPr id="449" name="CustomShape 27"/>
            <p:cNvSpPr/>
            <p:nvPr/>
          </p:nvSpPr>
          <p:spPr>
            <a:xfrm>
              <a:off x="4979160" y="2404080"/>
              <a:ext cx="734760" cy="626400"/>
            </a:xfrm>
            <a:custGeom>
              <a:avLst/>
              <a:gdLst/>
              <a:ahLst/>
              <a:cxnLst/>
              <a:rect l="l" t="t"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w="0">
              <a:noFill/>
            </a:ln>
          </p:spPr>
          <p:style>
            <a:lnRef idx="0">
              <a:scrgbClr r="0" g="0" b="0"/>
            </a:lnRef>
            <a:fillRef idx="0">
              <a:scrgbClr r="0" g="0" b="0"/>
            </a:fillRef>
            <a:effectRef idx="0">
              <a:scrgbClr r="0" g="0" b="0"/>
            </a:effectRef>
            <a:fontRef idx="minor"/>
          </p:style>
        </p:sp>
      </p:grpSp>
      <p:sp>
        <p:nvSpPr>
          <p:cNvPr id="450" name="CustomShape 28"/>
          <p:cNvSpPr/>
          <p:nvPr/>
        </p:nvSpPr>
        <p:spPr>
          <a:xfrm>
            <a:off x="6536160" y="2886480"/>
            <a:ext cx="5125320" cy="7700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tIns="0" rIns="0" bIns="0">
            <a:noAutofit/>
          </a:bodyPr>
          <a:lstStyle/>
          <a:p>
            <a:pPr algn="just">
              <a:lnSpc>
                <a:spcPts val="1199"/>
              </a:lnSpc>
            </a:pPr>
            <a:r>
              <a:rPr lang="en-US" sz="900" b="0" strike="noStrike" spc="-1">
                <a:solidFill>
                  <a:srgbClr val="000000"/>
                </a:solidFill>
                <a:latin typeface="Verdana"/>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b="0" strike="noStrike" spc="-1">
                <a:solidFill>
                  <a:srgbClr val="0070AD"/>
                </a:solidFill>
                <a:latin typeface="Verdana"/>
              </a:rPr>
              <a:t>the Collaborative Business Experience™</a:t>
            </a:r>
            <a:r>
              <a:rPr lang="en-US" sz="900" b="0" strike="noStrike" spc="-1">
                <a:solidFill>
                  <a:srgbClr val="000000"/>
                </a:solidFill>
                <a:latin typeface="Verdana"/>
              </a:rPr>
              <a:t>, and draws on </a:t>
            </a:r>
            <a:r>
              <a:rPr lang="en-US" sz="900" b="0" strike="noStrike" spc="-1">
                <a:solidFill>
                  <a:srgbClr val="0070AD"/>
                </a:solidFill>
                <a:latin typeface="Verdana"/>
              </a:rPr>
              <a:t>Rightshore</a:t>
            </a:r>
            <a:r>
              <a:rPr lang="en-US" sz="900" b="0" strike="noStrike" spc="-1" baseline="30000">
                <a:solidFill>
                  <a:srgbClr val="0070AD"/>
                </a:solidFill>
                <a:latin typeface="Verdana"/>
              </a:rPr>
              <a:t>®</a:t>
            </a:r>
            <a:r>
              <a:rPr lang="en-US" sz="900" b="0" strike="noStrike" spc="-1">
                <a:solidFill>
                  <a:srgbClr val="000000"/>
                </a:solidFill>
                <a:latin typeface="Verdana"/>
              </a:rPr>
              <a:t>, its worldwide delivery model.</a:t>
            </a:r>
            <a:endParaRPr lang="en-US" sz="900" b="0" strike="noStrike" spc="-1">
              <a:latin typeface="Arial"/>
            </a:endParaRPr>
          </a:p>
        </p:txBody>
      </p:sp>
      <p:sp>
        <p:nvSpPr>
          <p:cNvPr id="451" name="CustomShape 29"/>
          <p:cNvSpPr/>
          <p:nvPr/>
        </p:nvSpPr>
        <p:spPr>
          <a:xfrm>
            <a:off x="6536160" y="2507040"/>
            <a:ext cx="2219760" cy="2538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tIns="0" rIns="0" bIns="0">
            <a:spAutoFit/>
          </a:bodyPr>
          <a:lstStyle/>
          <a:p>
            <a:pPr>
              <a:lnSpc>
                <a:spcPts val="2001"/>
              </a:lnSpc>
            </a:pPr>
            <a:r>
              <a:rPr lang="en-US" sz="1400" b="0" strike="noStrike" spc="-1">
                <a:solidFill>
                  <a:srgbClr val="0070AD"/>
                </a:solidFill>
                <a:latin typeface="Verdana"/>
              </a:rPr>
              <a:t>About Capgemini</a:t>
            </a:r>
            <a:endParaRPr lang="en-US" sz="1400" b="0" strike="noStrike" spc="-1">
              <a:latin typeface="Arial"/>
            </a:endParaRPr>
          </a:p>
        </p:txBody>
      </p:sp>
      <p:sp>
        <p:nvSpPr>
          <p:cNvPr id="452" name="CustomShape 30"/>
          <p:cNvSpPr/>
          <p:nvPr/>
        </p:nvSpPr>
        <p:spPr>
          <a:xfrm>
            <a:off x="6536160" y="4235760"/>
            <a:ext cx="2057040" cy="4068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tIns="0" rIns="0" bIns="0">
            <a:noAutofit/>
          </a:bodyPr>
          <a:lstStyle/>
          <a:p>
            <a:pPr algn="just">
              <a:lnSpc>
                <a:spcPts val="1199"/>
              </a:lnSpc>
              <a:spcAft>
                <a:spcPts val="601"/>
              </a:spcAft>
            </a:pPr>
            <a:r>
              <a:rPr lang="en-US" sz="900" b="0" strike="noStrike" spc="-1">
                <a:solidFill>
                  <a:srgbClr val="000000"/>
                </a:solidFill>
                <a:latin typeface="Verdana"/>
              </a:rPr>
              <a:t>Learn more about us at</a:t>
            </a:r>
            <a:endParaRPr lang="en-US" sz="900" b="0" strike="noStrike" spc="-1">
              <a:latin typeface="Arial"/>
            </a:endParaRPr>
          </a:p>
          <a:p>
            <a:pPr algn="just">
              <a:lnSpc>
                <a:spcPts val="1199"/>
              </a:lnSpc>
            </a:pPr>
            <a:r>
              <a:rPr lang="en-US" sz="1400" b="0" strike="noStrike" spc="-1">
                <a:solidFill>
                  <a:srgbClr val="12ABDB"/>
                </a:solidFill>
                <a:latin typeface="Verdana"/>
              </a:rPr>
              <a:t>www.capgemini.com</a:t>
            </a:r>
            <a:endParaRPr lang="en-US" sz="1400" b="0" strike="noStrike" spc="-1">
              <a:latin typeface="Arial"/>
            </a:endParaRPr>
          </a:p>
        </p:txBody>
      </p:sp>
      <p:pic>
        <p:nvPicPr>
          <p:cNvPr id="453" name="Picture 2" descr="D:\My Work\Template\Icons\Social Media\LinkedIN.png"/>
          <p:cNvPicPr/>
          <p:nvPr/>
        </p:nvPicPr>
        <p:blipFill>
          <a:blip r:embed="rId15"/>
          <a:stretch/>
        </p:blipFill>
        <p:spPr>
          <a:xfrm>
            <a:off x="798480" y="3979080"/>
            <a:ext cx="333000" cy="333000"/>
          </a:xfrm>
          <a:prstGeom prst="rect">
            <a:avLst/>
          </a:prstGeom>
          <a:ln w="0">
            <a:noFill/>
          </a:ln>
        </p:spPr>
      </p:pic>
      <p:pic>
        <p:nvPicPr>
          <p:cNvPr id="454" name="Picture 4" descr="D:\My Work\Template\Icons\Social Media\SlideShare.png"/>
          <p:cNvPicPr/>
          <p:nvPr/>
        </p:nvPicPr>
        <p:blipFill>
          <a:blip r:embed="rId16"/>
          <a:stretch/>
        </p:blipFill>
        <p:spPr>
          <a:xfrm>
            <a:off x="1181880" y="3979080"/>
            <a:ext cx="333000" cy="333000"/>
          </a:xfrm>
          <a:prstGeom prst="rect">
            <a:avLst/>
          </a:prstGeom>
          <a:ln w="0">
            <a:noFill/>
          </a:ln>
        </p:spPr>
      </p:pic>
      <p:pic>
        <p:nvPicPr>
          <p:cNvPr id="455" name="Picture 5" descr="D:\My Work\Template\Icons\Social Media\Twitter.png"/>
          <p:cNvPicPr/>
          <p:nvPr/>
        </p:nvPicPr>
        <p:blipFill>
          <a:blip r:embed="rId17"/>
          <a:stretch/>
        </p:blipFill>
        <p:spPr>
          <a:xfrm>
            <a:off x="1565280" y="3979080"/>
            <a:ext cx="333000" cy="333000"/>
          </a:xfrm>
          <a:prstGeom prst="rect">
            <a:avLst/>
          </a:prstGeom>
          <a:ln w="0">
            <a:noFill/>
          </a:ln>
        </p:spPr>
      </p:pic>
      <p:pic>
        <p:nvPicPr>
          <p:cNvPr id="456" name="Picture 6" descr="D:\My Work\Template\Icons\Social Media\YouTube.png"/>
          <p:cNvPicPr/>
          <p:nvPr/>
        </p:nvPicPr>
        <p:blipFill>
          <a:blip r:embed="rId18"/>
          <a:stretch/>
        </p:blipFill>
        <p:spPr>
          <a:xfrm>
            <a:off x="1948680" y="3979080"/>
            <a:ext cx="333000" cy="333000"/>
          </a:xfrm>
          <a:prstGeom prst="rect">
            <a:avLst/>
          </a:prstGeom>
          <a:ln w="0">
            <a:noFill/>
          </a:ln>
        </p:spPr>
      </p:pic>
      <p:pic>
        <p:nvPicPr>
          <p:cNvPr id="457" name="Picture 7" descr="D:\My Work\Template\Icons\Social Media\Facebook.png"/>
          <p:cNvPicPr/>
          <p:nvPr/>
        </p:nvPicPr>
        <p:blipFill>
          <a:blip r:embed="rId19"/>
          <a:stretch/>
        </p:blipFill>
        <p:spPr>
          <a:xfrm>
            <a:off x="415080" y="3979080"/>
            <a:ext cx="333000" cy="333000"/>
          </a:xfrm>
          <a:prstGeom prst="rect">
            <a:avLst/>
          </a:prstGeom>
          <a:ln w="0">
            <a:noFill/>
          </a:ln>
        </p:spPr>
      </p:pic>
      <p:sp>
        <p:nvSpPr>
          <p:cNvPr id="458" name="CustomShape 31"/>
          <p:cNvSpPr/>
          <p:nvPr/>
        </p:nvSpPr>
        <p:spPr>
          <a:xfrm>
            <a:off x="415080" y="5646600"/>
            <a:ext cx="4198320" cy="5634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spAutoFit/>
          </a:bodyPr>
          <a:lstStyle/>
          <a:p>
            <a:pPr>
              <a:lnSpc>
                <a:spcPct val="100000"/>
              </a:lnSpc>
              <a:spcAft>
                <a:spcPts val="601"/>
              </a:spcAft>
            </a:pPr>
            <a:r>
              <a:rPr lang="en-US" sz="800" b="0" strike="noStrike" spc="-1">
                <a:solidFill>
                  <a:srgbClr val="FFFFFF"/>
                </a:solidFill>
                <a:latin typeface="Verdana"/>
              </a:rPr>
              <a:t>This message contains information that may be privileged or confidential and is the property of the Capgemini Group.</a:t>
            </a:r>
            <a:r>
              <a:t/>
            </a:r>
            <a:br/>
            <a:r>
              <a:rPr lang="en-US" sz="800" b="0" strike="noStrike" spc="-1">
                <a:solidFill>
                  <a:srgbClr val="FFFFFF"/>
                </a:solidFill>
                <a:latin typeface="Arial"/>
              </a:rPr>
              <a:t>Copyright © 2017 Capgemini. All rights reserved.</a:t>
            </a:r>
            <a:endParaRPr lang="en-US" sz="800" b="0" strike="noStrike" spc="-1">
              <a:latin typeface="Arial"/>
            </a:endParaRPr>
          </a:p>
          <a:p>
            <a:pPr>
              <a:lnSpc>
                <a:spcPct val="100000"/>
              </a:lnSpc>
              <a:spcAft>
                <a:spcPts val="601"/>
              </a:spcAft>
              <a:tabLst>
                <a:tab pos="0" algn="l"/>
              </a:tabLst>
            </a:pPr>
            <a:r>
              <a:rPr lang="en-US" sz="800" b="0" strike="noStrike" spc="-1">
                <a:solidFill>
                  <a:srgbClr val="FFFFFF"/>
                </a:solidFill>
                <a:latin typeface="Arial"/>
              </a:rPr>
              <a:t>Rightshore</a:t>
            </a:r>
            <a:r>
              <a:rPr lang="en-US" sz="800" b="0" strike="noStrike" spc="-1" baseline="30000">
                <a:solidFill>
                  <a:srgbClr val="FFFFFF"/>
                </a:solidFill>
                <a:latin typeface="Arial"/>
              </a:rPr>
              <a:t>®</a:t>
            </a:r>
            <a:r>
              <a:rPr lang="en-US" sz="800" b="0" strike="noStrike" spc="-1">
                <a:solidFill>
                  <a:srgbClr val="FFFFFF"/>
                </a:solidFill>
                <a:latin typeface="Arial"/>
              </a:rPr>
              <a:t> is a trademark belonging to Capgemini.</a:t>
            </a:r>
            <a:endParaRPr lang="en-US" sz="800" b="0" strike="noStrike" spc="-1">
              <a:latin typeface="Arial"/>
            </a:endParaRPr>
          </a:p>
        </p:txBody>
      </p:sp>
      <p:sp>
        <p:nvSpPr>
          <p:cNvPr id="459" name="CustomShape 32"/>
          <p:cNvSpPr/>
          <p:nvPr/>
        </p:nvSpPr>
        <p:spPr>
          <a:xfrm>
            <a:off x="6536160" y="5934960"/>
            <a:ext cx="5219280" cy="274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spAutoFit/>
          </a:bodyPr>
          <a:lstStyle/>
          <a:p>
            <a:pPr>
              <a:lnSpc>
                <a:spcPct val="100000"/>
              </a:lnSpc>
              <a:spcAft>
                <a:spcPts val="601"/>
              </a:spcAft>
            </a:pPr>
            <a:r>
              <a:rPr lang="en-US" sz="600" b="0" strike="noStrike" spc="-1">
                <a:solidFill>
                  <a:srgbClr val="000000"/>
                </a:solidFill>
                <a:latin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lang="en-US" sz="600" b="0" strike="noStrike" spc="-1">
              <a:latin typeface="Arial"/>
            </a:endParaRPr>
          </a:p>
        </p:txBody>
      </p:sp>
      <p:sp>
        <p:nvSpPr>
          <p:cNvPr id="460" name="CustomShape 33"/>
          <p:cNvSpPr/>
          <p:nvPr/>
        </p:nvSpPr>
        <p:spPr>
          <a:xfrm>
            <a:off x="7489800" y="3812040"/>
            <a:ext cx="2335680" cy="1242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461" name="CustomShape 34"/>
          <p:cNvSpPr/>
          <p:nvPr/>
        </p:nvSpPr>
        <p:spPr>
          <a:xfrm>
            <a:off x="10730880" y="3812040"/>
            <a:ext cx="704520" cy="12420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462" name="CustomShape 35"/>
          <p:cNvSpPr/>
          <p:nvPr/>
        </p:nvSpPr>
        <p:spPr>
          <a:xfrm>
            <a:off x="6532200" y="4445640"/>
            <a:ext cx="1851480" cy="183240"/>
          </a:xfrm>
          <a:prstGeom prst="rect">
            <a:avLst/>
          </a:prstGeom>
          <a:noFill/>
          <a:ln>
            <a:noFill/>
          </a:ln>
        </p:spPr>
        <p:style>
          <a:lnRef idx="2">
            <a:schemeClr val="accent1">
              <a:shade val="50000"/>
            </a:schemeClr>
          </a:lnRef>
          <a:fillRef idx="1">
            <a:schemeClr val="accent1"/>
          </a:fillRef>
          <a:effectRef idx="0">
            <a:schemeClr val="accent1"/>
          </a:effectRef>
          <a:fontRef idx="minor"/>
        </p:style>
      </p:sp>
      <p:pic>
        <p:nvPicPr>
          <p:cNvPr id="463" name="Picture 28"/>
          <p:cNvPicPr/>
          <p:nvPr/>
        </p:nvPicPr>
        <p:blipFill>
          <a:blip r:embed="rId20"/>
          <a:stretch/>
        </p:blipFill>
        <p:spPr>
          <a:xfrm>
            <a:off x="407520" y="4434120"/>
            <a:ext cx="2559960" cy="200520"/>
          </a:xfrm>
          <a:prstGeom prst="rect">
            <a:avLst/>
          </a:prstGeom>
          <a:ln w="0">
            <a:noFill/>
          </a:ln>
        </p:spPr>
      </p:pic>
      <p:sp>
        <p:nvSpPr>
          <p:cNvPr id="464" name="PlaceHolder 36"/>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Verdana"/>
              </a:rPr>
              <a:t>Click to edit the title text format</a:t>
            </a:r>
          </a:p>
        </p:txBody>
      </p:sp>
      <p:sp>
        <p:nvSpPr>
          <p:cNvPr id="465" name="PlaceHolder 3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Verdana"/>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Verdana"/>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000000"/>
                </a:solidFill>
                <a:latin typeface="Verdana"/>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Verdana"/>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Verdana"/>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Verdana"/>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Verdana"/>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1.xml"/></Relationships>
</file>

<file path=ppt/slides/_rels/slide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73.xml"/><Relationship Id="rId5" Type="http://schemas.openxmlformats.org/officeDocument/2006/relationships/image" Target="../media/image20.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TextShape 1"/>
          <p:cNvSpPr txBox="1"/>
          <p:nvPr/>
        </p:nvSpPr>
        <p:spPr>
          <a:xfrm>
            <a:off x="6522840" y="1845000"/>
            <a:ext cx="5260680" cy="1181880"/>
          </a:xfrm>
          <a:prstGeom prst="rect">
            <a:avLst/>
          </a:prstGeom>
          <a:noFill/>
          <a:ln w="0">
            <a:noFill/>
          </a:ln>
        </p:spPr>
        <p:txBody>
          <a:bodyPr lIns="0" tIns="0" rIns="0" bIns="0" anchor="b">
            <a:normAutofit fontScale="94000"/>
          </a:bodyPr>
          <a:lstStyle/>
          <a:p>
            <a:pPr algn="r">
              <a:lnSpc>
                <a:spcPts val="2999"/>
              </a:lnSpc>
              <a:spcAft>
                <a:spcPts val="601"/>
              </a:spcAft>
              <a:tabLst>
                <a:tab pos="0" algn="l"/>
              </a:tabLst>
            </a:pPr>
            <a:r>
              <a:rPr lang="en-US" sz="2600" b="0" strike="noStrike" spc="-1" dirty="0">
                <a:solidFill>
                  <a:srgbClr val="12ABDB"/>
                </a:solidFill>
                <a:latin typeface="Verdana"/>
              </a:rPr>
              <a:t>Fresh  Grads – Group Project</a:t>
            </a:r>
            <a:endParaRPr lang="en-US" sz="2600" b="0" strike="noStrike" spc="-1" dirty="0">
              <a:solidFill>
                <a:srgbClr val="000000"/>
              </a:solidFill>
              <a:latin typeface="Verdana"/>
            </a:endParaRPr>
          </a:p>
          <a:p>
            <a:pPr algn="r">
              <a:lnSpc>
                <a:spcPts val="2999"/>
              </a:lnSpc>
              <a:spcAft>
                <a:spcPts val="601"/>
              </a:spcAft>
              <a:tabLst>
                <a:tab pos="0" algn="l"/>
              </a:tabLst>
            </a:pPr>
            <a:r>
              <a:rPr lang="en-US" sz="2600" spc="-1" dirty="0" smtClean="0">
                <a:solidFill>
                  <a:srgbClr val="12ABDB"/>
                </a:solidFill>
                <a:latin typeface="Verdana"/>
              </a:rPr>
              <a:t>Movie Ticket Booking System</a:t>
            </a:r>
            <a:endParaRPr lang="en-US" sz="2600" b="0" strike="noStrike" spc="-1" dirty="0">
              <a:solidFill>
                <a:srgbClr val="000000"/>
              </a:solidFill>
              <a:latin typeface="Verdan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TextShape 1"/>
          <p:cNvSpPr txBox="1"/>
          <p:nvPr/>
        </p:nvSpPr>
        <p:spPr>
          <a:xfrm>
            <a:off x="407880" y="1028880"/>
            <a:ext cx="6695640" cy="5415120"/>
          </a:xfrm>
          <a:prstGeom prst="rect">
            <a:avLst/>
          </a:prstGeom>
          <a:noFill/>
          <a:ln w="0">
            <a:noFill/>
          </a:ln>
        </p:spPr>
        <p:txBody>
          <a:bodyPr lIns="0" tIns="0" rIns="0" bIns="0">
            <a:noAutofit/>
          </a:bodyPr>
          <a:lstStyle/>
          <a:p>
            <a:pPr>
              <a:lnSpc>
                <a:spcPts val="2001"/>
              </a:lnSpc>
              <a:spcAft>
                <a:spcPts val="1800"/>
              </a:spcAft>
              <a:tabLst>
                <a:tab pos="0" algn="l"/>
              </a:tabLst>
            </a:pPr>
            <a:r>
              <a:rPr lang="en-US" sz="1600" b="0" strike="noStrike" spc="-1" dirty="0">
                <a:solidFill>
                  <a:srgbClr val="FFFFFF"/>
                </a:solidFill>
                <a:latin typeface="Verdana"/>
              </a:rPr>
              <a:t>To Create an Application </a:t>
            </a:r>
            <a:r>
              <a:rPr lang="en-US" sz="1600" b="0" strike="noStrike" spc="-1" dirty="0" smtClean="0">
                <a:solidFill>
                  <a:srgbClr val="FFFFFF"/>
                </a:solidFill>
                <a:latin typeface="Verdana"/>
              </a:rPr>
              <a:t>for Movie Ticket Booking System</a:t>
            </a:r>
            <a:endParaRPr lang="en-US" sz="1600" b="0" strike="noStrike" spc="-1" dirty="0">
              <a:solidFill>
                <a:srgbClr val="000000"/>
              </a:solidFill>
              <a:latin typeface="Verdana"/>
            </a:endParaRPr>
          </a:p>
          <a:p>
            <a:pPr>
              <a:lnSpc>
                <a:spcPts val="2001"/>
              </a:lnSpc>
              <a:spcAft>
                <a:spcPts val="1800"/>
              </a:spcAft>
              <a:tabLst>
                <a:tab pos="0" algn="l"/>
              </a:tabLst>
            </a:pPr>
            <a:r>
              <a:rPr lang="en-IN" sz="1600" b="0" strike="noStrike" spc="-1" dirty="0">
                <a:solidFill>
                  <a:srgbClr val="FFFFFF"/>
                </a:solidFill>
                <a:latin typeface="Verdana"/>
              </a:rPr>
              <a:t>Customer should be able to view </a:t>
            </a:r>
            <a:r>
              <a:rPr lang="en-IN" sz="1600" spc="-1" dirty="0" smtClean="0">
                <a:solidFill>
                  <a:srgbClr val="FFFFFF"/>
                </a:solidFill>
                <a:latin typeface="Verdana"/>
              </a:rPr>
              <a:t>movies and theatres</a:t>
            </a:r>
            <a:r>
              <a:rPr lang="en-IN" sz="1600" b="0" strike="noStrike" spc="-1" dirty="0" smtClean="0">
                <a:solidFill>
                  <a:srgbClr val="FFFFFF"/>
                </a:solidFill>
                <a:latin typeface="Verdana"/>
              </a:rPr>
              <a:t>.</a:t>
            </a:r>
            <a:endParaRPr lang="en-US" sz="1600" b="0" strike="noStrike" spc="-1" dirty="0">
              <a:solidFill>
                <a:srgbClr val="000000"/>
              </a:solidFill>
              <a:latin typeface="Verdana"/>
            </a:endParaRPr>
          </a:p>
          <a:p>
            <a:pPr>
              <a:lnSpc>
                <a:spcPts val="2001"/>
              </a:lnSpc>
              <a:spcAft>
                <a:spcPts val="1800"/>
              </a:spcAft>
              <a:tabLst>
                <a:tab pos="0" algn="l"/>
              </a:tabLst>
            </a:pPr>
            <a:r>
              <a:rPr lang="en-IN" sz="1600" b="0" strike="noStrike" spc="-1" dirty="0">
                <a:solidFill>
                  <a:srgbClr val="FFFFFF"/>
                </a:solidFill>
                <a:latin typeface="Verdana"/>
              </a:rPr>
              <a:t>Customer can able to </a:t>
            </a:r>
            <a:r>
              <a:rPr lang="en-IN" sz="1600" spc="-1" dirty="0" smtClean="0">
                <a:solidFill>
                  <a:srgbClr val="FFFFFF"/>
                </a:solidFill>
                <a:latin typeface="Verdana"/>
              </a:rPr>
              <a:t>see the amount for the movie booked</a:t>
            </a:r>
            <a:r>
              <a:rPr lang="en-IN" sz="1600" b="0" strike="noStrike" spc="-1" dirty="0" smtClean="0">
                <a:solidFill>
                  <a:srgbClr val="FFFFFF"/>
                </a:solidFill>
                <a:latin typeface="Verdana"/>
              </a:rPr>
              <a:t>.</a:t>
            </a:r>
            <a:endParaRPr lang="en-US" sz="1600" b="0" strike="noStrike" spc="-1" dirty="0">
              <a:solidFill>
                <a:srgbClr val="000000"/>
              </a:solidFill>
              <a:latin typeface="Verdana"/>
            </a:endParaRPr>
          </a:p>
          <a:p>
            <a:pPr>
              <a:lnSpc>
                <a:spcPts val="2001"/>
              </a:lnSpc>
              <a:spcAft>
                <a:spcPts val="1800"/>
              </a:spcAft>
              <a:tabLst>
                <a:tab pos="0" algn="l"/>
              </a:tabLst>
            </a:pPr>
            <a:endParaRPr lang="en-US" sz="1600" b="0" strike="noStrike" spc="-1" dirty="0">
              <a:solidFill>
                <a:srgbClr val="000000"/>
              </a:solidFill>
              <a:latin typeface="Verdana"/>
            </a:endParaRPr>
          </a:p>
          <a:p>
            <a:pPr>
              <a:lnSpc>
                <a:spcPts val="2001"/>
              </a:lnSpc>
              <a:spcAft>
                <a:spcPts val="1800"/>
              </a:spcAft>
              <a:tabLst>
                <a:tab pos="0" algn="l"/>
              </a:tabLst>
            </a:pPr>
            <a:endParaRPr lang="en-US" sz="1600" b="0" strike="noStrike" spc="-1" dirty="0">
              <a:solidFill>
                <a:srgbClr val="000000"/>
              </a:solidFill>
              <a:latin typeface="Verdana"/>
            </a:endParaRPr>
          </a:p>
          <a:p>
            <a:pPr>
              <a:lnSpc>
                <a:spcPts val="2001"/>
              </a:lnSpc>
              <a:spcAft>
                <a:spcPts val="1800"/>
              </a:spcAft>
              <a:tabLst>
                <a:tab pos="0" algn="l"/>
              </a:tabLst>
            </a:pPr>
            <a:endParaRPr lang="en-US" sz="1600" b="0" strike="noStrike" spc="-1" dirty="0">
              <a:solidFill>
                <a:srgbClr val="000000"/>
              </a:solidFill>
              <a:latin typeface="Verdana"/>
            </a:endParaRPr>
          </a:p>
          <a:p>
            <a:pPr>
              <a:lnSpc>
                <a:spcPts val="2001"/>
              </a:lnSpc>
              <a:spcAft>
                <a:spcPts val="1800"/>
              </a:spcAft>
              <a:tabLst>
                <a:tab pos="0" algn="l"/>
              </a:tabLst>
            </a:pPr>
            <a:endParaRPr lang="en-US" sz="1600" b="0" strike="noStrike" spc="-1" dirty="0">
              <a:solidFill>
                <a:srgbClr val="000000"/>
              </a:solidFill>
              <a:latin typeface="Verdana"/>
            </a:endParaRPr>
          </a:p>
          <a:p>
            <a:pPr>
              <a:lnSpc>
                <a:spcPts val="2001"/>
              </a:lnSpc>
              <a:spcAft>
                <a:spcPts val="1800"/>
              </a:spcAft>
              <a:tabLst>
                <a:tab pos="0" algn="l"/>
              </a:tabLst>
            </a:pPr>
            <a:endParaRPr lang="en-US" sz="1600" b="0" strike="noStrike" spc="-1" dirty="0">
              <a:solidFill>
                <a:srgbClr val="000000"/>
              </a:solidFill>
              <a:latin typeface="Verdana"/>
            </a:endParaRPr>
          </a:p>
        </p:txBody>
      </p:sp>
      <p:sp>
        <p:nvSpPr>
          <p:cNvPr id="504" name="TextShape 2"/>
          <p:cNvSpPr txBox="1"/>
          <p:nvPr/>
        </p:nvSpPr>
        <p:spPr>
          <a:xfrm>
            <a:off x="407880" y="217080"/>
            <a:ext cx="10044360" cy="654120"/>
          </a:xfrm>
          <a:prstGeom prst="rect">
            <a:avLst/>
          </a:prstGeom>
          <a:noFill/>
          <a:ln w="0">
            <a:noFill/>
          </a:ln>
        </p:spPr>
        <p:txBody>
          <a:bodyPr lIns="0" tIns="0" rIns="0" bIns="0" anchor="b">
            <a:noAutofit/>
          </a:bodyPr>
          <a:lstStyle/>
          <a:p>
            <a:pPr>
              <a:lnSpc>
                <a:spcPct val="90000"/>
              </a:lnSpc>
            </a:pPr>
            <a:r>
              <a:rPr lang="en-US" sz="2600" b="0" strike="noStrike" spc="-1">
                <a:solidFill>
                  <a:srgbClr val="FFFFFF"/>
                </a:solidFill>
                <a:latin typeface="Verdana"/>
                <a:ea typeface="Verdana"/>
              </a:rPr>
              <a:t>Problem Statement</a:t>
            </a:r>
            <a:endParaRPr lang="en-US" sz="2600" b="0" strike="noStrike" spc="-1">
              <a:solidFill>
                <a:srgbClr val="000000"/>
              </a:solidFill>
              <a:latin typeface="Verdan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5" name="Picture Placeholder 3"/>
          <p:cNvPicPr/>
          <p:nvPr/>
        </p:nvPicPr>
        <p:blipFill>
          <a:blip r:embed="rId2"/>
          <a:stretch/>
        </p:blipFill>
        <p:spPr>
          <a:xfrm>
            <a:off x="4943880" y="-1800"/>
            <a:ext cx="7247880" cy="6859080"/>
          </a:xfrm>
          <a:prstGeom prst="rect">
            <a:avLst/>
          </a:prstGeom>
          <a:ln w="0">
            <a:noFill/>
          </a:ln>
        </p:spPr>
      </p:pic>
      <p:sp>
        <p:nvSpPr>
          <p:cNvPr id="506" name="TextShape 1"/>
          <p:cNvSpPr txBox="1"/>
          <p:nvPr/>
        </p:nvSpPr>
        <p:spPr>
          <a:xfrm>
            <a:off x="294840" y="372600"/>
            <a:ext cx="4477320" cy="820080"/>
          </a:xfrm>
          <a:prstGeom prst="rect">
            <a:avLst/>
          </a:prstGeom>
          <a:noFill/>
          <a:ln w="0">
            <a:noFill/>
          </a:ln>
        </p:spPr>
        <p:txBody>
          <a:bodyPr lIns="0" tIns="0" rIns="0" bIns="0" anchor="b">
            <a:noAutofit/>
          </a:bodyPr>
          <a:lstStyle/>
          <a:p>
            <a:pPr>
              <a:lnSpc>
                <a:spcPts val="2999"/>
              </a:lnSpc>
              <a:spcAft>
                <a:spcPts val="601"/>
              </a:spcAft>
              <a:tabLst>
                <a:tab pos="0" algn="l"/>
              </a:tabLst>
            </a:pPr>
            <a:r>
              <a:rPr lang="en-US" sz="2600" b="0" strike="noStrike" spc="-1">
                <a:solidFill>
                  <a:srgbClr val="FFFFFF"/>
                </a:solidFill>
                <a:latin typeface="Verdana"/>
              </a:rPr>
              <a:t>Road Map</a:t>
            </a:r>
            <a:endParaRPr lang="en-US" sz="2600" b="0" strike="noStrike" spc="-1">
              <a:solidFill>
                <a:srgbClr val="000000"/>
              </a:solidFill>
              <a:latin typeface="Verdana"/>
            </a:endParaRPr>
          </a:p>
        </p:txBody>
      </p:sp>
      <p:sp>
        <p:nvSpPr>
          <p:cNvPr id="507" name="CustomShape 2"/>
          <p:cNvSpPr/>
          <p:nvPr/>
        </p:nvSpPr>
        <p:spPr>
          <a:xfrm>
            <a:off x="22320" y="1730880"/>
            <a:ext cx="7197120" cy="119887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dirty="0">
                <a:solidFill>
                  <a:srgbClr val="000000"/>
                </a:solidFill>
                <a:latin typeface="Verdana"/>
              </a:rPr>
              <a:t>Application will be developed in following Sprints –</a:t>
            </a:r>
            <a:endParaRPr lang="en-US" sz="1800" b="0" strike="noStrike" spc="-1" dirty="0">
              <a:latin typeface="Arial"/>
            </a:endParaRPr>
          </a:p>
          <a:p>
            <a:pPr marL="343080" indent="-342720">
              <a:lnSpc>
                <a:spcPct val="100000"/>
              </a:lnSpc>
              <a:buClr>
                <a:srgbClr val="000000"/>
              </a:buClr>
              <a:buFont typeface="Verdana"/>
              <a:buAutoNum type="arabicPeriod"/>
            </a:pPr>
            <a:r>
              <a:rPr lang="en-US" sz="1800" b="0" strike="noStrike" spc="-1" dirty="0">
                <a:solidFill>
                  <a:srgbClr val="000000"/>
                </a:solidFill>
                <a:latin typeface="Verdana"/>
              </a:rPr>
              <a:t>Core Java +JPA with Hibernate </a:t>
            </a:r>
            <a:endParaRPr lang="en-US" sz="1800" b="0" strike="noStrike" spc="-1" dirty="0">
              <a:latin typeface="Arial"/>
            </a:endParaRPr>
          </a:p>
          <a:p>
            <a:pPr marL="343080" indent="-342720">
              <a:lnSpc>
                <a:spcPct val="100000"/>
              </a:lnSpc>
              <a:buClr>
                <a:srgbClr val="000000"/>
              </a:buClr>
              <a:buFont typeface="Verdana"/>
              <a:buAutoNum type="arabicPeriod"/>
            </a:pPr>
            <a:r>
              <a:rPr lang="en-US" sz="1800" b="0" strike="noStrike" spc="-1" dirty="0">
                <a:solidFill>
                  <a:srgbClr val="000000"/>
                </a:solidFill>
                <a:latin typeface="Verdana"/>
              </a:rPr>
              <a:t>Spring Boot + Rest Controller + JPA with </a:t>
            </a:r>
            <a:r>
              <a:rPr lang="en-US" sz="1800" b="0" strike="noStrike" spc="-1" dirty="0" smtClean="0">
                <a:solidFill>
                  <a:srgbClr val="000000"/>
                </a:solidFill>
                <a:latin typeface="Verdana"/>
              </a:rPr>
              <a:t>Hibernate</a:t>
            </a:r>
          </a:p>
          <a:p>
            <a:pPr marL="360">
              <a:lnSpc>
                <a:spcPct val="100000"/>
              </a:lnSpc>
              <a:buClr>
                <a:srgbClr val="000000"/>
              </a:buClr>
            </a:pPr>
            <a:endParaRPr lang="en-US"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TextShape 1"/>
          <p:cNvSpPr txBox="1"/>
          <p:nvPr/>
        </p:nvSpPr>
        <p:spPr>
          <a:xfrm>
            <a:off x="7712640" y="251280"/>
            <a:ext cx="3593880" cy="952920"/>
          </a:xfrm>
          <a:prstGeom prst="rect">
            <a:avLst/>
          </a:prstGeom>
          <a:noFill/>
          <a:ln w="0">
            <a:noFill/>
          </a:ln>
        </p:spPr>
        <p:txBody>
          <a:bodyPr lIns="0" tIns="0" rIns="0" bIns="0">
            <a:noAutofit/>
          </a:bodyPr>
          <a:lstStyle/>
          <a:p>
            <a:endParaRPr lang="en-US" sz="1800" b="0" strike="noStrike" spc="-1">
              <a:solidFill>
                <a:srgbClr val="000000"/>
              </a:solidFill>
              <a:latin typeface="Verdana"/>
            </a:endParaRPr>
          </a:p>
        </p:txBody>
      </p:sp>
      <p:sp>
        <p:nvSpPr>
          <p:cNvPr id="509" name="TextShape 2"/>
          <p:cNvSpPr txBox="1"/>
          <p:nvPr/>
        </p:nvSpPr>
        <p:spPr>
          <a:xfrm>
            <a:off x="407880" y="404640"/>
            <a:ext cx="6983640" cy="863280"/>
          </a:xfrm>
          <a:prstGeom prst="rect">
            <a:avLst/>
          </a:prstGeom>
          <a:noFill/>
          <a:ln w="0">
            <a:noFill/>
          </a:ln>
        </p:spPr>
        <p:txBody>
          <a:bodyPr lIns="0" tIns="0" rIns="0" bIns="0">
            <a:noAutofit/>
          </a:bodyPr>
          <a:lstStyle/>
          <a:p>
            <a:pPr>
              <a:lnSpc>
                <a:spcPct val="90000"/>
              </a:lnSpc>
            </a:pPr>
            <a:r>
              <a:rPr lang="en-US" sz="2600" b="0" strike="noStrike" spc="-1">
                <a:solidFill>
                  <a:srgbClr val="0070AD"/>
                </a:solidFill>
                <a:latin typeface="Verdana"/>
              </a:rPr>
              <a:t>Plan</a:t>
            </a:r>
            <a:endParaRPr lang="en-US" sz="2600" b="0" strike="noStrike" spc="-1">
              <a:solidFill>
                <a:srgbClr val="000000"/>
              </a:solidFill>
              <a:latin typeface="Verdana"/>
            </a:endParaRPr>
          </a:p>
        </p:txBody>
      </p:sp>
      <p:sp>
        <p:nvSpPr>
          <p:cNvPr id="510" name="CustomShape 3"/>
          <p:cNvSpPr/>
          <p:nvPr/>
        </p:nvSpPr>
        <p:spPr>
          <a:xfrm>
            <a:off x="417600" y="1199160"/>
            <a:ext cx="5588280" cy="50104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343080" indent="-342720">
              <a:lnSpc>
                <a:spcPts val="2200"/>
              </a:lnSpc>
              <a:spcAft>
                <a:spcPts val="601"/>
              </a:spcAft>
              <a:buClr>
                <a:srgbClr val="000000"/>
              </a:buClr>
              <a:buFont typeface="Verdana"/>
              <a:buAutoNum type="arabicPeriod"/>
            </a:pPr>
            <a:r>
              <a:rPr lang="en-US" sz="1800" b="0" strike="noStrike" spc="-1" dirty="0">
                <a:solidFill>
                  <a:srgbClr val="000000"/>
                </a:solidFill>
                <a:latin typeface="Verdana"/>
              </a:rPr>
              <a:t> Design </a:t>
            </a:r>
            <a:endParaRPr lang="en-US" sz="1800" b="0" strike="noStrike" spc="-1" dirty="0">
              <a:latin typeface="Arial"/>
            </a:endParaRPr>
          </a:p>
          <a:p>
            <a:pPr marL="806400" lvl="2" indent="-342720">
              <a:lnSpc>
                <a:spcPts val="1599"/>
              </a:lnSpc>
              <a:spcAft>
                <a:spcPts val="601"/>
              </a:spcAft>
              <a:buClr>
                <a:srgbClr val="0070AD"/>
              </a:buClr>
              <a:buFont typeface="Verdana"/>
              <a:buAutoNum type="arabicPeriod"/>
            </a:pPr>
            <a:r>
              <a:rPr lang="en-US" sz="1400" b="0" strike="noStrike" spc="-1" dirty="0">
                <a:solidFill>
                  <a:srgbClr val="000000"/>
                </a:solidFill>
                <a:latin typeface="Verdana"/>
              </a:rPr>
              <a:t>Generate the skeleton as per class design provided</a:t>
            </a:r>
            <a:endParaRPr lang="en-US" sz="1400" b="0" strike="noStrike" spc="-1" dirty="0">
              <a:latin typeface="Arial"/>
            </a:endParaRPr>
          </a:p>
          <a:p>
            <a:pPr>
              <a:lnSpc>
                <a:spcPts val="2200"/>
              </a:lnSpc>
              <a:spcAft>
                <a:spcPts val="601"/>
              </a:spcAft>
            </a:pPr>
            <a:endParaRPr lang="en-US" sz="1400" b="0" strike="noStrike" spc="-1" dirty="0">
              <a:latin typeface="Arial"/>
            </a:endParaRPr>
          </a:p>
          <a:p>
            <a:pPr marL="360">
              <a:lnSpc>
                <a:spcPts val="2200"/>
              </a:lnSpc>
              <a:spcAft>
                <a:spcPts val="601"/>
              </a:spcAft>
              <a:buClr>
                <a:srgbClr val="000000"/>
              </a:buClr>
            </a:pPr>
            <a:r>
              <a:rPr lang="en-US" sz="1800" b="0" strike="noStrike" spc="-1" dirty="0" smtClean="0">
                <a:solidFill>
                  <a:srgbClr val="000000"/>
                </a:solidFill>
                <a:latin typeface="Verdana"/>
              </a:rPr>
              <a:t>2.  TDD </a:t>
            </a:r>
            <a:r>
              <a:rPr lang="en-US" sz="1800" b="0" strike="noStrike" spc="-1" dirty="0">
                <a:solidFill>
                  <a:srgbClr val="000000"/>
                </a:solidFill>
                <a:latin typeface="Verdana"/>
              </a:rPr>
              <a:t>approach</a:t>
            </a:r>
            <a:endParaRPr lang="en-US" sz="1800" b="0" strike="noStrike" spc="-1" dirty="0">
              <a:latin typeface="Arial"/>
            </a:endParaRPr>
          </a:p>
          <a:p>
            <a:pPr marL="806400" lvl="2" indent="-342720">
              <a:lnSpc>
                <a:spcPts val="1599"/>
              </a:lnSpc>
              <a:spcAft>
                <a:spcPts val="601"/>
              </a:spcAft>
              <a:buClr>
                <a:srgbClr val="0070AD"/>
              </a:buClr>
              <a:buFont typeface="Verdana"/>
              <a:buAutoNum type="arabicPeriod"/>
            </a:pPr>
            <a:r>
              <a:rPr lang="en-US" sz="1400" b="0" strike="noStrike" spc="-1" dirty="0">
                <a:solidFill>
                  <a:srgbClr val="000000"/>
                </a:solidFill>
                <a:latin typeface="Verdana"/>
              </a:rPr>
              <a:t>Identify test cases for each module</a:t>
            </a:r>
            <a:endParaRPr lang="en-US" sz="1400" b="0" strike="noStrike" spc="-1" dirty="0">
              <a:latin typeface="Arial"/>
            </a:endParaRPr>
          </a:p>
          <a:p>
            <a:pPr marL="806400" lvl="2" indent="-342720">
              <a:lnSpc>
                <a:spcPts val="1599"/>
              </a:lnSpc>
              <a:spcAft>
                <a:spcPts val="601"/>
              </a:spcAft>
              <a:buClr>
                <a:srgbClr val="0070AD"/>
              </a:buClr>
              <a:buFont typeface="Verdana"/>
              <a:buAutoNum type="arabicPeriod"/>
            </a:pPr>
            <a:r>
              <a:rPr lang="en-US" sz="1400" b="0" strike="noStrike" spc="-1" dirty="0">
                <a:solidFill>
                  <a:srgbClr val="000000"/>
                </a:solidFill>
                <a:latin typeface="Verdana"/>
              </a:rPr>
              <a:t>Write Failing Test cases</a:t>
            </a:r>
            <a:endParaRPr lang="en-US" sz="1400" b="0" strike="noStrike" spc="-1" dirty="0">
              <a:latin typeface="Arial"/>
            </a:endParaRPr>
          </a:p>
          <a:p>
            <a:pPr marL="806400" lvl="2" indent="-342720">
              <a:lnSpc>
                <a:spcPts val="1599"/>
              </a:lnSpc>
              <a:spcAft>
                <a:spcPts val="601"/>
              </a:spcAft>
              <a:buClr>
                <a:srgbClr val="0070AD"/>
              </a:buClr>
              <a:buFont typeface="Verdana"/>
              <a:buAutoNum type="arabicPeriod"/>
            </a:pPr>
            <a:r>
              <a:rPr lang="en-US" sz="1400" b="0" strike="noStrike" spc="-1" dirty="0">
                <a:solidFill>
                  <a:srgbClr val="000000"/>
                </a:solidFill>
                <a:latin typeface="Verdana"/>
              </a:rPr>
              <a:t>Convert the Test Cases in </a:t>
            </a:r>
            <a:r>
              <a:rPr lang="en-US" sz="1400" b="0" strike="noStrike" spc="-1" dirty="0" smtClean="0">
                <a:solidFill>
                  <a:srgbClr val="000000"/>
                </a:solidFill>
                <a:latin typeface="Verdana"/>
              </a:rPr>
              <a:t>GREEN</a:t>
            </a:r>
            <a:endParaRPr lang="en-US" sz="1800" b="0" strike="noStrike" spc="-1" dirty="0">
              <a:latin typeface="Arial"/>
            </a:endParaRPr>
          </a:p>
          <a:p>
            <a:pPr>
              <a:lnSpc>
                <a:spcPts val="2200"/>
              </a:lnSpc>
              <a:spcAft>
                <a:spcPts val="601"/>
              </a:spcAft>
              <a:tabLst>
                <a:tab pos="0" algn="l"/>
              </a:tabLst>
            </a:pPr>
            <a:endParaRPr lang="en-US" sz="1800" b="0" strike="noStrike" spc="-1" dirty="0">
              <a:latin typeface="Arial"/>
            </a:endParaRPr>
          </a:p>
          <a:p>
            <a:pPr>
              <a:lnSpc>
                <a:spcPts val="2200"/>
              </a:lnSpc>
              <a:spcAft>
                <a:spcPts val="601"/>
              </a:spcAft>
              <a:tabLst>
                <a:tab pos="0" algn="l"/>
              </a:tabLst>
            </a:pPr>
            <a:endParaRPr lang="en-US" sz="1800" b="0" strike="noStrike" spc="-1" dirty="0">
              <a:latin typeface="Arial"/>
            </a:endParaRPr>
          </a:p>
          <a:p>
            <a:pPr>
              <a:lnSpc>
                <a:spcPts val="2200"/>
              </a:lnSpc>
              <a:spcAft>
                <a:spcPts val="601"/>
              </a:spcAft>
              <a:tabLst>
                <a:tab pos="0" algn="l"/>
              </a:tabLst>
            </a:pPr>
            <a:r>
              <a:rPr lang="en-US" sz="1800" b="0" strike="noStrike" spc="-1" dirty="0">
                <a:solidFill>
                  <a:srgbClr val="000000"/>
                </a:solidFill>
                <a:latin typeface="Verdana"/>
              </a:rPr>
              <a:t> </a:t>
            </a:r>
            <a:endParaRPr lang="en-US"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CustomShape 3"/>
          <p:cNvSpPr/>
          <p:nvPr/>
        </p:nvSpPr>
        <p:spPr>
          <a:xfrm>
            <a:off x="6508440" y="1294200"/>
            <a:ext cx="2076480" cy="196164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14" name="CustomShape 4"/>
          <p:cNvSpPr/>
          <p:nvPr/>
        </p:nvSpPr>
        <p:spPr>
          <a:xfrm>
            <a:off x="3944880" y="1294200"/>
            <a:ext cx="2076480" cy="196164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PT" sz="1800" b="0" strike="noStrike" spc="-1">
                <a:solidFill>
                  <a:srgbClr val="FFFFFF"/>
                </a:solidFill>
                <a:latin typeface="Verdana"/>
              </a:rPr>
              <a:t>Customer Module</a:t>
            </a:r>
            <a:endParaRPr lang="en-US" sz="1800" b="0" strike="noStrike" spc="-1">
              <a:latin typeface="Arial"/>
            </a:endParaRPr>
          </a:p>
        </p:txBody>
      </p:sp>
      <p:sp>
        <p:nvSpPr>
          <p:cNvPr id="515" name="CustomShape 5"/>
          <p:cNvSpPr/>
          <p:nvPr/>
        </p:nvSpPr>
        <p:spPr>
          <a:xfrm>
            <a:off x="1370880" y="1294200"/>
            <a:ext cx="2076480" cy="196164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PT" spc="-1" dirty="0" smtClean="0">
                <a:solidFill>
                  <a:srgbClr val="FFFFFF"/>
                </a:solidFill>
                <a:latin typeface="Verdana"/>
              </a:rPr>
              <a:t>Administrator</a:t>
            </a:r>
            <a:r>
              <a:rPr lang="pt-PT" sz="1800" b="0" strike="noStrike" spc="-1" dirty="0" smtClean="0">
                <a:solidFill>
                  <a:srgbClr val="FFFFFF"/>
                </a:solidFill>
                <a:latin typeface="Verdana"/>
              </a:rPr>
              <a:t> </a:t>
            </a:r>
            <a:r>
              <a:rPr lang="pt-PT" sz="1800" b="0" strike="noStrike" spc="-1" dirty="0">
                <a:solidFill>
                  <a:srgbClr val="FFFFFF"/>
                </a:solidFill>
                <a:latin typeface="Verdana"/>
              </a:rPr>
              <a:t>Module</a:t>
            </a:r>
            <a:endParaRPr lang="en-US" sz="1800" b="0" strike="noStrike" spc="-1" dirty="0">
              <a:latin typeface="Arial"/>
            </a:endParaRPr>
          </a:p>
        </p:txBody>
      </p:sp>
      <p:sp>
        <p:nvSpPr>
          <p:cNvPr id="516" name="CustomShape 6"/>
          <p:cNvSpPr/>
          <p:nvPr/>
        </p:nvSpPr>
        <p:spPr>
          <a:xfrm>
            <a:off x="9082440" y="1350000"/>
            <a:ext cx="1445400" cy="206064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p:style>
      </p:sp>
      <p:sp>
        <p:nvSpPr>
          <p:cNvPr id="517" name="Line 7"/>
          <p:cNvSpPr/>
          <p:nvPr/>
        </p:nvSpPr>
        <p:spPr>
          <a:xfrm>
            <a:off x="9082080" y="5457240"/>
            <a:ext cx="1446120" cy="0"/>
          </a:xfrm>
          <a:prstGeom prst="line">
            <a:avLst/>
          </a:prstGeom>
          <a:ln w="47625">
            <a:solidFill>
              <a:schemeClr val="bg1"/>
            </a:solidFill>
            <a:round/>
          </a:ln>
        </p:spPr>
        <p:style>
          <a:lnRef idx="1">
            <a:schemeClr val="accent1"/>
          </a:lnRef>
          <a:fillRef idx="0">
            <a:schemeClr val="accent1"/>
          </a:fillRef>
          <a:effectRef idx="0">
            <a:schemeClr val="accent1"/>
          </a:effectRef>
          <a:fontRef idx="minor"/>
        </p:style>
      </p:sp>
      <p:sp>
        <p:nvSpPr>
          <p:cNvPr id="518" name="CustomShape 8"/>
          <p:cNvSpPr/>
          <p:nvPr/>
        </p:nvSpPr>
        <p:spPr>
          <a:xfrm>
            <a:off x="1156320" y="340560"/>
            <a:ext cx="573696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Verdana"/>
              </a:rPr>
              <a:t>Modules</a:t>
            </a:r>
            <a:endParaRPr lang="en-US" sz="1800" b="0" strike="noStrike" spc="-1">
              <a:latin typeface="Arial"/>
            </a:endParaRPr>
          </a:p>
        </p:txBody>
      </p:sp>
      <p:sp>
        <p:nvSpPr>
          <p:cNvPr id="519" name="CustomShape 9"/>
          <p:cNvSpPr/>
          <p:nvPr/>
        </p:nvSpPr>
        <p:spPr>
          <a:xfrm>
            <a:off x="6549840" y="1290240"/>
            <a:ext cx="2076480" cy="1961640"/>
          </a:xfrm>
          <a:custGeom>
            <a:avLst/>
            <a:gdLst/>
            <a:ahLst/>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pt-PT" spc="-1" dirty="0" smtClean="0">
                <a:solidFill>
                  <a:srgbClr val="FFFFFF"/>
                </a:solidFill>
                <a:latin typeface="Verdana"/>
              </a:rPr>
              <a:t>Show in Charge</a:t>
            </a:r>
            <a:endParaRPr lang="en-US" sz="1800" b="0" strike="noStrike" spc="-1" dirty="0">
              <a:latin typeface="Arial"/>
            </a:endParaRPr>
          </a:p>
          <a:p>
            <a:pPr algn="ctr">
              <a:lnSpc>
                <a:spcPct val="100000"/>
              </a:lnSpc>
            </a:pPr>
            <a:r>
              <a:rPr lang="pt-PT" sz="1800" b="0" strike="noStrike" spc="-1" dirty="0">
                <a:solidFill>
                  <a:srgbClr val="FFFFFF"/>
                </a:solidFill>
                <a:latin typeface="Verdana"/>
              </a:rPr>
              <a:t> Module</a:t>
            </a:r>
            <a:endParaRPr lang="en-US"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CustomShape 1"/>
          <p:cNvSpPr/>
          <p:nvPr/>
        </p:nvSpPr>
        <p:spPr>
          <a:xfrm>
            <a:off x="4821480" y="-3133800"/>
            <a:ext cx="8075880" cy="286560"/>
          </a:xfrm>
          <a:prstGeom prst="rect">
            <a:avLst/>
          </a:prstGeom>
          <a:noFill/>
          <a:ln w="0">
            <a:noFill/>
          </a:ln>
        </p:spPr>
        <p:style>
          <a:lnRef idx="0">
            <a:scrgbClr r="0" g="0" b="0"/>
          </a:lnRef>
          <a:fillRef idx="0">
            <a:scrgbClr r="0" g="0" b="0"/>
          </a:fillRef>
          <a:effectRef idx="0">
            <a:scrgbClr r="0" g="0" b="0"/>
          </a:effectRef>
          <a:fontRef idx="minor"/>
        </p:style>
      </p:sp>
      <p:sp>
        <p:nvSpPr>
          <p:cNvPr id="523" name="CustomShape 2"/>
          <p:cNvSpPr/>
          <p:nvPr/>
        </p:nvSpPr>
        <p:spPr>
          <a:xfrm>
            <a:off x="1113840" y="482040"/>
            <a:ext cx="180576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en-US" sz="1800" b="1" strike="noStrike" spc="-1">
                <a:solidFill>
                  <a:srgbClr val="000000"/>
                </a:solidFill>
                <a:latin typeface="Verdana"/>
              </a:rPr>
              <a:t>Class Design</a:t>
            </a:r>
            <a:endParaRPr lang="en-US" sz="1800" b="0" strike="noStrike" spc="-1">
              <a:latin typeface="Arial"/>
            </a:endParaRPr>
          </a:p>
        </p:txBody>
      </p:sp>
      <p:sp>
        <p:nvSpPr>
          <p:cNvPr id="524" name="CustomShape 3"/>
          <p:cNvSpPr/>
          <p:nvPr/>
        </p:nvSpPr>
        <p:spPr>
          <a:xfrm>
            <a:off x="1105560" y="924840"/>
            <a:ext cx="6973920" cy="579600"/>
          </a:xfrm>
          <a:prstGeom prst="rect">
            <a:avLst/>
          </a:prstGeom>
          <a:noFill/>
          <a:ln w="0">
            <a:noFill/>
          </a:ln>
        </p:spPr>
        <p:style>
          <a:lnRef idx="0">
            <a:scrgbClr r="0" g="0" b="0"/>
          </a:lnRef>
          <a:fillRef idx="0">
            <a:scrgbClr r="0" g="0" b="0"/>
          </a:fillRef>
          <a:effectRef idx="0">
            <a:scrgbClr r="0" g="0" b="0"/>
          </a:effectRef>
          <a:fontRef idx="minor"/>
        </p:style>
        <p:txBody>
          <a:bodyPr anchor="ctr">
            <a:spAutoFit/>
          </a:bodyPr>
          <a:lstStyle/>
          <a:p>
            <a:pPr>
              <a:lnSpc>
                <a:spcPct val="100000"/>
              </a:lnSpc>
              <a:tabLst>
                <a:tab pos="0" algn="l"/>
              </a:tabLst>
            </a:pPr>
            <a:r>
              <a:rPr lang="en-US" sz="1400" b="1" u="sng" strike="noStrike" spc="-1">
                <a:solidFill>
                  <a:srgbClr val="000000"/>
                </a:solidFill>
                <a:uFillTx/>
                <a:latin typeface="Calibri"/>
                <a:ea typeface="Calibri"/>
              </a:rPr>
              <a:t>POJO Classes:</a:t>
            </a:r>
            <a:endParaRPr lang="en-US" sz="1400" b="0" strike="noStrike" spc="-1">
              <a:latin typeface="Arial"/>
            </a:endParaRPr>
          </a:p>
          <a:p>
            <a:pPr>
              <a:lnSpc>
                <a:spcPct val="100000"/>
              </a:lnSpc>
              <a:tabLst>
                <a:tab pos="0" algn="l"/>
              </a:tabLst>
            </a:pPr>
            <a:endParaRPr lang="en-US" sz="1400" b="0" strike="noStrike" spc="-1">
              <a:latin typeface="Aria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560" y="1582560"/>
            <a:ext cx="9829140" cy="494376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CustomShape 1"/>
          <p:cNvSpPr/>
          <p:nvPr/>
        </p:nvSpPr>
        <p:spPr>
          <a:xfrm>
            <a:off x="4821480" y="-3133800"/>
            <a:ext cx="8075880" cy="286560"/>
          </a:xfrm>
          <a:prstGeom prst="rect">
            <a:avLst/>
          </a:prstGeom>
          <a:noFill/>
          <a:ln w="0">
            <a:noFill/>
          </a:ln>
        </p:spPr>
        <p:style>
          <a:lnRef idx="0">
            <a:scrgbClr r="0" g="0" b="0"/>
          </a:lnRef>
          <a:fillRef idx="0">
            <a:scrgbClr r="0" g="0" b="0"/>
          </a:fillRef>
          <a:effectRef idx="0">
            <a:scrgbClr r="0" g="0" b="0"/>
          </a:effectRef>
          <a:fontRef idx="minor"/>
        </p:style>
      </p:sp>
      <p:sp>
        <p:nvSpPr>
          <p:cNvPr id="527" name="CustomShape 2"/>
          <p:cNvSpPr/>
          <p:nvPr/>
        </p:nvSpPr>
        <p:spPr>
          <a:xfrm>
            <a:off x="1113840" y="482040"/>
            <a:ext cx="180576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en-US" sz="1800" b="1" strike="noStrike" spc="-1">
                <a:solidFill>
                  <a:srgbClr val="000000"/>
                </a:solidFill>
                <a:latin typeface="Verdana"/>
              </a:rPr>
              <a:t>Class Design</a:t>
            </a:r>
            <a:endParaRPr lang="en-US" sz="1800" b="0" strike="noStrike" spc="-1">
              <a:latin typeface="Arial"/>
            </a:endParaRPr>
          </a:p>
        </p:txBody>
      </p:sp>
      <p:sp>
        <p:nvSpPr>
          <p:cNvPr id="528" name="CustomShape 3"/>
          <p:cNvSpPr/>
          <p:nvPr/>
        </p:nvSpPr>
        <p:spPr>
          <a:xfrm>
            <a:off x="1105560" y="1031400"/>
            <a:ext cx="6973920" cy="366480"/>
          </a:xfrm>
          <a:prstGeom prst="rect">
            <a:avLst/>
          </a:prstGeom>
          <a:noFill/>
          <a:ln w="0">
            <a:noFill/>
          </a:ln>
        </p:spPr>
        <p:style>
          <a:lnRef idx="0">
            <a:scrgbClr r="0" g="0" b="0"/>
          </a:lnRef>
          <a:fillRef idx="0">
            <a:scrgbClr r="0" g="0" b="0"/>
          </a:fillRef>
          <a:effectRef idx="0">
            <a:scrgbClr r="0" g="0" b="0"/>
          </a:effectRef>
          <a:fontRef idx="minor"/>
        </p:style>
        <p:txBody>
          <a:bodyPr anchor="ctr">
            <a:spAutoFit/>
          </a:bodyPr>
          <a:lstStyle/>
          <a:p>
            <a:pPr>
              <a:lnSpc>
                <a:spcPct val="100000"/>
              </a:lnSpc>
              <a:tabLst>
                <a:tab pos="0" algn="l"/>
              </a:tabLst>
            </a:pPr>
            <a:r>
              <a:rPr lang="en-US" sz="1800" b="1" u="sng" strike="noStrike" spc="-1">
                <a:solidFill>
                  <a:srgbClr val="000000"/>
                </a:solidFill>
                <a:uFillTx/>
                <a:latin typeface="Verdana"/>
              </a:rPr>
              <a:t>Service Interface:</a:t>
            </a:r>
            <a:endParaRPr lang="en-US" sz="1800" b="0" strike="noStrike" spc="-1">
              <a:latin typeface="Aria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500" y="1582560"/>
            <a:ext cx="9740900" cy="47639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 name="CustomShape 1"/>
          <p:cNvSpPr/>
          <p:nvPr/>
        </p:nvSpPr>
        <p:spPr>
          <a:xfrm>
            <a:off x="4821480" y="-3133800"/>
            <a:ext cx="8075880" cy="286560"/>
          </a:xfrm>
          <a:prstGeom prst="rect">
            <a:avLst/>
          </a:prstGeom>
          <a:noFill/>
          <a:ln w="0">
            <a:noFill/>
          </a:ln>
        </p:spPr>
        <p:style>
          <a:lnRef idx="0">
            <a:scrgbClr r="0" g="0" b="0"/>
          </a:lnRef>
          <a:fillRef idx="0">
            <a:scrgbClr r="0" g="0" b="0"/>
          </a:fillRef>
          <a:effectRef idx="0">
            <a:scrgbClr r="0" g="0" b="0"/>
          </a:effectRef>
          <a:fontRef idx="minor"/>
        </p:style>
      </p:sp>
      <p:sp>
        <p:nvSpPr>
          <p:cNvPr id="531" name="CustomShape 2"/>
          <p:cNvSpPr/>
          <p:nvPr/>
        </p:nvSpPr>
        <p:spPr>
          <a:xfrm>
            <a:off x="1113840" y="482040"/>
            <a:ext cx="180576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en-US" sz="1800" b="1" strike="noStrike" spc="-1">
                <a:solidFill>
                  <a:srgbClr val="000000"/>
                </a:solidFill>
                <a:latin typeface="Verdana"/>
              </a:rPr>
              <a:t>Class Design</a:t>
            </a:r>
            <a:endParaRPr lang="en-US" sz="1800" b="0" strike="noStrike" spc="-1">
              <a:latin typeface="Arial"/>
            </a:endParaRPr>
          </a:p>
        </p:txBody>
      </p:sp>
      <p:sp>
        <p:nvSpPr>
          <p:cNvPr id="532" name="CustomShape 3"/>
          <p:cNvSpPr/>
          <p:nvPr/>
        </p:nvSpPr>
        <p:spPr>
          <a:xfrm>
            <a:off x="1105560" y="1031400"/>
            <a:ext cx="6973920" cy="366480"/>
          </a:xfrm>
          <a:prstGeom prst="rect">
            <a:avLst/>
          </a:prstGeom>
          <a:noFill/>
          <a:ln w="0">
            <a:noFill/>
          </a:ln>
        </p:spPr>
        <p:style>
          <a:lnRef idx="0">
            <a:scrgbClr r="0" g="0" b="0"/>
          </a:lnRef>
          <a:fillRef idx="0">
            <a:scrgbClr r="0" g="0" b="0"/>
          </a:fillRef>
          <a:effectRef idx="0">
            <a:scrgbClr r="0" g="0" b="0"/>
          </a:effectRef>
          <a:fontRef idx="minor"/>
        </p:style>
        <p:txBody>
          <a:bodyPr anchor="ctr">
            <a:spAutoFit/>
          </a:bodyPr>
          <a:lstStyle/>
          <a:p>
            <a:pPr>
              <a:lnSpc>
                <a:spcPct val="100000"/>
              </a:lnSpc>
              <a:tabLst>
                <a:tab pos="0" algn="l"/>
              </a:tabLst>
            </a:pPr>
            <a:r>
              <a:rPr lang="en-US" sz="1800" b="1" u="sng" strike="noStrike" spc="-1">
                <a:solidFill>
                  <a:srgbClr val="000000"/>
                </a:solidFill>
                <a:uFillTx/>
                <a:latin typeface="Verdana"/>
              </a:rPr>
              <a:t>Repository:</a:t>
            </a:r>
            <a:endParaRPr lang="en-US" sz="1800" b="0" strike="noStrike" spc="-1">
              <a:latin typeface="Aria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0" y="1437950"/>
            <a:ext cx="9652000" cy="523352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4" name="Group 1"/>
          <p:cNvGrpSpPr/>
          <p:nvPr/>
        </p:nvGrpSpPr>
        <p:grpSpPr>
          <a:xfrm>
            <a:off x="5808600" y="1700640"/>
            <a:ext cx="6532560" cy="4665960"/>
            <a:chOff x="5808600" y="1700640"/>
            <a:chExt cx="6532560" cy="4665960"/>
          </a:xfrm>
        </p:grpSpPr>
        <p:pic>
          <p:nvPicPr>
            <p:cNvPr id="535" name="Picture 9"/>
            <p:cNvPicPr/>
            <p:nvPr/>
          </p:nvPicPr>
          <p:blipFill>
            <a:blip r:embed="rId2"/>
            <a:stretch/>
          </p:blipFill>
          <p:spPr>
            <a:xfrm>
              <a:off x="5808600" y="1700640"/>
              <a:ext cx="6532560" cy="4665960"/>
            </a:xfrm>
            <a:prstGeom prst="rect">
              <a:avLst/>
            </a:prstGeom>
            <a:ln w="0">
              <a:noFill/>
            </a:ln>
          </p:spPr>
        </p:pic>
        <p:sp>
          <p:nvSpPr>
            <p:cNvPr id="536" name="CustomShape 2"/>
            <p:cNvSpPr/>
            <p:nvPr/>
          </p:nvSpPr>
          <p:spPr>
            <a:xfrm>
              <a:off x="6561000" y="2061720"/>
              <a:ext cx="4904640" cy="2736000"/>
            </a:xfrm>
            <a:prstGeom prst="rect">
              <a:avLst/>
            </a:prstGeom>
            <a:gradFill rotWithShape="0">
              <a:gsLst>
                <a:gs pos="44000">
                  <a:srgbClr val="000000"/>
                </a:gs>
                <a:gs pos="100000">
                  <a:srgbClr val="595959"/>
                </a:gs>
              </a:gsLst>
              <a:lin ang="16200000"/>
            </a:gradFill>
            <a:ln>
              <a:noFill/>
            </a:ln>
          </p:spPr>
          <p:style>
            <a:lnRef idx="2">
              <a:schemeClr val="accent1">
                <a:shade val="50000"/>
              </a:schemeClr>
            </a:lnRef>
            <a:fillRef idx="1">
              <a:schemeClr val="accent1"/>
            </a:fillRef>
            <a:effectRef idx="0">
              <a:schemeClr val="accent1"/>
            </a:effectRef>
            <a:fontRef idx="minor"/>
          </p:style>
        </p:sp>
      </p:grpSp>
      <p:pic>
        <p:nvPicPr>
          <p:cNvPr id="537" name="Picture Placeholder 31"/>
          <p:cNvPicPr/>
          <p:nvPr/>
        </p:nvPicPr>
        <p:blipFill>
          <a:blip r:embed="rId3"/>
          <a:srcRect t="8398" b="8398"/>
          <a:stretch/>
        </p:blipFill>
        <p:spPr>
          <a:xfrm>
            <a:off x="6553080" y="2060640"/>
            <a:ext cx="4909680" cy="2722320"/>
          </a:xfrm>
          <a:prstGeom prst="rect">
            <a:avLst/>
          </a:prstGeom>
          <a:ln w="0">
            <a:noFill/>
          </a:ln>
        </p:spPr>
      </p:pic>
      <p:sp>
        <p:nvSpPr>
          <p:cNvPr id="538" name="TextShape 3"/>
          <p:cNvSpPr txBox="1"/>
          <p:nvPr/>
        </p:nvSpPr>
        <p:spPr>
          <a:xfrm>
            <a:off x="407880" y="404640"/>
            <a:ext cx="9864000" cy="863280"/>
          </a:xfrm>
          <a:prstGeom prst="rect">
            <a:avLst/>
          </a:prstGeom>
          <a:noFill/>
          <a:ln w="0">
            <a:noFill/>
          </a:ln>
        </p:spPr>
        <p:txBody>
          <a:bodyPr lIns="0" tIns="0" rIns="0" bIns="0">
            <a:noAutofit/>
          </a:bodyPr>
          <a:lstStyle/>
          <a:p>
            <a:pPr>
              <a:lnSpc>
                <a:spcPct val="90000"/>
              </a:lnSpc>
            </a:pPr>
            <a:r>
              <a:rPr lang="en-US" sz="2600" b="0" strike="noStrike" spc="-1">
                <a:solidFill>
                  <a:srgbClr val="0070AD"/>
                </a:solidFill>
                <a:latin typeface="Verdana"/>
                <a:ea typeface="Verdana"/>
              </a:rPr>
              <a:t>Questions</a:t>
            </a:r>
            <a:endParaRPr lang="en-US" sz="2600" b="0" strike="noStrike" spc="-1">
              <a:solidFill>
                <a:srgbClr val="000000"/>
              </a:solidFill>
              <a:latin typeface="Verdana"/>
            </a:endParaRPr>
          </a:p>
        </p:txBody>
      </p:sp>
      <p:pic>
        <p:nvPicPr>
          <p:cNvPr id="539" name="Graphic 25"/>
          <p:cNvPicPr/>
          <p:nvPr/>
        </p:nvPicPr>
        <p:blipFill>
          <a:blip r:embed="rId4"/>
          <a:srcRect l="81836" t="-4712" b="16530"/>
          <a:stretch/>
        </p:blipFill>
        <p:spPr>
          <a:xfrm>
            <a:off x="11491560" y="164880"/>
            <a:ext cx="424080" cy="459360"/>
          </a:xfrm>
          <a:prstGeom prst="rect">
            <a:avLst/>
          </a:prstGeom>
          <a:ln w="0">
            <a:noFill/>
          </a:ln>
        </p:spPr>
      </p:pic>
      <p:pic>
        <p:nvPicPr>
          <p:cNvPr id="540" name="Graphic 30" descr="Help"/>
          <p:cNvPicPr/>
          <p:nvPr/>
        </p:nvPicPr>
        <p:blipFill>
          <a:blip r:embed="rId5"/>
          <a:stretch/>
        </p:blipFill>
        <p:spPr>
          <a:xfrm>
            <a:off x="1290960" y="2245680"/>
            <a:ext cx="3303000" cy="330300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10229</TotalTime>
  <Words>124</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6</vt:i4>
      </vt:variant>
      <vt:variant>
        <vt:lpstr>Theme</vt:lpstr>
      </vt:variant>
      <vt:variant>
        <vt:i4>8</vt:i4>
      </vt:variant>
      <vt:variant>
        <vt:lpstr>Slide Titles</vt:lpstr>
      </vt:variant>
      <vt:variant>
        <vt:i4>10</vt:i4>
      </vt:variant>
    </vt:vector>
  </HeadingPairs>
  <TitlesOfParts>
    <vt:vector size="24" baseType="lpstr">
      <vt:lpstr>Arial</vt:lpstr>
      <vt:lpstr>Calibri</vt:lpstr>
      <vt:lpstr>DejaVu Sans</vt:lpstr>
      <vt:lpstr>Symbol</vt:lpstr>
      <vt:lpstr>Verdana</vt:lpstr>
      <vt:lpstr>Wingdings</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Kulkarni, Sagar</dc:creator>
  <dc:description/>
  <cp:lastModifiedBy>Anideepa Mitra</cp:lastModifiedBy>
  <cp:revision>48</cp:revision>
  <dcterms:created xsi:type="dcterms:W3CDTF">2018-05-28T05:37:39Z</dcterms:created>
  <dcterms:modified xsi:type="dcterms:W3CDTF">2021-04-06T19:06:32Z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0x010100064F797F9BD2124B9B89E1787624A7F8</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ies>
</file>