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78B6-5FE6-480E-A561-7D8C13373632}" v="25" dt="2025-07-10T09:04:02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kar, Nakka @ Global D&amp;T" userId="4a308b81-5650-4248-9446-57cbc335eaf1" providerId="ADAL" clId="{170C78B6-5FE6-480E-A561-7D8C13373632}"/>
    <pc:docChg chg="undo redo custSel addSld modSld">
      <pc:chgData name="Sreekar, Nakka @ Global D&amp;T" userId="4a308b81-5650-4248-9446-57cbc335eaf1" providerId="ADAL" clId="{170C78B6-5FE6-480E-A561-7D8C13373632}" dt="2025-07-10T09:04:13.617" v="529" actId="1076"/>
      <pc:docMkLst>
        <pc:docMk/>
      </pc:docMkLst>
      <pc:sldChg chg="addSp delSp modSp new mod">
        <pc:chgData name="Sreekar, Nakka @ Global D&amp;T" userId="4a308b81-5650-4248-9446-57cbc335eaf1" providerId="ADAL" clId="{170C78B6-5FE6-480E-A561-7D8C13373632}" dt="2025-07-10T07:15:54.887" v="298" actId="20577"/>
        <pc:sldMkLst>
          <pc:docMk/>
          <pc:sldMk cId="609431989" sldId="256"/>
        </pc:sldMkLst>
        <pc:spChg chg="del">
          <ac:chgData name="Sreekar, Nakka @ Global D&amp;T" userId="4a308b81-5650-4248-9446-57cbc335eaf1" providerId="ADAL" clId="{170C78B6-5FE6-480E-A561-7D8C13373632}" dt="2025-07-10T06:59:52.599" v="1" actId="478"/>
          <ac:spMkLst>
            <pc:docMk/>
            <pc:sldMk cId="609431989" sldId="256"/>
            <ac:spMk id="2" creationId="{CC37FDCC-F0DD-2E90-77BA-CB3275C62CBF}"/>
          </ac:spMkLst>
        </pc:spChg>
        <pc:spChg chg="del">
          <ac:chgData name="Sreekar, Nakka @ Global D&amp;T" userId="4a308b81-5650-4248-9446-57cbc335eaf1" providerId="ADAL" clId="{170C78B6-5FE6-480E-A561-7D8C13373632}" dt="2025-07-10T06:59:52.599" v="1" actId="478"/>
          <ac:spMkLst>
            <pc:docMk/>
            <pc:sldMk cId="609431989" sldId="256"/>
            <ac:spMk id="3" creationId="{4DA1BD9C-C438-F475-78F5-425A59136F3F}"/>
          </ac:spMkLst>
        </pc:spChg>
        <pc:spChg chg="add mod">
          <ac:chgData name="Sreekar, Nakka @ Global D&amp;T" userId="4a308b81-5650-4248-9446-57cbc335eaf1" providerId="ADAL" clId="{170C78B6-5FE6-480E-A561-7D8C13373632}" dt="2025-07-10T07:01:24.242" v="9" actId="164"/>
          <ac:spMkLst>
            <pc:docMk/>
            <pc:sldMk cId="609431989" sldId="256"/>
            <ac:spMk id="4" creationId="{340D2233-EA46-F1C6-EC4C-37B6AA0E61B3}"/>
          </ac:spMkLst>
        </pc:spChg>
        <pc:spChg chg="add mod">
          <ac:chgData name="Sreekar, Nakka @ Global D&amp;T" userId="4a308b81-5650-4248-9446-57cbc335eaf1" providerId="ADAL" clId="{170C78B6-5FE6-480E-A561-7D8C13373632}" dt="2025-07-10T07:01:24.242" v="9" actId="164"/>
          <ac:spMkLst>
            <pc:docMk/>
            <pc:sldMk cId="609431989" sldId="256"/>
            <ac:spMk id="5" creationId="{03F77DE8-012B-1A72-3883-508FA12D4288}"/>
          </ac:spMkLst>
        </pc:spChg>
        <pc:spChg chg="add mod">
          <ac:chgData name="Sreekar, Nakka @ Global D&amp;T" userId="4a308b81-5650-4248-9446-57cbc335eaf1" providerId="ADAL" clId="{170C78B6-5FE6-480E-A561-7D8C13373632}" dt="2025-07-10T07:04:46.583" v="58" actId="1076"/>
          <ac:spMkLst>
            <pc:docMk/>
            <pc:sldMk cId="609431989" sldId="256"/>
            <ac:spMk id="7" creationId="{7A7298E8-8C92-2AF3-E2F3-71ACC7A94299}"/>
          </ac:spMkLst>
        </pc:spChg>
        <pc:spChg chg="add mod">
          <ac:chgData name="Sreekar, Nakka @ Global D&amp;T" userId="4a308b81-5650-4248-9446-57cbc335eaf1" providerId="ADAL" clId="{170C78B6-5FE6-480E-A561-7D8C13373632}" dt="2025-07-10T07:05:37.493" v="102" actId="21"/>
          <ac:spMkLst>
            <pc:docMk/>
            <pc:sldMk cId="609431989" sldId="256"/>
            <ac:spMk id="16" creationId="{690D8E02-7F38-9E24-8C14-5584F43DA8FE}"/>
          </ac:spMkLst>
        </pc:spChg>
        <pc:spChg chg="add del mod">
          <ac:chgData name="Sreekar, Nakka @ Global D&amp;T" userId="4a308b81-5650-4248-9446-57cbc335eaf1" providerId="ADAL" clId="{170C78B6-5FE6-480E-A561-7D8C13373632}" dt="2025-07-10T07:12:26.898" v="236" actId="20577"/>
          <ac:spMkLst>
            <pc:docMk/>
            <pc:sldMk cId="609431989" sldId="256"/>
            <ac:spMk id="17" creationId="{A8EEFADB-62D2-E78A-67F7-E459B6875819}"/>
          </ac:spMkLst>
        </pc:spChg>
        <pc:spChg chg="add mod">
          <ac:chgData name="Sreekar, Nakka @ Global D&amp;T" userId="4a308b81-5650-4248-9446-57cbc335eaf1" providerId="ADAL" clId="{170C78B6-5FE6-480E-A561-7D8C13373632}" dt="2025-07-10T07:04:31.276" v="49" actId="571"/>
          <ac:spMkLst>
            <pc:docMk/>
            <pc:sldMk cId="609431989" sldId="256"/>
            <ac:spMk id="18" creationId="{371B347F-119A-99DA-0663-095FEF79A44E}"/>
          </ac:spMkLst>
        </pc:spChg>
        <pc:spChg chg="add mod">
          <ac:chgData name="Sreekar, Nakka @ Global D&amp;T" userId="4a308b81-5650-4248-9446-57cbc335eaf1" providerId="ADAL" clId="{170C78B6-5FE6-480E-A561-7D8C13373632}" dt="2025-07-10T07:04:27.351" v="47" actId="571"/>
          <ac:spMkLst>
            <pc:docMk/>
            <pc:sldMk cId="609431989" sldId="256"/>
            <ac:spMk id="19" creationId="{9FCF5EEC-42C4-8410-49F5-3EBE5A542E72}"/>
          </ac:spMkLst>
        </pc:spChg>
        <pc:spChg chg="add mod">
          <ac:chgData name="Sreekar, Nakka @ Global D&amp;T" userId="4a308b81-5650-4248-9446-57cbc335eaf1" providerId="ADAL" clId="{170C78B6-5FE6-480E-A561-7D8C13373632}" dt="2025-07-10T07:04:26.618" v="46" actId="571"/>
          <ac:spMkLst>
            <pc:docMk/>
            <pc:sldMk cId="609431989" sldId="256"/>
            <ac:spMk id="20" creationId="{9FD0D4FC-3FE0-A2F2-773C-9AA246D52A14}"/>
          </ac:spMkLst>
        </pc:spChg>
        <pc:spChg chg="add del mod">
          <ac:chgData name="Sreekar, Nakka @ Global D&amp;T" userId="4a308b81-5650-4248-9446-57cbc335eaf1" providerId="ADAL" clId="{170C78B6-5FE6-480E-A561-7D8C13373632}" dt="2025-07-10T07:05:04.691" v="66" actId="478"/>
          <ac:spMkLst>
            <pc:docMk/>
            <pc:sldMk cId="609431989" sldId="256"/>
            <ac:spMk id="21" creationId="{B9840A4D-353B-7953-7922-8C2EB2186B52}"/>
          </ac:spMkLst>
        </pc:spChg>
        <pc:spChg chg="add mod">
          <ac:chgData name="Sreekar, Nakka @ Global D&amp;T" userId="4a308b81-5650-4248-9446-57cbc335eaf1" providerId="ADAL" clId="{170C78B6-5FE6-480E-A561-7D8C13373632}" dt="2025-07-10T07:06:26.679" v="149" actId="20577"/>
          <ac:spMkLst>
            <pc:docMk/>
            <pc:sldMk cId="609431989" sldId="256"/>
            <ac:spMk id="22" creationId="{06255014-A9E6-2122-4D84-C4AFFAD5C80C}"/>
          </ac:spMkLst>
        </pc:spChg>
        <pc:spChg chg="add mod">
          <ac:chgData name="Sreekar, Nakka @ Global D&amp;T" userId="4a308b81-5650-4248-9446-57cbc335eaf1" providerId="ADAL" clId="{170C78B6-5FE6-480E-A561-7D8C13373632}" dt="2025-07-10T07:05:54.453" v="106"/>
          <ac:spMkLst>
            <pc:docMk/>
            <pc:sldMk cId="609431989" sldId="256"/>
            <ac:spMk id="23" creationId="{22D6103D-A298-B131-7D77-F43249F2D1F7}"/>
          </ac:spMkLst>
        </pc:spChg>
        <pc:spChg chg="add mod">
          <ac:chgData name="Sreekar, Nakka @ Global D&amp;T" userId="4a308b81-5650-4248-9446-57cbc335eaf1" providerId="ADAL" clId="{170C78B6-5FE6-480E-A561-7D8C13373632}" dt="2025-07-10T07:12:30.326" v="244" actId="20577"/>
          <ac:spMkLst>
            <pc:docMk/>
            <pc:sldMk cId="609431989" sldId="256"/>
            <ac:spMk id="24" creationId="{EA3C0612-0797-F5B6-5626-2D7128DE4280}"/>
          </ac:spMkLst>
        </pc:spChg>
        <pc:spChg chg="add mod">
          <ac:chgData name="Sreekar, Nakka @ Global D&amp;T" userId="4a308b81-5650-4248-9446-57cbc335eaf1" providerId="ADAL" clId="{170C78B6-5FE6-480E-A561-7D8C13373632}" dt="2025-07-10T07:15:54.887" v="298" actId="20577"/>
          <ac:spMkLst>
            <pc:docMk/>
            <pc:sldMk cId="609431989" sldId="256"/>
            <ac:spMk id="25" creationId="{03E5D71D-3FB8-21F6-531B-43372A54CCAB}"/>
          </ac:spMkLst>
        </pc:spChg>
        <pc:grpChg chg="add mod">
          <ac:chgData name="Sreekar, Nakka @ Global D&amp;T" userId="4a308b81-5650-4248-9446-57cbc335eaf1" providerId="ADAL" clId="{170C78B6-5FE6-480E-A561-7D8C13373632}" dt="2025-07-10T07:04:46.583" v="58" actId="1076"/>
          <ac:grpSpMkLst>
            <pc:docMk/>
            <pc:sldMk cId="609431989" sldId="256"/>
            <ac:grpSpMk id="6" creationId="{ED7FB0E1-F6FA-F15F-1C3C-43467B03B215}"/>
          </ac:grpSpMkLst>
        </pc:grpChg>
        <pc:cxnChg chg="add mod">
          <ac:chgData name="Sreekar, Nakka @ Global D&amp;T" userId="4a308b81-5650-4248-9446-57cbc335eaf1" providerId="ADAL" clId="{170C78B6-5FE6-480E-A561-7D8C13373632}" dt="2025-07-10T07:04:46.583" v="58" actId="1076"/>
          <ac:cxnSpMkLst>
            <pc:docMk/>
            <pc:sldMk cId="609431989" sldId="256"/>
            <ac:cxnSpMk id="9" creationId="{EA469F32-8FFD-1347-69CA-6BCE3F5FE264}"/>
          </ac:cxnSpMkLst>
        </pc:cxnChg>
        <pc:cxnChg chg="add del mod">
          <ac:chgData name="Sreekar, Nakka @ Global D&amp;T" userId="4a308b81-5650-4248-9446-57cbc335eaf1" providerId="ADAL" clId="{170C78B6-5FE6-480E-A561-7D8C13373632}" dt="2025-07-10T07:03:35.183" v="35" actId="478"/>
          <ac:cxnSpMkLst>
            <pc:docMk/>
            <pc:sldMk cId="609431989" sldId="256"/>
            <ac:cxnSpMk id="11" creationId="{30C9EDC9-1414-B458-9D11-5970D2A8C618}"/>
          </ac:cxnSpMkLst>
        </pc:cxnChg>
        <pc:cxnChg chg="add del mod">
          <ac:chgData name="Sreekar, Nakka @ Global D&amp;T" userId="4a308b81-5650-4248-9446-57cbc335eaf1" providerId="ADAL" clId="{170C78B6-5FE6-480E-A561-7D8C13373632}" dt="2025-07-10T07:03:31.913" v="31" actId="478"/>
          <ac:cxnSpMkLst>
            <pc:docMk/>
            <pc:sldMk cId="609431989" sldId="256"/>
            <ac:cxnSpMk id="12" creationId="{71ED5F18-5DD6-9FCD-05A4-95B42A6F9342}"/>
          </ac:cxnSpMkLst>
        </pc:cxnChg>
        <pc:cxnChg chg="add del mod">
          <ac:chgData name="Sreekar, Nakka @ Global D&amp;T" userId="4a308b81-5650-4248-9446-57cbc335eaf1" providerId="ADAL" clId="{170C78B6-5FE6-480E-A561-7D8C13373632}" dt="2025-07-10T07:03:32.854" v="32" actId="478"/>
          <ac:cxnSpMkLst>
            <pc:docMk/>
            <pc:sldMk cId="609431989" sldId="256"/>
            <ac:cxnSpMk id="14" creationId="{9154A537-FA9D-686B-D740-47836E400689}"/>
          </ac:cxnSpMkLst>
        </pc:cxnChg>
        <pc:cxnChg chg="add del mod">
          <ac:chgData name="Sreekar, Nakka @ Global D&amp;T" userId="4a308b81-5650-4248-9446-57cbc335eaf1" providerId="ADAL" clId="{170C78B6-5FE6-480E-A561-7D8C13373632}" dt="2025-07-10T07:03:34.312" v="34" actId="478"/>
          <ac:cxnSpMkLst>
            <pc:docMk/>
            <pc:sldMk cId="609431989" sldId="256"/>
            <ac:cxnSpMk id="15" creationId="{64BAE0BB-5099-3454-AA1B-A774DC48B752}"/>
          </ac:cxnSpMkLst>
        </pc:cxnChg>
      </pc:sldChg>
      <pc:sldChg chg="addSp delSp modSp add mod">
        <pc:chgData name="Sreekar, Nakka @ Global D&amp;T" userId="4a308b81-5650-4248-9446-57cbc335eaf1" providerId="ADAL" clId="{170C78B6-5FE6-480E-A561-7D8C13373632}" dt="2025-07-10T09:04:13.617" v="529" actId="1076"/>
        <pc:sldMkLst>
          <pc:docMk/>
          <pc:sldMk cId="4161771760" sldId="257"/>
        </pc:sldMkLst>
        <pc:spChg chg="add mod">
          <ac:chgData name="Sreekar, Nakka @ Global D&amp;T" userId="4a308b81-5650-4248-9446-57cbc335eaf1" providerId="ADAL" clId="{170C78B6-5FE6-480E-A561-7D8C13373632}" dt="2025-07-10T07:23:44.049" v="445" actId="1076"/>
          <ac:spMkLst>
            <pc:docMk/>
            <pc:sldMk cId="4161771760" sldId="257"/>
            <ac:spMk id="3" creationId="{D3EE7AAD-DC3E-E9FE-D8E3-2412B3C2B2E3}"/>
          </ac:spMkLst>
        </pc:spChg>
        <pc:spChg chg="mod">
          <ac:chgData name="Sreekar, Nakka @ Global D&amp;T" userId="4a308b81-5650-4248-9446-57cbc335eaf1" providerId="ADAL" clId="{170C78B6-5FE6-480E-A561-7D8C13373632}" dt="2025-07-10T07:23:44.049" v="445" actId="1076"/>
          <ac:spMkLst>
            <pc:docMk/>
            <pc:sldMk cId="4161771760" sldId="257"/>
            <ac:spMk id="7" creationId="{0027421A-133B-98BE-E38C-18C5E4AE4274}"/>
          </ac:spMkLst>
        </pc:spChg>
        <pc:spChg chg="add mod">
          <ac:chgData name="Sreekar, Nakka @ Global D&amp;T" userId="4a308b81-5650-4248-9446-57cbc335eaf1" providerId="ADAL" clId="{170C78B6-5FE6-480E-A561-7D8C13373632}" dt="2025-07-10T09:02:54.383" v="475" actId="1076"/>
          <ac:spMkLst>
            <pc:docMk/>
            <pc:sldMk cId="4161771760" sldId="257"/>
            <ac:spMk id="13" creationId="{51F1670F-ED4D-D5B2-8BC6-BB3936899E20}"/>
          </ac:spMkLst>
        </pc:spChg>
        <pc:spChg chg="add mod">
          <ac:chgData name="Sreekar, Nakka @ Global D&amp;T" userId="4a308b81-5650-4248-9446-57cbc335eaf1" providerId="ADAL" clId="{170C78B6-5FE6-480E-A561-7D8C13373632}" dt="2025-07-10T07:24:19.143" v="451" actId="164"/>
          <ac:spMkLst>
            <pc:docMk/>
            <pc:sldMk cId="4161771760" sldId="257"/>
            <ac:spMk id="16" creationId="{3ABC3806-C8FC-F17D-57BE-4D0FA062131C}"/>
          </ac:spMkLst>
        </pc:spChg>
        <pc:spChg chg="add mod">
          <ac:chgData name="Sreekar, Nakka @ Global D&amp;T" userId="4a308b81-5650-4248-9446-57cbc335eaf1" providerId="ADAL" clId="{170C78B6-5FE6-480E-A561-7D8C13373632}" dt="2025-07-10T07:24:19.143" v="451" actId="164"/>
          <ac:spMkLst>
            <pc:docMk/>
            <pc:sldMk cId="4161771760" sldId="257"/>
            <ac:spMk id="19" creationId="{35488E36-9546-F669-FE96-14E92F8CA17A}"/>
          </ac:spMkLst>
        </pc:spChg>
        <pc:spChg chg="add del mod">
          <ac:chgData name="Sreekar, Nakka @ Global D&amp;T" userId="4a308b81-5650-4248-9446-57cbc335eaf1" providerId="ADAL" clId="{170C78B6-5FE6-480E-A561-7D8C13373632}" dt="2025-07-10T09:02:19.713" v="469"/>
          <ac:spMkLst>
            <pc:docMk/>
            <pc:sldMk cId="4161771760" sldId="257"/>
            <ac:spMk id="24" creationId="{13AD702C-487E-6071-7369-FB442C2A7424}"/>
          </ac:spMkLst>
        </pc:spChg>
        <pc:spChg chg="add mod">
          <ac:chgData name="Sreekar, Nakka @ Global D&amp;T" userId="4a308b81-5650-4248-9446-57cbc335eaf1" providerId="ADAL" clId="{170C78B6-5FE6-480E-A561-7D8C13373632}" dt="2025-07-10T09:03:09.186" v="490" actId="1076"/>
          <ac:spMkLst>
            <pc:docMk/>
            <pc:sldMk cId="4161771760" sldId="257"/>
            <ac:spMk id="25" creationId="{D1BA0C70-10ED-A065-AE9D-1BCAE9A82BAF}"/>
          </ac:spMkLst>
        </pc:spChg>
        <pc:spChg chg="add mod">
          <ac:chgData name="Sreekar, Nakka @ Global D&amp;T" userId="4a308b81-5650-4248-9446-57cbc335eaf1" providerId="ADAL" clId="{170C78B6-5FE6-480E-A561-7D8C13373632}" dt="2025-07-10T09:03:58.152" v="509" actId="20577"/>
          <ac:spMkLst>
            <pc:docMk/>
            <pc:sldMk cId="4161771760" sldId="257"/>
            <ac:spMk id="26" creationId="{87A3F1A5-2221-C493-2E8F-C0DE26013E12}"/>
          </ac:spMkLst>
        </pc:spChg>
        <pc:spChg chg="add mod">
          <ac:chgData name="Sreekar, Nakka @ Global D&amp;T" userId="4a308b81-5650-4248-9446-57cbc335eaf1" providerId="ADAL" clId="{170C78B6-5FE6-480E-A561-7D8C13373632}" dt="2025-07-10T09:04:12.301" v="528" actId="20577"/>
          <ac:spMkLst>
            <pc:docMk/>
            <pc:sldMk cId="4161771760" sldId="257"/>
            <ac:spMk id="27" creationId="{AE60A444-93CA-2B34-7FB6-5AFB40FEE76B}"/>
          </ac:spMkLst>
        </pc:spChg>
        <pc:grpChg chg="mod">
          <ac:chgData name="Sreekar, Nakka @ Global D&amp;T" userId="4a308b81-5650-4248-9446-57cbc335eaf1" providerId="ADAL" clId="{170C78B6-5FE6-480E-A561-7D8C13373632}" dt="2025-07-10T09:04:13.617" v="529" actId="1076"/>
          <ac:grpSpMkLst>
            <pc:docMk/>
            <pc:sldMk cId="4161771760" sldId="257"/>
            <ac:grpSpMk id="6" creationId="{05E8A88B-1C89-5D4B-9A17-843EDC6283B9}"/>
          </ac:grpSpMkLst>
        </pc:grpChg>
        <pc:grpChg chg="add mod">
          <ac:chgData name="Sreekar, Nakka @ Global D&amp;T" userId="4a308b81-5650-4248-9446-57cbc335eaf1" providerId="ADAL" clId="{170C78B6-5FE6-480E-A561-7D8C13373632}" dt="2025-07-10T07:24:25.615" v="452" actId="1076"/>
          <ac:grpSpMkLst>
            <pc:docMk/>
            <pc:sldMk cId="4161771760" sldId="257"/>
            <ac:grpSpMk id="23" creationId="{7CDAC4E1-CE79-C58D-D0FB-F48AE9380AFE}"/>
          </ac:grpSpMkLst>
        </pc:grpChg>
        <pc:picChg chg="add mod">
          <ac:chgData name="Sreekar, Nakka @ Global D&amp;T" userId="4a308b81-5650-4248-9446-57cbc335eaf1" providerId="ADAL" clId="{170C78B6-5FE6-480E-A561-7D8C13373632}" dt="2025-07-10T07:23:44.049" v="445" actId="1076"/>
          <ac:picMkLst>
            <pc:docMk/>
            <pc:sldMk cId="4161771760" sldId="257"/>
            <ac:picMk id="10" creationId="{8110508B-68E5-C160-61F2-B7A1324B8959}"/>
          </ac:picMkLst>
        </pc:picChg>
        <pc:cxnChg chg="mod">
          <ac:chgData name="Sreekar, Nakka @ Global D&amp;T" userId="4a308b81-5650-4248-9446-57cbc335eaf1" providerId="ADAL" clId="{170C78B6-5FE6-480E-A561-7D8C13373632}" dt="2025-07-10T07:23:44.049" v="445" actId="1076"/>
          <ac:cxnSpMkLst>
            <pc:docMk/>
            <pc:sldMk cId="4161771760" sldId="257"/>
            <ac:cxnSpMk id="9" creationId="{54AFC08C-D008-57BC-1097-35882FCF11FC}"/>
          </ac:cxnSpMkLst>
        </pc:cxnChg>
        <pc:cxnChg chg="mod">
          <ac:chgData name="Sreekar, Nakka @ Global D&amp;T" userId="4a308b81-5650-4248-9446-57cbc335eaf1" providerId="ADAL" clId="{170C78B6-5FE6-480E-A561-7D8C13373632}" dt="2025-07-10T07:23:44.049" v="445" actId="1076"/>
          <ac:cxnSpMkLst>
            <pc:docMk/>
            <pc:sldMk cId="4161771760" sldId="257"/>
            <ac:cxnSpMk id="11" creationId="{E112BDE3-1A28-54DD-5A1B-DB181C56874A}"/>
          </ac:cxnSpMkLst>
        </pc:cxnChg>
        <pc:cxnChg chg="mod">
          <ac:chgData name="Sreekar, Nakka @ Global D&amp;T" userId="4a308b81-5650-4248-9446-57cbc335eaf1" providerId="ADAL" clId="{170C78B6-5FE6-480E-A561-7D8C13373632}" dt="2025-07-10T07:23:44.049" v="445" actId="1076"/>
          <ac:cxnSpMkLst>
            <pc:docMk/>
            <pc:sldMk cId="4161771760" sldId="257"/>
            <ac:cxnSpMk id="14" creationId="{FCE9DDF5-4E20-9AE3-26C2-31A1157397C6}"/>
          </ac:cxnSpMkLst>
        </pc:cxnChg>
        <pc:cxnChg chg="add mod">
          <ac:chgData name="Sreekar, Nakka @ Global D&amp;T" userId="4a308b81-5650-4248-9446-57cbc335eaf1" providerId="ADAL" clId="{170C78B6-5FE6-480E-A561-7D8C13373632}" dt="2025-07-10T07:24:19.143" v="451" actId="164"/>
          <ac:cxnSpMkLst>
            <pc:docMk/>
            <pc:sldMk cId="4161771760" sldId="257"/>
            <ac:cxnSpMk id="18" creationId="{3B0B7DF4-CB4A-4C97-E331-7100F41A6D08}"/>
          </ac:cxnSpMkLst>
        </pc:cxnChg>
      </pc:sldChg>
      <pc:sldChg chg="modSp add mod">
        <pc:chgData name="Sreekar, Nakka @ Global D&amp;T" userId="4a308b81-5650-4248-9446-57cbc335eaf1" providerId="ADAL" clId="{170C78B6-5FE6-480E-A561-7D8C13373632}" dt="2025-07-10T07:16:16.371" v="312" actId="20577"/>
        <pc:sldMkLst>
          <pc:docMk/>
          <pc:sldMk cId="3296563537" sldId="258"/>
        </pc:sldMkLst>
        <pc:spChg chg="mod">
          <ac:chgData name="Sreekar, Nakka @ Global D&amp;T" userId="4a308b81-5650-4248-9446-57cbc335eaf1" providerId="ADAL" clId="{170C78B6-5FE6-480E-A561-7D8C13373632}" dt="2025-07-10T07:16:03.958" v="305" actId="20577"/>
          <ac:spMkLst>
            <pc:docMk/>
            <pc:sldMk cId="3296563537" sldId="258"/>
            <ac:spMk id="17" creationId="{146B5F39-2C9B-24CA-4CB8-F146717F6015}"/>
          </ac:spMkLst>
        </pc:spChg>
        <pc:spChg chg="mod">
          <ac:chgData name="Sreekar, Nakka @ Global D&amp;T" userId="4a308b81-5650-4248-9446-57cbc335eaf1" providerId="ADAL" clId="{170C78B6-5FE6-480E-A561-7D8C13373632}" dt="2025-07-10T07:16:16.371" v="312" actId="20577"/>
          <ac:spMkLst>
            <pc:docMk/>
            <pc:sldMk cId="3296563537" sldId="258"/>
            <ac:spMk id="22" creationId="{7A2B90BA-18F8-E51D-6217-FBA71BC8627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5E09-E1E4-4EAF-712A-E6DD7690F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A2655-D9D8-08A0-0777-D5114CB4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25AC-5C65-BAB4-DE15-A3AFF0BE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C7A2-D1B8-97A9-450D-449E3B72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6359-3533-E5A4-D22E-4A902C97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3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F49E-9A67-36AD-ED84-6C81ACBA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C8351-CFB4-9CF9-8180-DB8F487DA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4DE3E-5B8B-823D-5825-50A55EC7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64AB-EC13-BEE8-5A35-30CE47E4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6A1F-D20B-C69A-D270-23B1CAC1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94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F58CA-4A1A-C29B-ACC5-883F810FD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5D2F3-3497-D46A-C8C7-349E6E041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437-4E0B-1E27-A1A2-26E2F9B0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2948-C5F0-6F11-BBD3-4F7AAD25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908C-9A62-45B3-9221-D9EFD9D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92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BF09-493B-1D20-1D52-8944BEC5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B884-8171-BCBF-F835-A485EEA8A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8628-38D5-6CC3-A94E-146C0E69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CE33-C5E8-4EB2-AE51-68BC57D5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8F56-5CC6-DB6A-DB0C-508A1DF3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4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7564-673A-CC6D-B837-BC5B49C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825A-8CB8-EF2B-F28F-8281F7965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0B84-C338-D5BB-6C29-A86E0A714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267E-2E48-3258-B3D4-4732BF760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29B8-7302-3C21-CEE5-71C1432D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6BFF-506D-1E07-10D2-6AC8AE62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9039-5490-10FF-A6F3-F5BFCF730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B9AFB-AAC5-EAB7-977C-FBE34BC37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4FD2-6A6F-33E8-2B68-BEA37C87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A101-0270-B92B-2D7F-AAF0124E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8B860-FA23-262A-DE1B-23A45CA1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5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3D78-CABC-220C-4FC2-C1BF100D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A145-AA39-D3F1-9C7F-1B2855B1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03610-24AF-6AFD-9809-7B22F434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3988-8F58-1818-6EAF-07678A4A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562E7-9504-67B5-386B-29DF4CBCF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44F5E-7219-9326-7AE1-B2D5C6E3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C3C2F-9745-F9D0-6658-63490BCC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781B5-2C56-4793-E3CC-4376FEE8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92DD-267F-23A4-D1BB-697D0C7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52FC5-3F35-85FE-719A-1671B307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DAD1A-32AB-CD28-A3A7-3E2597D4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9F89-2A8D-27B7-E3B2-A0B97106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33EA2C-2914-90D7-2475-D890CB3D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43E2A-ED64-3E38-14B4-46814931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3408-952F-7E6C-5788-64487C9E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6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04C5-561F-77D0-D22D-1FA59E54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B832-B4E8-E7D3-879C-4D68656B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D72B2-C016-2353-7DB7-FC9428A97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8DE4C-DD8D-A1C9-0BF4-4E521901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1E0D0-33D0-C772-1A1D-9D704673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7651-4454-21F2-4E31-533CD556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9B5E-63DA-7695-7CFF-F2665830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E15D6-5809-02EC-9135-FB81F3FAE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F2533-3B7E-461E-8918-29E0BA2C0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B0C7-9C8F-2075-F98C-CECBCD48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73720-0059-66DB-C8D3-0ACA4ACB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87B7F-A1CE-6306-FA27-1A776328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0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98787-B1B8-9075-F62E-6B75F8E5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58C71-2A98-0A78-1519-C14093E8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0594-1F5B-84D9-3EAA-08D35C560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CAAD8-739B-4E96-81F1-0854E32F35A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7B53-EA6A-26A7-39E8-C5C3A5BBD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D6CDA-E1FF-1B83-23B3-D147D965C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3CF49-F8C6-4DEA-8B61-65CE576D05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D7FB0E1-F6FA-F15F-1C3C-43467B03B215}"/>
              </a:ext>
            </a:extLst>
          </p:cNvPr>
          <p:cNvGrpSpPr/>
          <p:nvPr/>
        </p:nvGrpSpPr>
        <p:grpSpPr>
          <a:xfrm>
            <a:off x="806244" y="489151"/>
            <a:ext cx="10107561" cy="5034116"/>
            <a:chOff x="1042219" y="511278"/>
            <a:chExt cx="10107561" cy="5034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0D2233-EA46-F1C6-EC4C-37B6AA0E61B3}"/>
                </a:ext>
              </a:extLst>
            </p:cNvPr>
            <p:cNvSpPr/>
            <p:nvPr/>
          </p:nvSpPr>
          <p:spPr>
            <a:xfrm>
              <a:off x="1042219" y="511278"/>
              <a:ext cx="10107561" cy="5034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F77DE8-012B-1A72-3883-508FA12D4288}"/>
                </a:ext>
              </a:extLst>
            </p:cNvPr>
            <p:cNvSpPr/>
            <p:nvPr/>
          </p:nvSpPr>
          <p:spPr>
            <a:xfrm>
              <a:off x="1091381" y="570271"/>
              <a:ext cx="9999406" cy="4906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7A7298E8-8C92-2AF3-E2F3-71ACC7A94299}"/>
              </a:ext>
            </a:extLst>
          </p:cNvPr>
          <p:cNvSpPr/>
          <p:nvPr/>
        </p:nvSpPr>
        <p:spPr>
          <a:xfrm rot="10800000">
            <a:off x="5034115" y="5523267"/>
            <a:ext cx="1759975" cy="86032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469F32-8FFD-1347-69CA-6BCE3F5FE264}"/>
              </a:ext>
            </a:extLst>
          </p:cNvPr>
          <p:cNvCxnSpPr/>
          <p:nvPr/>
        </p:nvCxnSpPr>
        <p:spPr>
          <a:xfrm>
            <a:off x="914399" y="1187241"/>
            <a:ext cx="9999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D8E02-7F38-9E24-8C14-5584F43DA8FE}"/>
              </a:ext>
            </a:extLst>
          </p:cNvPr>
          <p:cNvSpPr/>
          <p:nvPr/>
        </p:nvSpPr>
        <p:spPr>
          <a:xfrm>
            <a:off x="3682180" y="1521543"/>
            <a:ext cx="4345858" cy="3598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EFADB-62D2-E78A-67F7-E459B6875819}"/>
              </a:ext>
            </a:extLst>
          </p:cNvPr>
          <p:cNvSpPr txBox="1"/>
          <p:nvPr/>
        </p:nvSpPr>
        <p:spPr>
          <a:xfrm>
            <a:off x="4311445" y="1619856"/>
            <a:ext cx="280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Sign 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55014-A9E6-2122-4D84-C4AFFAD5C80C}"/>
              </a:ext>
            </a:extLst>
          </p:cNvPr>
          <p:cNvSpPr txBox="1"/>
          <p:nvPr/>
        </p:nvSpPr>
        <p:spPr>
          <a:xfrm>
            <a:off x="3760839" y="2048181"/>
            <a:ext cx="3623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latinLnBrk="0" hangingPunct="1"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First name:</a:t>
            </a:r>
            <a:endParaRPr lang="en-IN" dirty="0">
              <a:effectLst/>
            </a:endParaRPr>
          </a:p>
          <a:p>
            <a:pPr marL="0" rtl="0" eaLnBrk="1" latinLnBrk="0" hangingPunct="1">
              <a:buNone/>
            </a:pPr>
            <a:r>
              <a:rPr lang="en-IN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Last Name:</a:t>
            </a:r>
            <a:endParaRPr lang="en-IN" dirty="0">
              <a:effectLst/>
            </a:endParaRPr>
          </a:p>
          <a:p>
            <a:pPr marL="0" rtl="0" eaLnBrk="1" latinLnBrk="0" hangingPunct="1"/>
            <a:r>
              <a:rPr lang="en-IN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Email:</a:t>
            </a:r>
          </a:p>
          <a:p>
            <a:pPr marL="0" rtl="0" eaLnBrk="1" latinLnBrk="0" hangingPunct="1"/>
            <a:r>
              <a:rPr lang="en-IN" dirty="0">
                <a:solidFill>
                  <a:srgbClr val="000000"/>
                </a:solidFill>
                <a:latin typeface="Aptos" panose="020B0004020202020204" pitchFamily="34" charset="0"/>
              </a:rPr>
              <a:t>Password:</a:t>
            </a:r>
          </a:p>
          <a:p>
            <a:pPr marL="0" rtl="0" eaLnBrk="1" latinLnBrk="0" hangingPunct="1"/>
            <a:r>
              <a:rPr lang="en-IN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Contact:</a:t>
            </a:r>
          </a:p>
          <a:p>
            <a:pPr marL="0" rtl="0" eaLnBrk="1" latinLnBrk="0" hangingPunct="1"/>
            <a:r>
              <a:rPr lang="en-IN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Address: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A3C0612-0797-F5B6-5626-2D7128DE4280}"/>
              </a:ext>
            </a:extLst>
          </p:cNvPr>
          <p:cNvSpPr/>
          <p:nvPr/>
        </p:nvSpPr>
        <p:spPr>
          <a:xfrm>
            <a:off x="5294671" y="4138499"/>
            <a:ext cx="1106130" cy="275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5D71D-3FB8-21F6-531B-43372A54CCAB}"/>
              </a:ext>
            </a:extLst>
          </p:cNvPr>
          <p:cNvSpPr txBox="1"/>
          <p:nvPr/>
        </p:nvSpPr>
        <p:spPr>
          <a:xfrm>
            <a:off x="5496231" y="4864069"/>
            <a:ext cx="2807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Already registered? login</a:t>
            </a:r>
          </a:p>
        </p:txBody>
      </p:sp>
    </p:spTree>
    <p:extLst>
      <p:ext uri="{BB962C8B-B14F-4D97-AF65-F5344CB8AC3E}">
        <p14:creationId xmlns:p14="http://schemas.microsoft.com/office/powerpoint/2010/main" val="6094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FDD04-E2C5-915A-CC2A-9517C5AA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2E4FCA4-D740-00FE-4D2E-82D44AED5BF3}"/>
              </a:ext>
            </a:extLst>
          </p:cNvPr>
          <p:cNvGrpSpPr/>
          <p:nvPr/>
        </p:nvGrpSpPr>
        <p:grpSpPr>
          <a:xfrm>
            <a:off x="806244" y="489151"/>
            <a:ext cx="10107561" cy="5034116"/>
            <a:chOff x="1042219" y="511278"/>
            <a:chExt cx="10107561" cy="5034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276B98-F817-0ADF-79B6-C076C7DD5216}"/>
                </a:ext>
              </a:extLst>
            </p:cNvPr>
            <p:cNvSpPr/>
            <p:nvPr/>
          </p:nvSpPr>
          <p:spPr>
            <a:xfrm>
              <a:off x="1042219" y="511278"/>
              <a:ext cx="10107561" cy="5034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83C2F9-0116-5081-9874-C6830ADB0096}"/>
                </a:ext>
              </a:extLst>
            </p:cNvPr>
            <p:cNvSpPr/>
            <p:nvPr/>
          </p:nvSpPr>
          <p:spPr>
            <a:xfrm>
              <a:off x="1091381" y="570271"/>
              <a:ext cx="9999406" cy="4906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A51FB3E8-F005-99AC-A8A6-10421F8543D6}"/>
              </a:ext>
            </a:extLst>
          </p:cNvPr>
          <p:cNvSpPr/>
          <p:nvPr/>
        </p:nvSpPr>
        <p:spPr>
          <a:xfrm rot="10800000">
            <a:off x="5034115" y="5523267"/>
            <a:ext cx="1759975" cy="86032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889ECC-246E-EF77-EDC6-46D7DF9D715E}"/>
              </a:ext>
            </a:extLst>
          </p:cNvPr>
          <p:cNvCxnSpPr/>
          <p:nvPr/>
        </p:nvCxnSpPr>
        <p:spPr>
          <a:xfrm>
            <a:off x="914399" y="1187241"/>
            <a:ext cx="99994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189BD4-DD53-217A-39B9-161D6B51CB18}"/>
              </a:ext>
            </a:extLst>
          </p:cNvPr>
          <p:cNvSpPr/>
          <p:nvPr/>
        </p:nvSpPr>
        <p:spPr>
          <a:xfrm>
            <a:off x="3682180" y="1521543"/>
            <a:ext cx="4345858" cy="3598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6B5F39-2C9B-24CA-4CB8-F146717F6015}"/>
              </a:ext>
            </a:extLst>
          </p:cNvPr>
          <p:cNvSpPr txBox="1"/>
          <p:nvPr/>
        </p:nvSpPr>
        <p:spPr>
          <a:xfrm>
            <a:off x="4311445" y="1619856"/>
            <a:ext cx="280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Login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B90BA-18F8-E51D-6217-FBA71BC86279}"/>
              </a:ext>
            </a:extLst>
          </p:cNvPr>
          <p:cNvSpPr txBox="1"/>
          <p:nvPr/>
        </p:nvSpPr>
        <p:spPr>
          <a:xfrm>
            <a:off x="4102508" y="2047717"/>
            <a:ext cx="3623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latinLnBrk="0" hangingPunct="1">
              <a:buNone/>
            </a:pPr>
            <a:endParaRPr lang="en-IN" dirty="0">
              <a:effectLst/>
            </a:endParaRPr>
          </a:p>
          <a:p>
            <a:pPr marL="0" rtl="0" eaLnBrk="1" latinLnBrk="0" hangingPunct="1"/>
            <a:r>
              <a:rPr lang="en-IN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Email:</a:t>
            </a:r>
          </a:p>
          <a:p>
            <a:pPr marL="0" rtl="0" eaLnBrk="1" latinLnBrk="0" hangingPunct="1"/>
            <a:r>
              <a:rPr lang="en-IN" dirty="0">
                <a:solidFill>
                  <a:srgbClr val="000000"/>
                </a:solidFill>
                <a:latin typeface="Aptos" panose="020B0004020202020204" pitchFamily="34" charset="0"/>
              </a:rPr>
              <a:t>Password:</a:t>
            </a:r>
          </a:p>
          <a:p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A31D6E-F8BA-F158-F211-0033E3D05F47}"/>
              </a:ext>
            </a:extLst>
          </p:cNvPr>
          <p:cNvSpPr/>
          <p:nvPr/>
        </p:nvSpPr>
        <p:spPr>
          <a:xfrm>
            <a:off x="5294671" y="4138499"/>
            <a:ext cx="1106130" cy="2753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52DE7-8A15-CFFE-D671-764D4C4AD057}"/>
              </a:ext>
            </a:extLst>
          </p:cNvPr>
          <p:cNvSpPr txBox="1"/>
          <p:nvPr/>
        </p:nvSpPr>
        <p:spPr>
          <a:xfrm>
            <a:off x="5496231" y="4864069"/>
            <a:ext cx="28071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New user? Click here to sign up!</a:t>
            </a:r>
          </a:p>
        </p:txBody>
      </p:sp>
    </p:spTree>
    <p:extLst>
      <p:ext uri="{BB962C8B-B14F-4D97-AF65-F5344CB8AC3E}">
        <p14:creationId xmlns:p14="http://schemas.microsoft.com/office/powerpoint/2010/main" val="329656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C13E4-352B-9D64-EED0-61705C89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5E8A88B-1C89-5D4B-9A17-843EDC6283B9}"/>
              </a:ext>
            </a:extLst>
          </p:cNvPr>
          <p:cNvGrpSpPr/>
          <p:nvPr/>
        </p:nvGrpSpPr>
        <p:grpSpPr>
          <a:xfrm>
            <a:off x="1115962" y="336755"/>
            <a:ext cx="10107561" cy="5034116"/>
            <a:chOff x="1042219" y="511278"/>
            <a:chExt cx="10107561" cy="50341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ABB47C-A392-B834-FB25-D792CC4AB391}"/>
                </a:ext>
              </a:extLst>
            </p:cNvPr>
            <p:cNvSpPr/>
            <p:nvPr/>
          </p:nvSpPr>
          <p:spPr>
            <a:xfrm>
              <a:off x="1042219" y="511278"/>
              <a:ext cx="10107561" cy="5034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F2D2FF-E8B5-B06E-5DC7-B0EE6819A115}"/>
                </a:ext>
              </a:extLst>
            </p:cNvPr>
            <p:cNvSpPr/>
            <p:nvPr/>
          </p:nvSpPr>
          <p:spPr>
            <a:xfrm>
              <a:off x="1091381" y="570271"/>
              <a:ext cx="9999406" cy="49062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0027421A-133B-98BE-E38C-18C5E4AE4274}"/>
              </a:ext>
            </a:extLst>
          </p:cNvPr>
          <p:cNvSpPr/>
          <p:nvPr/>
        </p:nvSpPr>
        <p:spPr>
          <a:xfrm rot="10800000">
            <a:off x="5270090" y="5437239"/>
            <a:ext cx="1759975" cy="860323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AFC08C-D008-57BC-1097-35882FCF11FC}"/>
              </a:ext>
            </a:extLst>
          </p:cNvPr>
          <p:cNvCxnSpPr>
            <a:cxnSpLocks/>
          </p:cNvCxnSpPr>
          <p:nvPr/>
        </p:nvCxnSpPr>
        <p:spPr>
          <a:xfrm>
            <a:off x="1111045" y="1101213"/>
            <a:ext cx="10038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12BDE3-1A28-54DD-5A1B-DB181C56874A}"/>
              </a:ext>
            </a:extLst>
          </p:cNvPr>
          <p:cNvCxnSpPr/>
          <p:nvPr/>
        </p:nvCxnSpPr>
        <p:spPr>
          <a:xfrm>
            <a:off x="2890684" y="1101213"/>
            <a:ext cx="78658" cy="426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DE5EDB-3661-FE0D-ADE0-5EEA9D1F67D6}"/>
              </a:ext>
            </a:extLst>
          </p:cNvPr>
          <p:cNvCxnSpPr>
            <a:cxnSpLocks/>
          </p:cNvCxnSpPr>
          <p:nvPr/>
        </p:nvCxnSpPr>
        <p:spPr>
          <a:xfrm>
            <a:off x="1091381" y="1794387"/>
            <a:ext cx="1799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E9DDF5-4E20-9AE3-26C2-31A1157397C6}"/>
              </a:ext>
            </a:extLst>
          </p:cNvPr>
          <p:cNvCxnSpPr>
            <a:cxnSpLocks/>
          </p:cNvCxnSpPr>
          <p:nvPr/>
        </p:nvCxnSpPr>
        <p:spPr>
          <a:xfrm>
            <a:off x="1130710" y="2605548"/>
            <a:ext cx="1799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CD182F-1DA7-E5EC-938C-7AF484E47148}"/>
              </a:ext>
            </a:extLst>
          </p:cNvPr>
          <p:cNvCxnSpPr>
            <a:cxnSpLocks/>
          </p:cNvCxnSpPr>
          <p:nvPr/>
        </p:nvCxnSpPr>
        <p:spPr>
          <a:xfrm>
            <a:off x="1130709" y="3313471"/>
            <a:ext cx="1799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EE7AAD-DC3E-E9FE-D8E3-2412B3C2B2E3}"/>
              </a:ext>
            </a:extLst>
          </p:cNvPr>
          <p:cNvSpPr txBox="1"/>
          <p:nvPr/>
        </p:nvSpPr>
        <p:spPr>
          <a:xfrm>
            <a:off x="1032388" y="588421"/>
            <a:ext cx="498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Welcome to Role Management App</a:t>
            </a:r>
          </a:p>
        </p:txBody>
      </p:sp>
      <p:pic>
        <p:nvPicPr>
          <p:cNvPr id="10" name="Picture 9" descr="A person in a suit&#10;&#10;AI-generated content may be incorrect.">
            <a:extLst>
              <a:ext uri="{FF2B5EF4-FFF2-40B4-BE49-F238E27FC236}">
                <a16:creationId xmlns:a16="http://schemas.microsoft.com/office/drawing/2014/main" id="{8110508B-68E5-C160-61F2-B7A1324B8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036" y="519405"/>
            <a:ext cx="410165" cy="5245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F1670F-ED4D-D5B2-8BC6-BB3936899E20}"/>
              </a:ext>
            </a:extLst>
          </p:cNvPr>
          <p:cNvSpPr txBox="1"/>
          <p:nvPr/>
        </p:nvSpPr>
        <p:spPr>
          <a:xfrm>
            <a:off x="8082116" y="637692"/>
            <a:ext cx="248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Super Admin: Sreekar Nakka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AC4E1-CE79-C58D-D0FB-F48AE9380AFE}"/>
              </a:ext>
            </a:extLst>
          </p:cNvPr>
          <p:cNvGrpSpPr/>
          <p:nvPr/>
        </p:nvGrpSpPr>
        <p:grpSpPr>
          <a:xfrm>
            <a:off x="9568181" y="1007668"/>
            <a:ext cx="1347020" cy="646331"/>
            <a:chOff x="10929251" y="1959217"/>
            <a:chExt cx="1347020" cy="646331"/>
          </a:xfrm>
        </p:grpSpPr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3ABC3806-C8FC-F17D-57BE-4D0FA062131C}"/>
                </a:ext>
              </a:extLst>
            </p:cNvPr>
            <p:cNvSpPr/>
            <p:nvPr/>
          </p:nvSpPr>
          <p:spPr>
            <a:xfrm>
              <a:off x="11139949" y="1959217"/>
              <a:ext cx="914400" cy="61264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0B7DF4-CB4A-4C97-E331-7100F41A6D08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11139949" y="2265541"/>
              <a:ext cx="914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488E36-9546-F669-FE96-14E92F8CA17A}"/>
                </a:ext>
              </a:extLst>
            </p:cNvPr>
            <p:cNvSpPr txBox="1"/>
            <p:nvPr/>
          </p:nvSpPr>
          <p:spPr>
            <a:xfrm>
              <a:off x="10929251" y="1959217"/>
              <a:ext cx="13470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My profile</a:t>
              </a:r>
            </a:p>
            <a:p>
              <a:pPr algn="ctr"/>
              <a:endParaRPr lang="en-IN" sz="1200" b="1" dirty="0"/>
            </a:p>
            <a:p>
              <a:pPr algn="ctr"/>
              <a:r>
                <a:rPr lang="en-IN" sz="1200" b="1" dirty="0"/>
                <a:t>Logout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1BA0C70-10ED-A065-AE9D-1BCAE9A82BAF}"/>
              </a:ext>
            </a:extLst>
          </p:cNvPr>
          <p:cNvSpPr txBox="1"/>
          <p:nvPr/>
        </p:nvSpPr>
        <p:spPr>
          <a:xfrm>
            <a:off x="674191" y="1309301"/>
            <a:ext cx="248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Search 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A3F1A5-2221-C493-2E8F-C0DE26013E12}"/>
              </a:ext>
            </a:extLst>
          </p:cNvPr>
          <p:cNvSpPr txBox="1"/>
          <p:nvPr/>
        </p:nvSpPr>
        <p:spPr>
          <a:xfrm>
            <a:off x="750058" y="2061468"/>
            <a:ext cx="248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All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60A444-93CA-2B34-7FB6-5AFB40FEE76B}"/>
              </a:ext>
            </a:extLst>
          </p:cNvPr>
          <p:cNvSpPr txBox="1"/>
          <p:nvPr/>
        </p:nvSpPr>
        <p:spPr>
          <a:xfrm>
            <a:off x="750057" y="2824230"/>
            <a:ext cx="248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Create User</a:t>
            </a:r>
          </a:p>
        </p:txBody>
      </p:sp>
    </p:spTree>
    <p:extLst>
      <p:ext uri="{BB962C8B-B14F-4D97-AF65-F5344CB8AC3E}">
        <p14:creationId xmlns:p14="http://schemas.microsoft.com/office/powerpoint/2010/main" val="416177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b24e89f-6132-424b-9c64-0340397f5d20}" enabled="1" method="Privileged" siteId="{0159e9d0-09a0-4edf-96ba-a3deea363c2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Sreekar, Nakka @ Global D&amp;T</dc:creator>
  <cp:lastModifiedBy>Sreekar, Nakka @ Global D&amp;T</cp:lastModifiedBy>
  <cp:revision>1</cp:revision>
  <dcterms:created xsi:type="dcterms:W3CDTF">2025-07-10T06:59:34Z</dcterms:created>
  <dcterms:modified xsi:type="dcterms:W3CDTF">2025-07-10T09:04:22Z</dcterms:modified>
</cp:coreProperties>
</file>