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1430000" cy="9899650"/>
  <p:notesSz cx="11430000" cy="9899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237" y="2236931"/>
            <a:ext cx="10169525" cy="755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598672"/>
            <a:ext cx="8001000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19850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11429999" y="6419849"/>
                </a:moveTo>
                <a:lnTo>
                  <a:pt x="0" y="64198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198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62" y="4762"/>
            <a:ext cx="11420475" cy="6410325"/>
          </a:xfrm>
          <a:custGeom>
            <a:avLst/>
            <a:gdLst/>
            <a:ahLst/>
            <a:cxnLst/>
            <a:rect l="l" t="t" r="r" b="b"/>
            <a:pathLst>
              <a:path w="11420475" h="6410325">
                <a:moveTo>
                  <a:pt x="0" y="0"/>
                </a:moveTo>
                <a:lnTo>
                  <a:pt x="11420474" y="0"/>
                </a:lnTo>
                <a:lnTo>
                  <a:pt x="11420474" y="6410324"/>
                </a:lnTo>
                <a:lnTo>
                  <a:pt x="0" y="6410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362" y="957118"/>
            <a:ext cx="8169275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78026"/>
            <a:ext cx="1028700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76366"/>
            <a:ext cx="36576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237" y="2236931"/>
            <a:ext cx="5683250" cy="755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70755" algn="l"/>
              </a:tabLst>
            </a:pPr>
            <a:r>
              <a:rPr dirty="0" sz="4750" spc="2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50" spc="-24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750" spc="-3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50" spc="-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750" spc="-3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750" spc="-6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50" spc="2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50" spc="-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750" spc="-3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750" spc="-4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50" spc="-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750" spc="-4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50" spc="-4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50" spc="-2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50" spc="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750" spc="-54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750" spc="-7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5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750" spc="-44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75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4750" spc="-2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750" spc="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750" spc="25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237" y="3190124"/>
            <a:ext cx="584644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Learn the 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basics 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of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shell 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scripting with 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this 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comprehensive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guide</a:t>
            </a:r>
            <a:r>
              <a:rPr dirty="0" sz="1600" spc="-110">
                <a:solidFill>
                  <a:srgbClr val="E4DFDE"/>
                </a:solidFill>
                <a:latin typeface="Georgia"/>
                <a:cs typeface="Georgia"/>
              </a:rPr>
              <a:t>. </a:t>
            </a:r>
            <a:r>
              <a:rPr dirty="0" sz="1600" spc="-114">
                <a:solidFill>
                  <a:srgbClr val="E4DFDE"/>
                </a:solidFill>
                <a:latin typeface="Trebuchet MS"/>
                <a:cs typeface="Trebuchet MS"/>
              </a:rPr>
              <a:t>From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accepting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file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names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E4DFDE"/>
                </a:solidFill>
                <a:latin typeface="Trebuchet MS"/>
                <a:cs typeface="Trebuchet MS"/>
              </a:rPr>
              <a:t>as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arguments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E4DFDE"/>
                </a:solidFill>
                <a:latin typeface="Trebuchet MS"/>
                <a:cs typeface="Trebuchet MS"/>
              </a:rPr>
              <a:t>to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finding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factorial</a:t>
            </a:r>
            <a:r>
              <a:rPr dirty="0" sz="1600" spc="-18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number</a:t>
            </a:r>
            <a:r>
              <a:rPr dirty="0" sz="1600" spc="-160">
                <a:solidFill>
                  <a:srgbClr val="E4DFDE"/>
                </a:solidFill>
                <a:latin typeface="Georgia"/>
                <a:cs typeface="Georgia"/>
              </a:rPr>
              <a:t>,</a:t>
            </a:r>
            <a:r>
              <a:rPr dirty="0" sz="1600" spc="-65">
                <a:solidFill>
                  <a:srgbClr val="E4DFDE"/>
                </a:solidFill>
                <a:latin typeface="Georgia"/>
                <a:cs typeface="Georgia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we</a:t>
            </a:r>
            <a:r>
              <a:rPr dirty="0" sz="1600" spc="-95">
                <a:solidFill>
                  <a:srgbClr val="E4DFDE"/>
                </a:solidFill>
                <a:latin typeface="Georgia"/>
                <a:cs typeface="Georgia"/>
              </a:rPr>
              <a:t>'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ve </a:t>
            </a:r>
            <a:r>
              <a:rPr dirty="0" sz="1600" spc="-4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got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you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covered</a:t>
            </a:r>
            <a:r>
              <a:rPr dirty="0" sz="1600" spc="-110">
                <a:solidFill>
                  <a:srgbClr val="E4DFDE"/>
                </a:solidFill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3750" y="0"/>
            <a:ext cx="4286250" cy="6419850"/>
            <a:chOff x="7143750" y="0"/>
            <a:chExt cx="4286250" cy="6419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0"/>
              <a:ext cx="4286249" cy="6419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879083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9886950"/>
          </a:xfrm>
          <a:custGeom>
            <a:avLst/>
            <a:gdLst/>
            <a:ahLst/>
            <a:cxnLst/>
            <a:rect l="l" t="t" r="r" b="b"/>
            <a:pathLst>
              <a:path w="11430000" h="9886950">
                <a:moveTo>
                  <a:pt x="11429999" y="9886949"/>
                </a:moveTo>
                <a:lnTo>
                  <a:pt x="0" y="98869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8869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9877425"/>
          </a:xfrm>
          <a:custGeom>
            <a:avLst/>
            <a:gdLst/>
            <a:ahLst/>
            <a:cxnLst/>
            <a:rect l="l" t="t" r="r" b="b"/>
            <a:pathLst>
              <a:path w="11420475" h="9877425">
                <a:moveTo>
                  <a:pt x="0" y="0"/>
                </a:moveTo>
                <a:lnTo>
                  <a:pt x="11420474" y="0"/>
                </a:lnTo>
                <a:lnTo>
                  <a:pt x="11420474" y="9877424"/>
                </a:lnTo>
                <a:lnTo>
                  <a:pt x="0" y="98774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2519218"/>
            <a:ext cx="4997450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70"/>
              <a:t>W</a:t>
            </a:r>
            <a:r>
              <a:rPr dirty="0" spc="-125"/>
              <a:t>o</a:t>
            </a:r>
            <a:r>
              <a:rPr dirty="0" spc="-295"/>
              <a:t>r</a:t>
            </a:r>
            <a:r>
              <a:rPr dirty="0" spc="-60"/>
              <a:t>d</a:t>
            </a:r>
            <a:r>
              <a:rPr dirty="0" spc="-615"/>
              <a:t> </a:t>
            </a:r>
            <a:r>
              <a:rPr dirty="0" spc="10"/>
              <a:t>C</a:t>
            </a:r>
            <a:r>
              <a:rPr dirty="0" spc="-125"/>
              <a:t>o</a:t>
            </a:r>
            <a:r>
              <a:rPr dirty="0" spc="-85"/>
              <a:t>un</a:t>
            </a:r>
            <a:r>
              <a:rPr dirty="0" spc="-254"/>
              <a:t>t</a:t>
            </a:r>
            <a:r>
              <a:rPr dirty="0" spc="-680"/>
              <a:t> </a:t>
            </a:r>
            <a:r>
              <a:rPr dirty="0" spc="245"/>
              <a:t>S</a:t>
            </a:r>
            <a:r>
              <a:rPr dirty="0" spc="-90"/>
              <a:t>h</a:t>
            </a:r>
            <a:r>
              <a:rPr dirty="0" spc="-160"/>
              <a:t>e</a:t>
            </a:r>
            <a:r>
              <a:rPr dirty="0" spc="-295"/>
              <a:t>l</a:t>
            </a:r>
            <a:r>
              <a:rPr dirty="0" spc="-250"/>
              <a:t>l</a:t>
            </a:r>
            <a:r>
              <a:rPr dirty="0" spc="-590"/>
              <a:t> </a:t>
            </a:r>
            <a:r>
              <a:rPr dirty="0" spc="245"/>
              <a:t>S</a:t>
            </a:r>
            <a:r>
              <a:rPr dirty="0" spc="-35"/>
              <a:t>c</a:t>
            </a:r>
            <a:r>
              <a:rPr dirty="0" spc="-220"/>
              <a:t>r</a:t>
            </a:r>
            <a:r>
              <a:rPr dirty="0" spc="-405"/>
              <a:t>i</a:t>
            </a:r>
            <a:r>
              <a:rPr dirty="0" spc="-135"/>
              <a:t>p</a:t>
            </a:r>
            <a:r>
              <a:rPr dirty="0" spc="-254"/>
              <a:t>t</a:t>
            </a:r>
            <a:r>
              <a:rPr dirty="0" spc="-680"/>
              <a:t> </a:t>
            </a:r>
            <a:r>
              <a:rPr dirty="0" spc="-180">
                <a:latin typeface="Comic Sans MS"/>
                <a:cs typeface="Comic Sans MS"/>
              </a:rPr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4" y="3543299"/>
            <a:ext cx="3152775" cy="381000"/>
            <a:chOff x="1647824" y="3543299"/>
            <a:chExt cx="3152775" cy="381000"/>
          </a:xfrm>
        </p:grpSpPr>
        <p:sp>
          <p:nvSpPr>
            <p:cNvPr id="6" name="object 6"/>
            <p:cNvSpPr/>
            <p:nvPr/>
          </p:nvSpPr>
          <p:spPr>
            <a:xfrm>
              <a:off x="165318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2587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6" y="44083"/>
                  </a:lnTo>
                  <a:lnTo>
                    <a:pt x="3035" y="4036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3" y="0"/>
                  </a:lnTo>
                  <a:lnTo>
                    <a:pt x="315852" y="0"/>
                  </a:lnTo>
                  <a:lnTo>
                    <a:pt x="319723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3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3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23557" y="370330"/>
                  </a:lnTo>
                  <a:lnTo>
                    <a:pt x="319723" y="371093"/>
                  </a:lnTo>
                  <a:lnTo>
                    <a:pt x="315852" y="371474"/>
                  </a:lnTo>
                  <a:lnTo>
                    <a:pt x="311943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24957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4361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5" y="44083"/>
                  </a:lnTo>
                  <a:lnTo>
                    <a:pt x="3034" y="40360"/>
                  </a:lnTo>
                  <a:lnTo>
                    <a:pt x="4531" y="36749"/>
                  </a:lnTo>
                  <a:lnTo>
                    <a:pt x="6026" y="33138"/>
                  </a:lnTo>
                  <a:lnTo>
                    <a:pt x="7860" y="29707"/>
                  </a:lnTo>
                  <a:lnTo>
                    <a:pt x="10032" y="26457"/>
                  </a:lnTo>
                  <a:lnTo>
                    <a:pt x="12203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199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4038" y="17436"/>
                  </a:lnTo>
                  <a:lnTo>
                    <a:pt x="356802" y="20200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4" y="315852"/>
                  </a:lnTo>
                  <a:lnTo>
                    <a:pt x="371093" y="319723"/>
                  </a:lnTo>
                  <a:lnTo>
                    <a:pt x="370330" y="323557"/>
                  </a:lnTo>
                  <a:lnTo>
                    <a:pt x="369568" y="327391"/>
                  </a:lnTo>
                  <a:lnTo>
                    <a:pt x="361441" y="345016"/>
                  </a:lnTo>
                  <a:lnTo>
                    <a:pt x="359270" y="348267"/>
                  </a:lnTo>
                  <a:lnTo>
                    <a:pt x="334725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7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7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4531" y="334724"/>
                  </a:lnTo>
                  <a:lnTo>
                    <a:pt x="3034" y="331113"/>
                  </a:lnTo>
                  <a:lnTo>
                    <a:pt x="1905" y="327391"/>
                  </a:lnTo>
                  <a:lnTo>
                    <a:pt x="1143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87575" y="3544021"/>
            <a:ext cx="1978660" cy="1014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Input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45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051" y="3502890"/>
            <a:ext cx="2940685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4790" algn="l"/>
              </a:tabLst>
            </a:pP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	</a:t>
            </a:r>
            <a:r>
              <a:rPr dirty="0" sz="2400" spc="15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9349" y="3544021"/>
            <a:ext cx="2011045" cy="156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solidFill>
                  <a:srgbClr val="E4DFDE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  </a:t>
            </a:r>
            <a:r>
              <a:rPr dirty="0" sz="1600" spc="-1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r>
              <a:rPr dirty="0" sz="1600" spc="-20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f 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1374" y="3543299"/>
            <a:ext cx="381000" cy="381000"/>
            <a:chOff x="7191374" y="3543299"/>
            <a:chExt cx="381000" cy="381000"/>
          </a:xfrm>
        </p:grpSpPr>
        <p:sp>
          <p:nvSpPr>
            <p:cNvPr id="14" name="object 14"/>
            <p:cNvSpPr/>
            <p:nvPr/>
          </p:nvSpPr>
          <p:spPr>
            <a:xfrm>
              <a:off x="719673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315217" y="370284"/>
                  </a:moveTo>
                  <a:lnTo>
                    <a:pt x="55065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5" y="0"/>
                  </a:lnTo>
                  <a:lnTo>
                    <a:pt x="315217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5217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6136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0033" y="26457"/>
                  </a:lnTo>
                  <a:lnTo>
                    <a:pt x="12204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36750" y="4531"/>
                  </a:lnTo>
                  <a:lnTo>
                    <a:pt x="40361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31114" y="3035"/>
                  </a:lnTo>
                  <a:lnTo>
                    <a:pt x="334725" y="4531"/>
                  </a:lnTo>
                  <a:lnTo>
                    <a:pt x="338336" y="6027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4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4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45017" y="361441"/>
                  </a:lnTo>
                  <a:lnTo>
                    <a:pt x="341767" y="363613"/>
                  </a:lnTo>
                  <a:lnTo>
                    <a:pt x="338336" y="365447"/>
                  </a:lnTo>
                  <a:lnTo>
                    <a:pt x="334724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8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1" y="368438"/>
                  </a:lnTo>
                  <a:lnTo>
                    <a:pt x="36750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12204" y="348267"/>
                  </a:lnTo>
                  <a:lnTo>
                    <a:pt x="10033" y="345016"/>
                  </a:lnTo>
                  <a:lnTo>
                    <a:pt x="7861" y="341766"/>
                  </a:lnTo>
                  <a:lnTo>
                    <a:pt x="6026" y="338336"/>
                  </a:lnTo>
                  <a:lnTo>
                    <a:pt x="4531" y="334724"/>
                  </a:lnTo>
                  <a:lnTo>
                    <a:pt x="3035" y="331113"/>
                  </a:lnTo>
                  <a:lnTo>
                    <a:pt x="1906" y="327391"/>
                  </a:lnTo>
                  <a:lnTo>
                    <a:pt x="1144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89551" y="3502890"/>
            <a:ext cx="19558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75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1125" y="3544021"/>
            <a:ext cx="1880235" cy="129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5">
                <a:solidFill>
                  <a:srgbClr val="E4DFDE"/>
                </a:solidFill>
                <a:latin typeface="Trebuchet MS"/>
                <a:cs typeface="Trebuchet MS"/>
              </a:rPr>
              <a:t>Output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3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h  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file</a:t>
            </a:r>
            <a:r>
              <a:rPr dirty="0" sz="1600" spc="-160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8299" y="5343524"/>
            <a:ext cx="5800725" cy="3762375"/>
            <a:chOff x="1638299" y="5343524"/>
            <a:chExt cx="5800725" cy="3762375"/>
          </a:xfrm>
        </p:grpSpPr>
        <p:sp>
          <p:nvSpPr>
            <p:cNvPr id="19" name="object 19"/>
            <p:cNvSpPr/>
            <p:nvPr/>
          </p:nvSpPr>
          <p:spPr>
            <a:xfrm>
              <a:off x="1638287" y="5343524"/>
              <a:ext cx="3171825" cy="533400"/>
            </a:xfrm>
            <a:custGeom>
              <a:avLst/>
              <a:gdLst/>
              <a:ahLst/>
              <a:cxnLst/>
              <a:rect l="l" t="t" r="r" b="b"/>
              <a:pathLst>
                <a:path w="3171825" h="533400">
                  <a:moveTo>
                    <a:pt x="1171575" y="304342"/>
                  </a:moveTo>
                  <a:lnTo>
                    <a:pt x="1152994" y="285750"/>
                  </a:lnTo>
                  <a:lnTo>
                    <a:pt x="18592" y="285750"/>
                  </a:lnTo>
                  <a:lnTo>
                    <a:pt x="0" y="304342"/>
                  </a:lnTo>
                  <a:lnTo>
                    <a:pt x="0" y="511975"/>
                  </a:lnTo>
                  <a:lnTo>
                    <a:pt x="0" y="514819"/>
                  </a:lnTo>
                  <a:lnTo>
                    <a:pt x="18592" y="533400"/>
                  </a:lnTo>
                  <a:lnTo>
                    <a:pt x="1152994" y="533400"/>
                  </a:lnTo>
                  <a:lnTo>
                    <a:pt x="1171575" y="514819"/>
                  </a:lnTo>
                  <a:lnTo>
                    <a:pt x="1171575" y="304342"/>
                  </a:lnTo>
                  <a:close/>
                </a:path>
                <a:path w="3171825" h="533400">
                  <a:moveTo>
                    <a:pt x="3171825" y="18592"/>
                  </a:moveTo>
                  <a:lnTo>
                    <a:pt x="3153245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3153245" y="247650"/>
                  </a:lnTo>
                  <a:lnTo>
                    <a:pt x="3171825" y="229069"/>
                  </a:lnTo>
                  <a:lnTo>
                    <a:pt x="3171825" y="18592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99" y="5924549"/>
              <a:ext cx="219074" cy="2476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38287" y="6219824"/>
              <a:ext cx="2343150" cy="1419225"/>
            </a:xfrm>
            <a:custGeom>
              <a:avLst/>
              <a:gdLst/>
              <a:ahLst/>
              <a:cxnLst/>
              <a:rect l="l" t="t" r="r" b="b"/>
              <a:pathLst>
                <a:path w="2343150" h="1419225">
                  <a:moveTo>
                    <a:pt x="371475" y="609142"/>
                  </a:moveTo>
                  <a:lnTo>
                    <a:pt x="352894" y="590550"/>
                  </a:lnTo>
                  <a:lnTo>
                    <a:pt x="18592" y="590550"/>
                  </a:lnTo>
                  <a:lnTo>
                    <a:pt x="0" y="609142"/>
                  </a:lnTo>
                  <a:lnTo>
                    <a:pt x="0" y="816775"/>
                  </a:lnTo>
                  <a:lnTo>
                    <a:pt x="0" y="819619"/>
                  </a:lnTo>
                  <a:lnTo>
                    <a:pt x="18592" y="838200"/>
                  </a:lnTo>
                  <a:lnTo>
                    <a:pt x="352894" y="838200"/>
                  </a:lnTo>
                  <a:lnTo>
                    <a:pt x="371475" y="819619"/>
                  </a:lnTo>
                  <a:lnTo>
                    <a:pt x="371475" y="609142"/>
                  </a:lnTo>
                  <a:close/>
                </a:path>
                <a:path w="2343150" h="1419225">
                  <a:moveTo>
                    <a:pt x="704850" y="1190167"/>
                  </a:moveTo>
                  <a:lnTo>
                    <a:pt x="686269" y="1171575"/>
                  </a:lnTo>
                  <a:lnTo>
                    <a:pt x="18592" y="1171575"/>
                  </a:lnTo>
                  <a:lnTo>
                    <a:pt x="0" y="1190167"/>
                  </a:lnTo>
                  <a:lnTo>
                    <a:pt x="0" y="1397800"/>
                  </a:lnTo>
                  <a:lnTo>
                    <a:pt x="0" y="1400644"/>
                  </a:lnTo>
                  <a:lnTo>
                    <a:pt x="18592" y="1419225"/>
                  </a:lnTo>
                  <a:lnTo>
                    <a:pt x="686269" y="1419225"/>
                  </a:lnTo>
                  <a:lnTo>
                    <a:pt x="704850" y="1400644"/>
                  </a:lnTo>
                  <a:lnTo>
                    <a:pt x="704850" y="1190167"/>
                  </a:lnTo>
                  <a:close/>
                </a:path>
                <a:path w="2343150" h="1419225">
                  <a:moveTo>
                    <a:pt x="1085850" y="313867"/>
                  </a:moveTo>
                  <a:lnTo>
                    <a:pt x="1067269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1067269" y="542925"/>
                  </a:lnTo>
                  <a:lnTo>
                    <a:pt x="1085850" y="524344"/>
                  </a:lnTo>
                  <a:lnTo>
                    <a:pt x="1085850" y="313867"/>
                  </a:lnTo>
                  <a:close/>
                </a:path>
                <a:path w="2343150" h="1419225">
                  <a:moveTo>
                    <a:pt x="1466850" y="18592"/>
                  </a:moveTo>
                  <a:lnTo>
                    <a:pt x="1448269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1448269" y="247650"/>
                  </a:lnTo>
                  <a:lnTo>
                    <a:pt x="1466850" y="229069"/>
                  </a:lnTo>
                  <a:lnTo>
                    <a:pt x="1466850" y="18592"/>
                  </a:lnTo>
                  <a:close/>
                </a:path>
                <a:path w="2343150" h="1419225">
                  <a:moveTo>
                    <a:pt x="2343150" y="894892"/>
                  </a:moveTo>
                  <a:lnTo>
                    <a:pt x="2324570" y="876300"/>
                  </a:lnTo>
                  <a:lnTo>
                    <a:pt x="18592" y="876300"/>
                  </a:lnTo>
                  <a:lnTo>
                    <a:pt x="0" y="894892"/>
                  </a:lnTo>
                  <a:lnTo>
                    <a:pt x="0" y="1102525"/>
                  </a:lnTo>
                  <a:lnTo>
                    <a:pt x="0" y="1105369"/>
                  </a:lnTo>
                  <a:lnTo>
                    <a:pt x="18592" y="1123950"/>
                  </a:lnTo>
                  <a:lnTo>
                    <a:pt x="2324570" y="1123950"/>
                  </a:lnTo>
                  <a:lnTo>
                    <a:pt x="2343150" y="1105369"/>
                  </a:lnTo>
                  <a:lnTo>
                    <a:pt x="2343150" y="894892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99" y="7686674"/>
              <a:ext cx="114299" cy="2476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38287" y="7981949"/>
              <a:ext cx="5800725" cy="1123950"/>
            </a:xfrm>
            <a:custGeom>
              <a:avLst/>
              <a:gdLst/>
              <a:ahLst/>
              <a:cxnLst/>
              <a:rect l="l" t="t" r="r" b="b"/>
              <a:pathLst>
                <a:path w="5800725" h="1123950">
                  <a:moveTo>
                    <a:pt x="409575" y="894892"/>
                  </a:moveTo>
                  <a:lnTo>
                    <a:pt x="390994" y="876300"/>
                  </a:lnTo>
                  <a:lnTo>
                    <a:pt x="18592" y="876300"/>
                  </a:lnTo>
                  <a:lnTo>
                    <a:pt x="0" y="894892"/>
                  </a:lnTo>
                  <a:lnTo>
                    <a:pt x="0" y="1102525"/>
                  </a:lnTo>
                  <a:lnTo>
                    <a:pt x="0" y="1105369"/>
                  </a:lnTo>
                  <a:lnTo>
                    <a:pt x="18592" y="1123950"/>
                  </a:lnTo>
                  <a:lnTo>
                    <a:pt x="390994" y="1123950"/>
                  </a:lnTo>
                  <a:lnTo>
                    <a:pt x="409575" y="1105369"/>
                  </a:lnTo>
                  <a:lnTo>
                    <a:pt x="409575" y="894892"/>
                  </a:lnTo>
                  <a:close/>
                </a:path>
                <a:path w="5800725" h="1123950">
                  <a:moveTo>
                    <a:pt x="2143125" y="313867"/>
                  </a:moveTo>
                  <a:lnTo>
                    <a:pt x="2124545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2124545" y="542925"/>
                  </a:lnTo>
                  <a:lnTo>
                    <a:pt x="2143125" y="524344"/>
                  </a:lnTo>
                  <a:lnTo>
                    <a:pt x="2143125" y="313867"/>
                  </a:lnTo>
                  <a:close/>
                </a:path>
                <a:path w="5800725" h="1123950">
                  <a:moveTo>
                    <a:pt x="2819400" y="18592"/>
                  </a:moveTo>
                  <a:lnTo>
                    <a:pt x="2800820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2800820" y="247650"/>
                  </a:lnTo>
                  <a:lnTo>
                    <a:pt x="2819400" y="229069"/>
                  </a:lnTo>
                  <a:lnTo>
                    <a:pt x="2819400" y="18592"/>
                  </a:lnTo>
                  <a:close/>
                </a:path>
                <a:path w="5800725" h="1123950">
                  <a:moveTo>
                    <a:pt x="5800725" y="599617"/>
                  </a:moveTo>
                  <a:lnTo>
                    <a:pt x="5782145" y="581025"/>
                  </a:lnTo>
                  <a:lnTo>
                    <a:pt x="18592" y="581025"/>
                  </a:lnTo>
                  <a:lnTo>
                    <a:pt x="0" y="599617"/>
                  </a:lnTo>
                  <a:lnTo>
                    <a:pt x="0" y="807250"/>
                  </a:lnTo>
                  <a:lnTo>
                    <a:pt x="0" y="810094"/>
                  </a:lnTo>
                  <a:lnTo>
                    <a:pt x="18592" y="828675"/>
                  </a:lnTo>
                  <a:lnTo>
                    <a:pt x="5782145" y="828675"/>
                  </a:lnTo>
                  <a:lnTo>
                    <a:pt x="5800725" y="810094"/>
                  </a:lnTo>
                  <a:lnTo>
                    <a:pt x="5800725" y="599617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630362" y="5284841"/>
            <a:ext cx="5812155" cy="382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28265">
              <a:lnSpc>
                <a:spcPct val="121000"/>
              </a:lnSpc>
              <a:spcBef>
                <a:spcPts val="95"/>
              </a:spcBef>
            </a:pP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#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oo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p</a:t>
            </a:r>
            <a:r>
              <a:rPr dirty="0" sz="1550" spc="-20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u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g</a:t>
            </a:r>
            <a:r>
              <a:rPr dirty="0" sz="1550" spc="-45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a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3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9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a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g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E4DFDE"/>
                </a:solidFill>
                <a:latin typeface="Arial MT"/>
                <a:cs typeface="Arial MT"/>
              </a:rPr>
              <a:t>m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60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s</a:t>
            </a:r>
            <a:r>
              <a:rPr dirty="0" sz="1550" spc="-22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95">
                <a:solidFill>
                  <a:srgbClr val="E4DFDE"/>
                </a:solidFill>
                <a:latin typeface="Arial MT"/>
                <a:cs typeface="Arial MT"/>
              </a:rPr>
              <a:t>(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a</a:t>
            </a:r>
            <a:r>
              <a:rPr dirty="0" sz="1550" spc="-50">
                <a:solidFill>
                  <a:srgbClr val="E4DFDE"/>
                </a:solidFill>
                <a:latin typeface="Arial MT"/>
                <a:cs typeface="Arial MT"/>
              </a:rPr>
              <a:t>m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204">
                <a:solidFill>
                  <a:srgbClr val="E4DFDE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E4DFDE"/>
                </a:solidFill>
                <a:latin typeface="Arial MT"/>
                <a:cs typeface="Arial MT"/>
              </a:rPr>
              <a:t>)  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90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$</a:t>
            </a:r>
            <a:r>
              <a:rPr dirty="0" sz="1550" spc="-330">
                <a:solidFill>
                  <a:srgbClr val="E4DFDE"/>
                </a:solidFill>
                <a:latin typeface="Arial MT"/>
                <a:cs typeface="Arial MT"/>
              </a:rPr>
              <a:t>@</a:t>
            </a:r>
            <a:r>
              <a:rPr dirty="0" sz="1550" spc="90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60">
                <a:solidFill>
                  <a:srgbClr val="E4DFDE"/>
                </a:solidFill>
                <a:latin typeface="Arial MT"/>
                <a:cs typeface="Arial MT"/>
              </a:rPr>
              <a:t>;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550" spc="-55">
                <a:solidFill>
                  <a:srgbClr val="E4DFDE"/>
                </a:solidFill>
                <a:latin typeface="Arial MT"/>
                <a:cs typeface="Arial MT"/>
              </a:rPr>
              <a:t>do</a:t>
            </a:r>
            <a:endParaRPr sz="1550">
              <a:latin typeface="Arial MT"/>
              <a:cs typeface="Arial MT"/>
            </a:endParaRPr>
          </a:p>
          <a:p>
            <a:pPr marL="12700" marR="4325620">
              <a:lnSpc>
                <a:spcPct val="125000"/>
              </a:lnSpc>
            </a:pP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#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32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30">
                <a:solidFill>
                  <a:srgbClr val="E4DFDE"/>
                </a:solidFill>
                <a:latin typeface="Arial MT"/>
                <a:cs typeface="Arial MT"/>
              </a:rPr>
              <a:t>k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30">
                <a:solidFill>
                  <a:srgbClr val="E4DFDE"/>
                </a:solidFill>
                <a:latin typeface="Arial MT"/>
                <a:cs typeface="Arial MT"/>
              </a:rPr>
              <a:t>x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204">
                <a:solidFill>
                  <a:srgbClr val="E4DFDE"/>
                </a:solidFill>
                <a:latin typeface="Arial MT"/>
                <a:cs typeface="Arial MT"/>
              </a:rPr>
              <a:t>s</a:t>
            </a:r>
            <a:r>
              <a:rPr dirty="0" sz="1550" spc="60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105">
                <a:solidFill>
                  <a:srgbClr val="E4DFDE"/>
                </a:solidFill>
                <a:latin typeface="Arial MT"/>
                <a:cs typeface="Arial MT"/>
              </a:rPr>
              <a:t>s  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25">
                <a:solidFill>
                  <a:srgbClr val="E4DFDE"/>
                </a:solidFill>
                <a:latin typeface="Arial MT"/>
                <a:cs typeface="Arial MT"/>
              </a:rPr>
              <a:t>[</a:t>
            </a:r>
            <a:r>
              <a:rPr dirty="0" sz="1550" spc="-19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!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00">
                <a:solidFill>
                  <a:srgbClr val="E4DFDE"/>
                </a:solidFill>
                <a:latin typeface="Arial MT"/>
                <a:cs typeface="Arial MT"/>
              </a:rPr>
              <a:t>-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90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$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85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15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E4DFDE"/>
                </a:solidFill>
                <a:latin typeface="Arial MT"/>
                <a:cs typeface="Arial MT"/>
              </a:rPr>
              <a:t>]</a:t>
            </a:r>
            <a:r>
              <a:rPr dirty="0" sz="1550" spc="-60">
                <a:solidFill>
                  <a:srgbClr val="E4DFDE"/>
                </a:solidFill>
                <a:latin typeface="Arial MT"/>
                <a:cs typeface="Arial MT"/>
              </a:rPr>
              <a:t>;  </a:t>
            </a:r>
            <a:r>
              <a:rPr dirty="0" sz="1550" spc="-50">
                <a:solidFill>
                  <a:srgbClr val="E4DFDE"/>
                </a:solidFill>
                <a:latin typeface="Arial MT"/>
                <a:cs typeface="Arial MT"/>
              </a:rPr>
              <a:t>then</a:t>
            </a:r>
            <a:endParaRPr sz="1550">
              <a:latin typeface="Arial MT"/>
              <a:cs typeface="Arial MT"/>
            </a:endParaRPr>
          </a:p>
          <a:p>
            <a:pPr marL="12700" marR="3467100">
              <a:lnSpc>
                <a:spcPts val="2330"/>
              </a:lnSpc>
              <a:spcBef>
                <a:spcPts val="75"/>
              </a:spcBef>
            </a:pP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45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90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229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$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E4DFDE"/>
                </a:solidFill>
                <a:latin typeface="Arial MT"/>
                <a:cs typeface="Arial MT"/>
              </a:rPr>
              <a:t>d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s</a:t>
            </a:r>
            <a:r>
              <a:rPr dirty="0" sz="1550" spc="-22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75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30">
                <a:solidFill>
                  <a:srgbClr val="E4DFDE"/>
                </a:solidFill>
                <a:latin typeface="Arial MT"/>
                <a:cs typeface="Arial MT"/>
              </a:rPr>
              <a:t>x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204">
                <a:solidFill>
                  <a:srgbClr val="E4DFDE"/>
                </a:solidFill>
                <a:latin typeface="Arial MT"/>
                <a:cs typeface="Arial MT"/>
              </a:rPr>
              <a:t>s</a:t>
            </a:r>
            <a:r>
              <a:rPr dirty="0" sz="1550" spc="60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240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r>
              <a:rPr dirty="0" sz="1550" spc="75">
                <a:solidFill>
                  <a:srgbClr val="E4DFDE"/>
                </a:solidFill>
                <a:latin typeface="Arial MT"/>
                <a:cs typeface="Arial MT"/>
              </a:rPr>
              <a:t>"  </a:t>
            </a:r>
            <a:r>
              <a:rPr dirty="0" sz="1550" spc="-60">
                <a:solidFill>
                  <a:srgbClr val="E4DFDE"/>
                </a:solidFill>
                <a:latin typeface="Arial MT"/>
                <a:cs typeface="Arial MT"/>
              </a:rPr>
              <a:t>continue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fi</a:t>
            </a:r>
            <a:endParaRPr sz="1550">
              <a:latin typeface="Arial MT"/>
              <a:cs typeface="Arial MT"/>
            </a:endParaRPr>
          </a:p>
          <a:p>
            <a:pPr marL="12700" marR="2981960">
              <a:lnSpc>
                <a:spcPct val="125000"/>
              </a:lnSpc>
            </a:pP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#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32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u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75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u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rr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114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a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45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00">
                <a:solidFill>
                  <a:srgbClr val="E4DFDE"/>
                </a:solidFill>
                <a:latin typeface="Arial MT"/>
                <a:cs typeface="Arial MT"/>
              </a:rPr>
              <a:t>w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E4DFDE"/>
                </a:solidFill>
                <a:latin typeface="Arial MT"/>
                <a:cs typeface="Arial MT"/>
              </a:rPr>
              <a:t>d  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h</a:t>
            </a:r>
            <a:r>
              <a:rPr dirty="0" sz="1550" spc="-45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90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r>
              <a:rPr dirty="0" sz="1550" spc="-295">
                <a:solidFill>
                  <a:srgbClr val="E4DFDE"/>
                </a:solidFill>
                <a:latin typeface="Arial MT"/>
                <a:cs typeface="Arial MT"/>
              </a:rPr>
              <a:t>W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E4DFDE"/>
                </a:solidFill>
                <a:latin typeface="Arial MT"/>
                <a:cs typeface="Arial MT"/>
              </a:rPr>
              <a:t>d</a:t>
            </a:r>
            <a:r>
              <a:rPr dirty="0" sz="1550" spc="-20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35">
                <a:solidFill>
                  <a:srgbClr val="E4DFDE"/>
                </a:solidFill>
                <a:latin typeface="Arial MT"/>
                <a:cs typeface="Arial MT"/>
              </a:rPr>
              <a:t>c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u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n</a:t>
            </a:r>
            <a:r>
              <a:rPr dirty="0" sz="1550" spc="75">
                <a:solidFill>
                  <a:srgbClr val="E4DFDE"/>
                </a:solidFill>
                <a:latin typeface="Arial MT"/>
                <a:cs typeface="Arial MT"/>
              </a:rPr>
              <a:t>t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o</a:t>
            </a:r>
            <a:r>
              <a:rPr dirty="0" sz="1550" spc="5">
                <a:solidFill>
                  <a:srgbClr val="E4DFDE"/>
                </a:solidFill>
                <a:latin typeface="Arial MT"/>
                <a:cs typeface="Arial MT"/>
              </a:rPr>
              <a:t>r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$</a:t>
            </a:r>
            <a:r>
              <a:rPr dirty="0" sz="1550" spc="-15">
                <a:solidFill>
                  <a:srgbClr val="E4DFDE"/>
                </a:solidFill>
                <a:latin typeface="Arial MT"/>
                <a:cs typeface="Arial MT"/>
              </a:rPr>
              <a:t>f</a:t>
            </a:r>
            <a:r>
              <a:rPr dirty="0" sz="1550">
                <a:solidFill>
                  <a:srgbClr val="E4DFDE"/>
                </a:solidFill>
                <a:latin typeface="Arial MT"/>
                <a:cs typeface="Arial MT"/>
              </a:rPr>
              <a:t>i</a:t>
            </a:r>
            <a:r>
              <a:rPr dirty="0" sz="1550" spc="-5">
                <a:solidFill>
                  <a:srgbClr val="E4DFDE"/>
                </a:solidFill>
                <a:latin typeface="Arial MT"/>
                <a:cs typeface="Arial MT"/>
              </a:rPr>
              <a:t>l</a:t>
            </a:r>
            <a:r>
              <a:rPr dirty="0" sz="1550" spc="-140">
                <a:solidFill>
                  <a:srgbClr val="E4DFDE"/>
                </a:solidFill>
                <a:latin typeface="Arial MT"/>
                <a:cs typeface="Arial MT"/>
              </a:rPr>
              <a:t>e</a:t>
            </a:r>
            <a:r>
              <a:rPr dirty="0" sz="1550" spc="-90">
                <a:solidFill>
                  <a:srgbClr val="E4DFDE"/>
                </a:solidFill>
                <a:latin typeface="Arial MT"/>
                <a:cs typeface="Arial MT"/>
              </a:rPr>
              <a:t>:</a:t>
            </a:r>
            <a:r>
              <a:rPr dirty="0" sz="1550" spc="85">
                <a:solidFill>
                  <a:srgbClr val="E4DFDE"/>
                </a:solidFill>
                <a:latin typeface="Arial MT"/>
                <a:cs typeface="Arial MT"/>
              </a:rPr>
              <a:t>"</a:t>
            </a: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ts val="2330"/>
              </a:lnSpc>
              <a:spcBef>
                <a:spcPts val="20"/>
              </a:spcBef>
            </a:pPr>
            <a:r>
              <a:rPr dirty="0" sz="1550" spc="-70">
                <a:solidFill>
                  <a:srgbClr val="E4DFDE"/>
                </a:solidFill>
                <a:latin typeface="Arial MT"/>
                <a:cs typeface="Arial MT"/>
              </a:rPr>
              <a:t>cat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E4DFDE"/>
                </a:solidFill>
                <a:latin typeface="Arial MT"/>
                <a:cs typeface="Arial MT"/>
              </a:rPr>
              <a:t>"$file"</a:t>
            </a:r>
            <a:r>
              <a:rPr dirty="0" sz="1550" spc="-14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|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E4DFDE"/>
                </a:solidFill>
                <a:latin typeface="Arial MT"/>
                <a:cs typeface="Arial MT"/>
              </a:rPr>
              <a:t>tr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E4DFDE"/>
                </a:solidFill>
                <a:latin typeface="Arial MT"/>
                <a:cs typeface="Arial MT"/>
              </a:rPr>
              <a:t>'[:upper:]'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E4DFDE"/>
                </a:solidFill>
                <a:latin typeface="Arial MT"/>
                <a:cs typeface="Arial MT"/>
              </a:rPr>
              <a:t>'[:lower:]'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|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E4DFDE"/>
                </a:solidFill>
                <a:latin typeface="Arial MT"/>
                <a:cs typeface="Arial MT"/>
              </a:rPr>
              <a:t>tr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125">
                <a:solidFill>
                  <a:srgbClr val="E4DFDE"/>
                </a:solidFill>
                <a:latin typeface="Arial MT"/>
                <a:cs typeface="Arial MT"/>
              </a:rPr>
              <a:t>-cs</a:t>
            </a:r>
            <a:r>
              <a:rPr dirty="0" sz="1550" spc="-22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E4DFDE"/>
                </a:solidFill>
                <a:latin typeface="Arial MT"/>
                <a:cs typeface="Arial MT"/>
              </a:rPr>
              <a:t>'[:alpha:]'</a:t>
            </a:r>
            <a:r>
              <a:rPr dirty="0" sz="1550" spc="-18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30">
                <a:solidFill>
                  <a:srgbClr val="E4DFDE"/>
                </a:solidFill>
                <a:latin typeface="Arial MT"/>
                <a:cs typeface="Arial MT"/>
              </a:rPr>
              <a:t>'\n'</a:t>
            </a:r>
            <a:r>
              <a:rPr dirty="0" sz="1550" spc="-18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|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E4DFDE"/>
                </a:solidFill>
                <a:latin typeface="Arial MT"/>
                <a:cs typeface="Arial MT"/>
              </a:rPr>
              <a:t>sort</a:t>
            </a:r>
            <a:r>
              <a:rPr dirty="0" sz="1550" spc="-16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|</a:t>
            </a:r>
            <a:r>
              <a:rPr dirty="0" sz="1550" spc="-17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uniq</a:t>
            </a:r>
            <a:r>
              <a:rPr dirty="0" sz="1550" spc="-19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95">
                <a:solidFill>
                  <a:srgbClr val="E4DFDE"/>
                </a:solidFill>
                <a:latin typeface="Arial MT"/>
                <a:cs typeface="Arial MT"/>
              </a:rPr>
              <a:t>-c</a:t>
            </a:r>
            <a:r>
              <a:rPr dirty="0" sz="1550" spc="-20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E4DFDE"/>
                </a:solidFill>
                <a:latin typeface="Arial MT"/>
                <a:cs typeface="Arial MT"/>
              </a:rPr>
              <a:t>|</a:t>
            </a:r>
            <a:r>
              <a:rPr dirty="0" sz="1550" spc="-17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E4DFDE"/>
                </a:solidFill>
                <a:latin typeface="Arial MT"/>
                <a:cs typeface="Arial MT"/>
              </a:rPr>
              <a:t>sort</a:t>
            </a:r>
            <a:r>
              <a:rPr dirty="0" sz="1550" spc="-165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E4DFDE"/>
                </a:solidFill>
                <a:latin typeface="Arial MT"/>
                <a:cs typeface="Arial MT"/>
              </a:rPr>
              <a:t>-nr </a:t>
            </a:r>
            <a:r>
              <a:rPr dirty="0" sz="1550" spc="-42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E4DFDE"/>
                </a:solidFill>
                <a:latin typeface="Arial MT"/>
                <a:cs typeface="Arial MT"/>
              </a:rPr>
              <a:t>done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0"/>
            <a:ext cx="11430000" cy="9766935"/>
            <a:chOff x="0" y="0"/>
            <a:chExt cx="11430000" cy="976693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429999" cy="21431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8494" y="9347707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258050"/>
          </a:xfrm>
          <a:custGeom>
            <a:avLst/>
            <a:gdLst/>
            <a:ahLst/>
            <a:cxnLst/>
            <a:rect l="l" t="t" r="r" b="b"/>
            <a:pathLst>
              <a:path w="11430000" h="7258050">
                <a:moveTo>
                  <a:pt x="0" y="0"/>
                </a:moveTo>
                <a:lnTo>
                  <a:pt x="11429999" y="0"/>
                </a:lnTo>
                <a:lnTo>
                  <a:pt x="11429999" y="7258049"/>
                </a:lnTo>
                <a:lnTo>
                  <a:pt x="0" y="72580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7253605"/>
          </a:xfrm>
          <a:custGeom>
            <a:avLst/>
            <a:gdLst/>
            <a:ahLst/>
            <a:cxnLst/>
            <a:rect l="l" t="t" r="r" b="b"/>
            <a:pathLst>
              <a:path w="11420475" h="7253605">
                <a:moveTo>
                  <a:pt x="0" y="0"/>
                </a:moveTo>
                <a:lnTo>
                  <a:pt x="11420474" y="0"/>
                </a:lnTo>
                <a:lnTo>
                  <a:pt x="11420474" y="7253286"/>
                </a:lnTo>
              </a:path>
              <a:path w="11420475" h="7253605">
                <a:moveTo>
                  <a:pt x="0" y="7253286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2519218"/>
            <a:ext cx="4302125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5"/>
              <a:t>L</a:t>
            </a:r>
            <a:r>
              <a:rPr dirty="0" spc="-405"/>
              <a:t>i</a:t>
            </a:r>
            <a:r>
              <a:rPr dirty="0" spc="170"/>
              <a:t>s</a:t>
            </a:r>
            <a:r>
              <a:rPr dirty="0" spc="-254"/>
              <a:t>t</a:t>
            </a:r>
            <a:r>
              <a:rPr dirty="0" spc="-680"/>
              <a:t> </a:t>
            </a:r>
            <a:r>
              <a:rPr dirty="0" spc="-229"/>
              <a:t>F</a:t>
            </a:r>
            <a:r>
              <a:rPr dirty="0" spc="-405"/>
              <a:t>i</a:t>
            </a:r>
            <a:r>
              <a:rPr dirty="0" spc="-295"/>
              <a:t>l</a:t>
            </a:r>
            <a:r>
              <a:rPr dirty="0" spc="-160"/>
              <a:t>e</a:t>
            </a:r>
            <a:r>
              <a:rPr dirty="0" spc="295"/>
              <a:t>s</a:t>
            </a:r>
            <a:r>
              <a:rPr dirty="0" spc="-665"/>
              <a:t> </a:t>
            </a:r>
            <a:r>
              <a:rPr dirty="0" spc="245"/>
              <a:t>S</a:t>
            </a:r>
            <a:r>
              <a:rPr dirty="0" spc="-90"/>
              <a:t>h</a:t>
            </a:r>
            <a:r>
              <a:rPr dirty="0" spc="-160"/>
              <a:t>e</a:t>
            </a:r>
            <a:r>
              <a:rPr dirty="0" spc="-295"/>
              <a:t>l</a:t>
            </a:r>
            <a:r>
              <a:rPr dirty="0" spc="-250"/>
              <a:t>l</a:t>
            </a:r>
            <a:r>
              <a:rPr dirty="0" spc="-590"/>
              <a:t> </a:t>
            </a:r>
            <a:r>
              <a:rPr dirty="0" spc="245"/>
              <a:t>S</a:t>
            </a:r>
            <a:r>
              <a:rPr dirty="0" spc="-35"/>
              <a:t>c</a:t>
            </a:r>
            <a:r>
              <a:rPr dirty="0" spc="-220"/>
              <a:t>r</a:t>
            </a:r>
            <a:r>
              <a:rPr dirty="0" spc="-405"/>
              <a:t>i</a:t>
            </a:r>
            <a:r>
              <a:rPr dirty="0" spc="-135"/>
              <a:t>p</a:t>
            </a:r>
            <a:r>
              <a:rPr dirty="0" spc="-254"/>
              <a:t>t</a:t>
            </a:r>
            <a:r>
              <a:rPr dirty="0" spc="-680"/>
              <a:t> </a:t>
            </a:r>
            <a:r>
              <a:rPr dirty="0" spc="-180">
                <a:latin typeface="Comic Sans MS"/>
                <a:cs typeface="Comic Sans MS"/>
              </a:rPr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4" y="3543299"/>
            <a:ext cx="3152775" cy="381000"/>
            <a:chOff x="1647824" y="3543299"/>
            <a:chExt cx="3152775" cy="381000"/>
          </a:xfrm>
        </p:grpSpPr>
        <p:sp>
          <p:nvSpPr>
            <p:cNvPr id="6" name="object 6"/>
            <p:cNvSpPr/>
            <p:nvPr/>
          </p:nvSpPr>
          <p:spPr>
            <a:xfrm>
              <a:off x="165318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2587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6" y="44083"/>
                  </a:lnTo>
                  <a:lnTo>
                    <a:pt x="3035" y="4036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3" y="0"/>
                  </a:lnTo>
                  <a:lnTo>
                    <a:pt x="315852" y="0"/>
                  </a:lnTo>
                  <a:lnTo>
                    <a:pt x="319723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3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3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23557" y="370330"/>
                  </a:lnTo>
                  <a:lnTo>
                    <a:pt x="319723" y="371093"/>
                  </a:lnTo>
                  <a:lnTo>
                    <a:pt x="315852" y="371474"/>
                  </a:lnTo>
                  <a:lnTo>
                    <a:pt x="311943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24957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4361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5" y="44083"/>
                  </a:lnTo>
                  <a:lnTo>
                    <a:pt x="3034" y="40360"/>
                  </a:lnTo>
                  <a:lnTo>
                    <a:pt x="4531" y="36749"/>
                  </a:lnTo>
                  <a:lnTo>
                    <a:pt x="6026" y="33138"/>
                  </a:lnTo>
                  <a:lnTo>
                    <a:pt x="7860" y="29707"/>
                  </a:lnTo>
                  <a:lnTo>
                    <a:pt x="10032" y="26457"/>
                  </a:lnTo>
                  <a:lnTo>
                    <a:pt x="12203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199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4038" y="17436"/>
                  </a:lnTo>
                  <a:lnTo>
                    <a:pt x="356802" y="20200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4" y="315852"/>
                  </a:lnTo>
                  <a:lnTo>
                    <a:pt x="371093" y="319723"/>
                  </a:lnTo>
                  <a:lnTo>
                    <a:pt x="370330" y="323557"/>
                  </a:lnTo>
                  <a:lnTo>
                    <a:pt x="369568" y="327391"/>
                  </a:lnTo>
                  <a:lnTo>
                    <a:pt x="361441" y="345016"/>
                  </a:lnTo>
                  <a:lnTo>
                    <a:pt x="359270" y="348267"/>
                  </a:lnTo>
                  <a:lnTo>
                    <a:pt x="334725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7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7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4531" y="334724"/>
                  </a:lnTo>
                  <a:lnTo>
                    <a:pt x="3034" y="331113"/>
                  </a:lnTo>
                  <a:lnTo>
                    <a:pt x="1905" y="327391"/>
                  </a:lnTo>
                  <a:lnTo>
                    <a:pt x="1143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5051" y="3502890"/>
            <a:ext cx="2940685" cy="1056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975" algn="l"/>
                <a:tab pos="2764790" algn="l"/>
              </a:tabLst>
            </a:pP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	</a:t>
            </a:r>
            <a:r>
              <a:rPr dirty="0" baseline="1388" sz="3000" spc="-24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baseline="1388" sz="3000" spc="-142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baseline="1388" sz="3000" spc="-179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baseline="1388" sz="3000" spc="-142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baseline="1388" sz="3000" spc="-209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baseline="1388" sz="3000">
                <a:solidFill>
                  <a:srgbClr val="E4DFDE"/>
                </a:solidFill>
                <a:latin typeface="Trebuchet MS"/>
                <a:cs typeface="Trebuchet MS"/>
              </a:rPr>
              <a:t>	</a:t>
            </a:r>
            <a:r>
              <a:rPr dirty="0" sz="2400" spc="15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434975" marR="635000">
              <a:lnSpc>
                <a:spcPct val="113300"/>
              </a:lnSpc>
              <a:spcBef>
                <a:spcPts val="890"/>
              </a:spcBef>
            </a:pP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directory</a:t>
            </a:r>
            <a:r>
              <a:rPr dirty="0" sz="1600" spc="-13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9349" y="3544021"/>
            <a:ext cx="1905635" cy="129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solidFill>
                  <a:srgbClr val="E4DFDE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30">
                <a:solidFill>
                  <a:srgbClr val="E4DFDE"/>
                </a:solidFill>
                <a:latin typeface="Trebuchet MS"/>
                <a:cs typeface="Trebuchet MS"/>
              </a:rPr>
              <a:t>y 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1374" y="3543299"/>
            <a:ext cx="381000" cy="381000"/>
            <a:chOff x="7191374" y="3543299"/>
            <a:chExt cx="381000" cy="381000"/>
          </a:xfrm>
        </p:grpSpPr>
        <p:sp>
          <p:nvSpPr>
            <p:cNvPr id="13" name="object 13"/>
            <p:cNvSpPr/>
            <p:nvPr/>
          </p:nvSpPr>
          <p:spPr>
            <a:xfrm>
              <a:off x="719673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315217" y="370284"/>
                  </a:moveTo>
                  <a:lnTo>
                    <a:pt x="55065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5" y="0"/>
                  </a:lnTo>
                  <a:lnTo>
                    <a:pt x="315217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5217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6136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0033" y="26457"/>
                  </a:lnTo>
                  <a:lnTo>
                    <a:pt x="12204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36750" y="4531"/>
                  </a:lnTo>
                  <a:lnTo>
                    <a:pt x="40361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31114" y="3035"/>
                  </a:lnTo>
                  <a:lnTo>
                    <a:pt x="334725" y="4531"/>
                  </a:lnTo>
                  <a:lnTo>
                    <a:pt x="338336" y="6027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4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4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45017" y="361441"/>
                  </a:lnTo>
                  <a:lnTo>
                    <a:pt x="341767" y="363613"/>
                  </a:lnTo>
                  <a:lnTo>
                    <a:pt x="338336" y="365447"/>
                  </a:lnTo>
                  <a:lnTo>
                    <a:pt x="334724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8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1" y="368438"/>
                  </a:lnTo>
                  <a:lnTo>
                    <a:pt x="36750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12204" y="348267"/>
                  </a:lnTo>
                  <a:lnTo>
                    <a:pt x="10033" y="345016"/>
                  </a:lnTo>
                  <a:lnTo>
                    <a:pt x="7861" y="341766"/>
                  </a:lnTo>
                  <a:lnTo>
                    <a:pt x="6026" y="338336"/>
                  </a:lnTo>
                  <a:lnTo>
                    <a:pt x="4531" y="334724"/>
                  </a:lnTo>
                  <a:lnTo>
                    <a:pt x="3035" y="331113"/>
                  </a:lnTo>
                  <a:lnTo>
                    <a:pt x="1906" y="327391"/>
                  </a:lnTo>
                  <a:lnTo>
                    <a:pt x="1144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89551" y="3553546"/>
            <a:ext cx="2512060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75"/>
              </a:lnSpc>
              <a:tabLst>
                <a:tab pos="454025" algn="l"/>
              </a:tabLst>
            </a:pPr>
            <a:r>
              <a:rPr dirty="0" sz="2400" spc="75">
                <a:solidFill>
                  <a:srgbClr val="E4DFDE"/>
                </a:solidFill>
                <a:latin typeface="Trebuchet MS"/>
                <a:cs typeface="Trebuchet MS"/>
              </a:rPr>
              <a:t>3	</a:t>
            </a:r>
            <a:r>
              <a:rPr dirty="0" baseline="1388" sz="3000" spc="-187">
                <a:solidFill>
                  <a:srgbClr val="E4DFDE"/>
                </a:solidFill>
                <a:latin typeface="Trebuchet MS"/>
                <a:cs typeface="Trebuchet MS"/>
              </a:rPr>
              <a:t>Output</a:t>
            </a:r>
            <a:endParaRPr baseline="1388" sz="3000">
              <a:latin typeface="Trebuchet MS"/>
              <a:cs typeface="Trebuchet MS"/>
            </a:endParaRPr>
          </a:p>
          <a:p>
            <a:pPr marL="454025" marR="5080">
              <a:lnSpc>
                <a:spcPct val="113300"/>
              </a:lnSpc>
              <a:spcBef>
                <a:spcPts val="890"/>
              </a:spcBef>
            </a:pPr>
            <a:r>
              <a:rPr dirty="0" sz="1600" spc="2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38299" y="5067299"/>
            <a:ext cx="4038600" cy="1419225"/>
            <a:chOff x="1638299" y="5067299"/>
            <a:chExt cx="4038600" cy="1419225"/>
          </a:xfrm>
        </p:grpSpPr>
        <p:sp>
          <p:nvSpPr>
            <p:cNvPr id="17" name="object 17"/>
            <p:cNvSpPr/>
            <p:nvPr/>
          </p:nvSpPr>
          <p:spPr>
            <a:xfrm>
              <a:off x="1638287" y="5067299"/>
              <a:ext cx="4038600" cy="542925"/>
            </a:xfrm>
            <a:custGeom>
              <a:avLst/>
              <a:gdLst/>
              <a:ahLst/>
              <a:cxnLst/>
              <a:rect l="l" t="t" r="r" b="b"/>
              <a:pathLst>
                <a:path w="4038600" h="542925">
                  <a:moveTo>
                    <a:pt x="828675" y="313867"/>
                  </a:moveTo>
                  <a:lnTo>
                    <a:pt x="810094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810094" y="542925"/>
                  </a:lnTo>
                  <a:lnTo>
                    <a:pt x="828675" y="524344"/>
                  </a:lnTo>
                  <a:lnTo>
                    <a:pt x="828675" y="313867"/>
                  </a:lnTo>
                  <a:close/>
                </a:path>
                <a:path w="4038600" h="542925">
                  <a:moveTo>
                    <a:pt x="4038600" y="18592"/>
                  </a:moveTo>
                  <a:lnTo>
                    <a:pt x="4020020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4020020" y="247650"/>
                  </a:lnTo>
                  <a:lnTo>
                    <a:pt x="4038600" y="229069"/>
                  </a:lnTo>
                  <a:lnTo>
                    <a:pt x="4038600" y="18592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99" y="5648324"/>
              <a:ext cx="219074" cy="2476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38287" y="5943599"/>
              <a:ext cx="752475" cy="542925"/>
            </a:xfrm>
            <a:custGeom>
              <a:avLst/>
              <a:gdLst/>
              <a:ahLst/>
              <a:cxnLst/>
              <a:rect l="l" t="t" r="r" b="b"/>
              <a:pathLst>
                <a:path w="752475" h="542925">
                  <a:moveTo>
                    <a:pt x="409575" y="313867"/>
                  </a:moveTo>
                  <a:lnTo>
                    <a:pt x="390994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390994" y="542925"/>
                  </a:lnTo>
                  <a:lnTo>
                    <a:pt x="409575" y="524344"/>
                  </a:lnTo>
                  <a:lnTo>
                    <a:pt x="409575" y="313867"/>
                  </a:lnTo>
                  <a:close/>
                </a:path>
                <a:path w="752475" h="542925">
                  <a:moveTo>
                    <a:pt x="752475" y="18592"/>
                  </a:moveTo>
                  <a:lnTo>
                    <a:pt x="733894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733894" y="247650"/>
                  </a:lnTo>
                  <a:lnTo>
                    <a:pt x="752475" y="229069"/>
                  </a:lnTo>
                  <a:lnTo>
                    <a:pt x="752475" y="18592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630362" y="4997548"/>
            <a:ext cx="4048760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95"/>
              </a:spcBef>
            </a:pP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20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5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10">
                <a:solidFill>
                  <a:srgbClr val="E4DFDE"/>
                </a:solidFill>
                <a:latin typeface="Microsoft Sans Serif"/>
                <a:cs typeface="Microsoft Sans Serif"/>
              </a:rPr>
              <a:t>"</a:t>
            </a:r>
            <a:r>
              <a:rPr dirty="0" sz="1500" spc="-12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80">
                <a:solidFill>
                  <a:srgbClr val="E4DFDE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90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4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2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4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4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16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20">
                <a:solidFill>
                  <a:srgbClr val="E4DFDE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8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80">
                <a:solidFill>
                  <a:srgbClr val="E4DFDE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90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4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90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u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rr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90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4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d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65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85">
                <a:solidFill>
                  <a:srgbClr val="E4DFDE"/>
                </a:solidFill>
                <a:latin typeface="Microsoft Sans Serif"/>
                <a:cs typeface="Microsoft Sans Serif"/>
              </a:rPr>
              <a:t>"  </a:t>
            </a:r>
            <a:r>
              <a:rPr dirty="0" sz="1500" spc="-5">
                <a:solidFill>
                  <a:srgbClr val="E4DFDE"/>
                </a:solidFill>
                <a:latin typeface="Microsoft Sans Serif"/>
                <a:cs typeface="Microsoft Sans Serif"/>
              </a:rPr>
              <a:t>for</a:t>
            </a:r>
            <a:r>
              <a:rPr dirty="0" sz="1500" spc="-16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E4DFDE"/>
                </a:solidFill>
                <a:latin typeface="Microsoft Sans Serif"/>
                <a:cs typeface="Microsoft Sans Serif"/>
              </a:rPr>
              <a:t>file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">
                <a:solidFill>
                  <a:srgbClr val="E4DFDE"/>
                </a:solidFill>
                <a:latin typeface="Microsoft Sans Serif"/>
                <a:cs typeface="Microsoft Sans Serif"/>
              </a:rPr>
              <a:t>in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DFDE"/>
                </a:solidFill>
                <a:latin typeface="Microsoft Sans Serif"/>
                <a:cs typeface="Microsoft Sans Serif"/>
              </a:rPr>
              <a:t>*;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500" spc="-30">
                <a:solidFill>
                  <a:srgbClr val="E4DFDE"/>
                </a:solidFill>
                <a:latin typeface="Microsoft Sans Serif"/>
                <a:cs typeface="Microsoft Sans Serif"/>
              </a:rPr>
              <a:t>do</a:t>
            </a:r>
            <a:endParaRPr sz="1500">
              <a:latin typeface="Microsoft Sans Serif"/>
              <a:cs typeface="Microsoft Sans Serif"/>
            </a:endParaRPr>
          </a:p>
          <a:p>
            <a:pPr marL="12700" marR="3287395">
              <a:lnSpc>
                <a:spcPct val="129200"/>
              </a:lnSpc>
            </a:pP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20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5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$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60">
                <a:solidFill>
                  <a:srgbClr val="E4DFDE"/>
                </a:solidFill>
                <a:latin typeface="Microsoft Sans Serif"/>
                <a:cs typeface="Microsoft Sans Serif"/>
              </a:rPr>
              <a:t>e  </a:t>
            </a:r>
            <a:r>
              <a:rPr dirty="0" sz="1500" spc="-55">
                <a:solidFill>
                  <a:srgbClr val="E4DFDE"/>
                </a:solidFill>
                <a:latin typeface="Microsoft Sans Serif"/>
                <a:cs typeface="Microsoft Sans Serif"/>
              </a:rPr>
              <a:t>done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1430000" cy="7136765"/>
            <a:chOff x="0" y="0"/>
            <a:chExt cx="11430000" cy="713676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29999" cy="21431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8494" y="6717283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9029700"/>
          </a:xfrm>
          <a:custGeom>
            <a:avLst/>
            <a:gdLst/>
            <a:ahLst/>
            <a:cxnLst/>
            <a:rect l="l" t="t" r="r" b="b"/>
            <a:pathLst>
              <a:path w="11430000" h="9029700">
                <a:moveTo>
                  <a:pt x="11429999" y="9029699"/>
                </a:moveTo>
                <a:lnTo>
                  <a:pt x="0" y="90296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02969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9020175"/>
          </a:xfrm>
          <a:custGeom>
            <a:avLst/>
            <a:gdLst/>
            <a:ahLst/>
            <a:cxnLst/>
            <a:rect l="l" t="t" r="r" b="b"/>
            <a:pathLst>
              <a:path w="11420475" h="9020175">
                <a:moveTo>
                  <a:pt x="0" y="0"/>
                </a:moveTo>
                <a:lnTo>
                  <a:pt x="11420474" y="0"/>
                </a:lnTo>
                <a:lnTo>
                  <a:pt x="11420474" y="9020174"/>
                </a:lnTo>
                <a:lnTo>
                  <a:pt x="0" y="90201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2519218"/>
            <a:ext cx="4344035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29"/>
              <a:t>F</a:t>
            </a:r>
            <a:r>
              <a:rPr dirty="0" spc="-155"/>
              <a:t>a</a:t>
            </a:r>
            <a:r>
              <a:rPr dirty="0" spc="-35"/>
              <a:t>c</a:t>
            </a:r>
            <a:r>
              <a:rPr dirty="0" spc="-395"/>
              <a:t>t</a:t>
            </a:r>
            <a:r>
              <a:rPr dirty="0" spc="-125"/>
              <a:t>o</a:t>
            </a:r>
            <a:r>
              <a:rPr dirty="0" spc="-220"/>
              <a:t>r</a:t>
            </a:r>
            <a:r>
              <a:rPr dirty="0" spc="-405"/>
              <a:t>i</a:t>
            </a:r>
            <a:r>
              <a:rPr dirty="0" spc="-155"/>
              <a:t>a</a:t>
            </a:r>
            <a:r>
              <a:rPr dirty="0" spc="-250"/>
              <a:t>l</a:t>
            </a:r>
            <a:r>
              <a:rPr dirty="0" spc="-590"/>
              <a:t> </a:t>
            </a:r>
            <a:r>
              <a:rPr dirty="0" spc="245"/>
              <a:t>S</a:t>
            </a:r>
            <a:r>
              <a:rPr dirty="0" spc="-90"/>
              <a:t>h</a:t>
            </a:r>
            <a:r>
              <a:rPr dirty="0" spc="-160"/>
              <a:t>e</a:t>
            </a:r>
            <a:r>
              <a:rPr dirty="0" spc="-295"/>
              <a:t>l</a:t>
            </a:r>
            <a:r>
              <a:rPr dirty="0" spc="-250"/>
              <a:t>l</a:t>
            </a:r>
            <a:r>
              <a:rPr dirty="0" spc="-590"/>
              <a:t> </a:t>
            </a:r>
            <a:r>
              <a:rPr dirty="0" spc="245"/>
              <a:t>S</a:t>
            </a:r>
            <a:r>
              <a:rPr dirty="0" spc="-35"/>
              <a:t>c</a:t>
            </a:r>
            <a:r>
              <a:rPr dirty="0" spc="-220"/>
              <a:t>r</a:t>
            </a:r>
            <a:r>
              <a:rPr dirty="0" spc="-405"/>
              <a:t>i</a:t>
            </a:r>
            <a:r>
              <a:rPr dirty="0" spc="-135"/>
              <a:t>p</a:t>
            </a:r>
            <a:r>
              <a:rPr dirty="0" spc="-254"/>
              <a:t>t</a:t>
            </a:r>
            <a:r>
              <a:rPr dirty="0" spc="-680"/>
              <a:t> </a:t>
            </a:r>
            <a:r>
              <a:rPr dirty="0" spc="-180">
                <a:latin typeface="Comic Sans MS"/>
                <a:cs typeface="Comic Sans MS"/>
              </a:rPr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4" y="3543299"/>
            <a:ext cx="3152775" cy="381000"/>
            <a:chOff x="1647824" y="3543299"/>
            <a:chExt cx="3152775" cy="381000"/>
          </a:xfrm>
        </p:grpSpPr>
        <p:sp>
          <p:nvSpPr>
            <p:cNvPr id="6" name="object 6"/>
            <p:cNvSpPr/>
            <p:nvPr/>
          </p:nvSpPr>
          <p:spPr>
            <a:xfrm>
              <a:off x="165318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2587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6" y="44083"/>
                  </a:lnTo>
                  <a:lnTo>
                    <a:pt x="3035" y="4036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3" y="0"/>
                  </a:lnTo>
                  <a:lnTo>
                    <a:pt x="315852" y="0"/>
                  </a:lnTo>
                  <a:lnTo>
                    <a:pt x="319723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3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3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23557" y="370330"/>
                  </a:lnTo>
                  <a:lnTo>
                    <a:pt x="319723" y="371093"/>
                  </a:lnTo>
                  <a:lnTo>
                    <a:pt x="315852" y="371474"/>
                  </a:lnTo>
                  <a:lnTo>
                    <a:pt x="311943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24957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5218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5217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9050" y="369906"/>
                  </a:lnTo>
                  <a:lnTo>
                    <a:pt x="315218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4361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5" y="44083"/>
                  </a:lnTo>
                  <a:lnTo>
                    <a:pt x="3034" y="40360"/>
                  </a:lnTo>
                  <a:lnTo>
                    <a:pt x="4531" y="36749"/>
                  </a:lnTo>
                  <a:lnTo>
                    <a:pt x="6026" y="33138"/>
                  </a:lnTo>
                  <a:lnTo>
                    <a:pt x="7860" y="29707"/>
                  </a:lnTo>
                  <a:lnTo>
                    <a:pt x="10032" y="26457"/>
                  </a:lnTo>
                  <a:lnTo>
                    <a:pt x="12203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199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54038" y="17436"/>
                  </a:lnTo>
                  <a:lnTo>
                    <a:pt x="356802" y="20200"/>
                  </a:lnTo>
                  <a:lnTo>
                    <a:pt x="359270" y="23206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4" y="315852"/>
                  </a:lnTo>
                  <a:lnTo>
                    <a:pt x="371093" y="319723"/>
                  </a:lnTo>
                  <a:lnTo>
                    <a:pt x="370330" y="323557"/>
                  </a:lnTo>
                  <a:lnTo>
                    <a:pt x="369568" y="327391"/>
                  </a:lnTo>
                  <a:lnTo>
                    <a:pt x="361441" y="345016"/>
                  </a:lnTo>
                  <a:lnTo>
                    <a:pt x="359270" y="348267"/>
                  </a:lnTo>
                  <a:lnTo>
                    <a:pt x="334725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7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0" y="368438"/>
                  </a:lnTo>
                  <a:lnTo>
                    <a:pt x="36749" y="366942"/>
                  </a:lnTo>
                  <a:lnTo>
                    <a:pt x="33137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4531" y="334724"/>
                  </a:lnTo>
                  <a:lnTo>
                    <a:pt x="3034" y="331113"/>
                  </a:lnTo>
                  <a:lnTo>
                    <a:pt x="1905" y="327391"/>
                  </a:lnTo>
                  <a:lnTo>
                    <a:pt x="1143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87575" y="3544021"/>
            <a:ext cx="2018664" cy="1014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Input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user</a:t>
            </a:r>
            <a:r>
              <a:rPr dirty="0" sz="1600" spc="-13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051" y="3502890"/>
            <a:ext cx="2940685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4790" algn="l"/>
              </a:tabLst>
            </a:pP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	</a:t>
            </a:r>
            <a:r>
              <a:rPr dirty="0" sz="2400" spc="15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9349" y="3544021"/>
            <a:ext cx="1929764" cy="129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solidFill>
                  <a:srgbClr val="E4DFDE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-1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f 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5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1374" y="3543299"/>
            <a:ext cx="381000" cy="381000"/>
            <a:chOff x="7191374" y="3543299"/>
            <a:chExt cx="381000" cy="381000"/>
          </a:xfrm>
        </p:grpSpPr>
        <p:sp>
          <p:nvSpPr>
            <p:cNvPr id="14" name="object 14"/>
            <p:cNvSpPr/>
            <p:nvPr/>
          </p:nvSpPr>
          <p:spPr>
            <a:xfrm>
              <a:off x="7196732" y="354865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315217" y="370284"/>
                  </a:moveTo>
                  <a:lnTo>
                    <a:pt x="55065" y="370284"/>
                  </a:lnTo>
                  <a:lnTo>
                    <a:pt x="51233" y="369906"/>
                  </a:lnTo>
                  <a:lnTo>
                    <a:pt x="14525" y="350285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5" y="0"/>
                  </a:lnTo>
                  <a:lnTo>
                    <a:pt x="315217" y="0"/>
                  </a:lnTo>
                  <a:lnTo>
                    <a:pt x="355758" y="19997"/>
                  </a:lnTo>
                  <a:lnTo>
                    <a:pt x="370284" y="55066"/>
                  </a:lnTo>
                  <a:lnTo>
                    <a:pt x="370284" y="315217"/>
                  </a:lnTo>
                  <a:lnTo>
                    <a:pt x="350285" y="355758"/>
                  </a:lnTo>
                  <a:lnTo>
                    <a:pt x="315217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6136" y="3548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0033" y="26457"/>
                  </a:lnTo>
                  <a:lnTo>
                    <a:pt x="12204" y="23206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36750" y="4531"/>
                  </a:lnTo>
                  <a:lnTo>
                    <a:pt x="40361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4" y="0"/>
                  </a:lnTo>
                  <a:lnTo>
                    <a:pt x="315852" y="0"/>
                  </a:lnTo>
                  <a:lnTo>
                    <a:pt x="319724" y="381"/>
                  </a:lnTo>
                  <a:lnTo>
                    <a:pt x="323557" y="1143"/>
                  </a:lnTo>
                  <a:lnTo>
                    <a:pt x="327391" y="1906"/>
                  </a:lnTo>
                  <a:lnTo>
                    <a:pt x="331114" y="3035"/>
                  </a:lnTo>
                  <a:lnTo>
                    <a:pt x="334725" y="4531"/>
                  </a:lnTo>
                  <a:lnTo>
                    <a:pt x="338336" y="6027"/>
                  </a:lnTo>
                  <a:lnTo>
                    <a:pt x="361441" y="26457"/>
                  </a:lnTo>
                  <a:lnTo>
                    <a:pt x="363613" y="29707"/>
                  </a:lnTo>
                  <a:lnTo>
                    <a:pt x="370331" y="47917"/>
                  </a:lnTo>
                  <a:lnTo>
                    <a:pt x="371094" y="51750"/>
                  </a:lnTo>
                  <a:lnTo>
                    <a:pt x="371475" y="55622"/>
                  </a:lnTo>
                  <a:lnTo>
                    <a:pt x="371475" y="59531"/>
                  </a:lnTo>
                  <a:lnTo>
                    <a:pt x="371475" y="311943"/>
                  </a:lnTo>
                  <a:lnTo>
                    <a:pt x="371475" y="315852"/>
                  </a:lnTo>
                  <a:lnTo>
                    <a:pt x="371094" y="319723"/>
                  </a:lnTo>
                  <a:lnTo>
                    <a:pt x="370331" y="323557"/>
                  </a:lnTo>
                  <a:lnTo>
                    <a:pt x="369568" y="327391"/>
                  </a:lnTo>
                  <a:lnTo>
                    <a:pt x="348267" y="359270"/>
                  </a:lnTo>
                  <a:lnTo>
                    <a:pt x="345017" y="361441"/>
                  </a:lnTo>
                  <a:lnTo>
                    <a:pt x="341767" y="363613"/>
                  </a:lnTo>
                  <a:lnTo>
                    <a:pt x="338336" y="365447"/>
                  </a:lnTo>
                  <a:lnTo>
                    <a:pt x="334724" y="366942"/>
                  </a:lnTo>
                  <a:lnTo>
                    <a:pt x="331114" y="368438"/>
                  </a:lnTo>
                  <a:lnTo>
                    <a:pt x="327391" y="369568"/>
                  </a:lnTo>
                  <a:lnTo>
                    <a:pt x="323558" y="370330"/>
                  </a:lnTo>
                  <a:lnTo>
                    <a:pt x="319724" y="371093"/>
                  </a:lnTo>
                  <a:lnTo>
                    <a:pt x="315852" y="371474"/>
                  </a:lnTo>
                  <a:lnTo>
                    <a:pt x="311944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0"/>
                  </a:lnTo>
                  <a:lnTo>
                    <a:pt x="44083" y="369568"/>
                  </a:lnTo>
                  <a:lnTo>
                    <a:pt x="40361" y="368438"/>
                  </a:lnTo>
                  <a:lnTo>
                    <a:pt x="36750" y="366942"/>
                  </a:lnTo>
                  <a:lnTo>
                    <a:pt x="33138" y="365447"/>
                  </a:lnTo>
                  <a:lnTo>
                    <a:pt x="17436" y="354038"/>
                  </a:lnTo>
                  <a:lnTo>
                    <a:pt x="14672" y="351274"/>
                  </a:lnTo>
                  <a:lnTo>
                    <a:pt x="12204" y="348267"/>
                  </a:lnTo>
                  <a:lnTo>
                    <a:pt x="10033" y="345016"/>
                  </a:lnTo>
                  <a:lnTo>
                    <a:pt x="7861" y="341766"/>
                  </a:lnTo>
                  <a:lnTo>
                    <a:pt x="6026" y="338336"/>
                  </a:lnTo>
                  <a:lnTo>
                    <a:pt x="4531" y="334724"/>
                  </a:lnTo>
                  <a:lnTo>
                    <a:pt x="3035" y="331113"/>
                  </a:lnTo>
                  <a:lnTo>
                    <a:pt x="1906" y="327391"/>
                  </a:lnTo>
                  <a:lnTo>
                    <a:pt x="1144" y="323557"/>
                  </a:lnTo>
                  <a:lnTo>
                    <a:pt x="381" y="319723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89551" y="3502890"/>
            <a:ext cx="19558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75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1125" y="3544021"/>
            <a:ext cx="2033270" cy="1014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25">
                <a:solidFill>
                  <a:srgbClr val="E4DFDE"/>
                </a:solidFill>
                <a:latin typeface="Trebuchet MS"/>
                <a:cs typeface="Trebuchet MS"/>
              </a:rPr>
              <a:t>Output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3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number</a:t>
            </a:r>
            <a:r>
              <a:rPr dirty="0" sz="1600" spc="-16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8299" y="5067299"/>
            <a:ext cx="2238375" cy="3181350"/>
            <a:chOff x="1638299" y="5067299"/>
            <a:chExt cx="2238375" cy="3181350"/>
          </a:xfrm>
        </p:grpSpPr>
        <p:sp>
          <p:nvSpPr>
            <p:cNvPr id="19" name="object 19"/>
            <p:cNvSpPr/>
            <p:nvPr/>
          </p:nvSpPr>
          <p:spPr>
            <a:xfrm>
              <a:off x="1638287" y="5067299"/>
              <a:ext cx="1666875" cy="1714500"/>
            </a:xfrm>
            <a:custGeom>
              <a:avLst/>
              <a:gdLst/>
              <a:ahLst/>
              <a:cxnLst/>
              <a:rect l="l" t="t" r="r" b="b"/>
              <a:pathLst>
                <a:path w="1666875" h="1714500">
                  <a:moveTo>
                    <a:pt x="295275" y="599617"/>
                  </a:moveTo>
                  <a:lnTo>
                    <a:pt x="276694" y="581025"/>
                  </a:lnTo>
                  <a:lnTo>
                    <a:pt x="18592" y="581025"/>
                  </a:lnTo>
                  <a:lnTo>
                    <a:pt x="0" y="599617"/>
                  </a:lnTo>
                  <a:lnTo>
                    <a:pt x="0" y="807250"/>
                  </a:lnTo>
                  <a:lnTo>
                    <a:pt x="0" y="810094"/>
                  </a:lnTo>
                  <a:lnTo>
                    <a:pt x="18592" y="828675"/>
                  </a:lnTo>
                  <a:lnTo>
                    <a:pt x="276694" y="828675"/>
                  </a:lnTo>
                  <a:lnTo>
                    <a:pt x="295275" y="810094"/>
                  </a:lnTo>
                  <a:lnTo>
                    <a:pt x="295275" y="599617"/>
                  </a:lnTo>
                  <a:close/>
                </a:path>
                <a:path w="1666875" h="1714500">
                  <a:moveTo>
                    <a:pt x="304800" y="894892"/>
                  </a:moveTo>
                  <a:lnTo>
                    <a:pt x="286219" y="876300"/>
                  </a:lnTo>
                  <a:lnTo>
                    <a:pt x="18592" y="876300"/>
                  </a:lnTo>
                  <a:lnTo>
                    <a:pt x="0" y="894892"/>
                  </a:lnTo>
                  <a:lnTo>
                    <a:pt x="0" y="1102525"/>
                  </a:lnTo>
                  <a:lnTo>
                    <a:pt x="0" y="1105369"/>
                  </a:lnTo>
                  <a:lnTo>
                    <a:pt x="18592" y="1123950"/>
                  </a:lnTo>
                  <a:lnTo>
                    <a:pt x="286219" y="1123950"/>
                  </a:lnTo>
                  <a:lnTo>
                    <a:pt x="304800" y="1105369"/>
                  </a:lnTo>
                  <a:lnTo>
                    <a:pt x="304800" y="894892"/>
                  </a:lnTo>
                  <a:close/>
                </a:path>
                <a:path w="1666875" h="1714500">
                  <a:moveTo>
                    <a:pt x="485775" y="1190167"/>
                  </a:moveTo>
                  <a:lnTo>
                    <a:pt x="467194" y="1171575"/>
                  </a:lnTo>
                  <a:lnTo>
                    <a:pt x="18592" y="1171575"/>
                  </a:lnTo>
                  <a:lnTo>
                    <a:pt x="0" y="1190167"/>
                  </a:lnTo>
                  <a:lnTo>
                    <a:pt x="0" y="1397800"/>
                  </a:lnTo>
                  <a:lnTo>
                    <a:pt x="0" y="1400644"/>
                  </a:lnTo>
                  <a:lnTo>
                    <a:pt x="18592" y="1419225"/>
                  </a:lnTo>
                  <a:lnTo>
                    <a:pt x="467194" y="1419225"/>
                  </a:lnTo>
                  <a:lnTo>
                    <a:pt x="485775" y="1400644"/>
                  </a:lnTo>
                  <a:lnTo>
                    <a:pt x="485775" y="1190167"/>
                  </a:lnTo>
                  <a:close/>
                </a:path>
                <a:path w="1666875" h="1714500">
                  <a:moveTo>
                    <a:pt x="495300" y="313867"/>
                  </a:moveTo>
                  <a:lnTo>
                    <a:pt x="476719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476719" y="542925"/>
                  </a:lnTo>
                  <a:lnTo>
                    <a:pt x="495300" y="524344"/>
                  </a:lnTo>
                  <a:lnTo>
                    <a:pt x="495300" y="313867"/>
                  </a:lnTo>
                  <a:close/>
                </a:path>
                <a:path w="1666875" h="1714500">
                  <a:moveTo>
                    <a:pt x="1200150" y="1485442"/>
                  </a:moveTo>
                  <a:lnTo>
                    <a:pt x="1181569" y="1466850"/>
                  </a:lnTo>
                  <a:lnTo>
                    <a:pt x="18592" y="1466850"/>
                  </a:lnTo>
                  <a:lnTo>
                    <a:pt x="0" y="1485442"/>
                  </a:lnTo>
                  <a:lnTo>
                    <a:pt x="0" y="1693075"/>
                  </a:lnTo>
                  <a:lnTo>
                    <a:pt x="0" y="1695919"/>
                  </a:lnTo>
                  <a:lnTo>
                    <a:pt x="18592" y="1714500"/>
                  </a:lnTo>
                  <a:lnTo>
                    <a:pt x="1181569" y="1714500"/>
                  </a:lnTo>
                  <a:lnTo>
                    <a:pt x="1200150" y="1695919"/>
                  </a:lnTo>
                  <a:lnTo>
                    <a:pt x="1200150" y="1485442"/>
                  </a:lnTo>
                  <a:close/>
                </a:path>
                <a:path w="1666875" h="1714500">
                  <a:moveTo>
                    <a:pt x="1666875" y="18592"/>
                  </a:moveTo>
                  <a:lnTo>
                    <a:pt x="1648294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1648294" y="247650"/>
                  </a:lnTo>
                  <a:lnTo>
                    <a:pt x="1666875" y="229069"/>
                  </a:lnTo>
                  <a:lnTo>
                    <a:pt x="1666875" y="18592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99" y="6829424"/>
              <a:ext cx="219074" cy="2476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38287" y="7115175"/>
              <a:ext cx="2238375" cy="1133475"/>
            </a:xfrm>
            <a:custGeom>
              <a:avLst/>
              <a:gdLst/>
              <a:ahLst/>
              <a:cxnLst/>
              <a:rect l="l" t="t" r="r" b="b"/>
              <a:pathLst>
                <a:path w="2238375" h="1133475">
                  <a:moveTo>
                    <a:pt x="409575" y="609142"/>
                  </a:moveTo>
                  <a:lnTo>
                    <a:pt x="390994" y="590550"/>
                  </a:lnTo>
                  <a:lnTo>
                    <a:pt x="18592" y="590550"/>
                  </a:lnTo>
                  <a:lnTo>
                    <a:pt x="0" y="609142"/>
                  </a:lnTo>
                  <a:lnTo>
                    <a:pt x="0" y="816775"/>
                  </a:lnTo>
                  <a:lnTo>
                    <a:pt x="0" y="819619"/>
                  </a:lnTo>
                  <a:lnTo>
                    <a:pt x="18592" y="838200"/>
                  </a:lnTo>
                  <a:lnTo>
                    <a:pt x="390994" y="838200"/>
                  </a:lnTo>
                  <a:lnTo>
                    <a:pt x="409575" y="819619"/>
                  </a:lnTo>
                  <a:lnTo>
                    <a:pt x="409575" y="609142"/>
                  </a:lnTo>
                  <a:close/>
                </a:path>
                <a:path w="2238375" h="1133475">
                  <a:moveTo>
                    <a:pt x="762000" y="313867"/>
                  </a:moveTo>
                  <a:lnTo>
                    <a:pt x="743419" y="295275"/>
                  </a:lnTo>
                  <a:lnTo>
                    <a:pt x="18592" y="295275"/>
                  </a:lnTo>
                  <a:lnTo>
                    <a:pt x="0" y="313867"/>
                  </a:lnTo>
                  <a:lnTo>
                    <a:pt x="0" y="521500"/>
                  </a:lnTo>
                  <a:lnTo>
                    <a:pt x="0" y="524344"/>
                  </a:lnTo>
                  <a:lnTo>
                    <a:pt x="18592" y="542925"/>
                  </a:lnTo>
                  <a:lnTo>
                    <a:pt x="743419" y="542925"/>
                  </a:lnTo>
                  <a:lnTo>
                    <a:pt x="762000" y="524344"/>
                  </a:lnTo>
                  <a:lnTo>
                    <a:pt x="762000" y="313867"/>
                  </a:lnTo>
                  <a:close/>
                </a:path>
                <a:path w="2238375" h="1133475">
                  <a:moveTo>
                    <a:pt x="1304925" y="18592"/>
                  </a:moveTo>
                  <a:lnTo>
                    <a:pt x="1286344" y="0"/>
                  </a:lnTo>
                  <a:lnTo>
                    <a:pt x="18592" y="0"/>
                  </a:lnTo>
                  <a:lnTo>
                    <a:pt x="0" y="18592"/>
                  </a:lnTo>
                  <a:lnTo>
                    <a:pt x="0" y="226225"/>
                  </a:lnTo>
                  <a:lnTo>
                    <a:pt x="0" y="229069"/>
                  </a:lnTo>
                  <a:lnTo>
                    <a:pt x="18592" y="247650"/>
                  </a:lnTo>
                  <a:lnTo>
                    <a:pt x="1286344" y="247650"/>
                  </a:lnTo>
                  <a:lnTo>
                    <a:pt x="1304925" y="229069"/>
                  </a:lnTo>
                  <a:lnTo>
                    <a:pt x="1304925" y="18592"/>
                  </a:lnTo>
                  <a:close/>
                </a:path>
                <a:path w="2238375" h="1133475">
                  <a:moveTo>
                    <a:pt x="2238375" y="904417"/>
                  </a:moveTo>
                  <a:lnTo>
                    <a:pt x="2219795" y="885825"/>
                  </a:lnTo>
                  <a:lnTo>
                    <a:pt x="18592" y="885825"/>
                  </a:lnTo>
                  <a:lnTo>
                    <a:pt x="0" y="904417"/>
                  </a:lnTo>
                  <a:lnTo>
                    <a:pt x="0" y="1112050"/>
                  </a:lnTo>
                  <a:lnTo>
                    <a:pt x="0" y="1114894"/>
                  </a:lnTo>
                  <a:lnTo>
                    <a:pt x="18592" y="1133475"/>
                  </a:lnTo>
                  <a:lnTo>
                    <a:pt x="2219795" y="1133475"/>
                  </a:lnTo>
                  <a:lnTo>
                    <a:pt x="2238375" y="1114894"/>
                  </a:lnTo>
                  <a:lnTo>
                    <a:pt x="2238375" y="904417"/>
                  </a:lnTo>
                  <a:close/>
                </a:path>
              </a:pathLst>
            </a:custGeom>
            <a:solidFill>
              <a:srgbClr val="090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30362" y="4998097"/>
            <a:ext cx="2251710" cy="325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2930">
              <a:lnSpc>
                <a:spcPct val="129200"/>
              </a:lnSpc>
              <a:spcBef>
                <a:spcPts val="95"/>
              </a:spcBef>
            </a:pP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20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5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10">
                <a:solidFill>
                  <a:srgbClr val="E4DFDE"/>
                </a:solidFill>
                <a:latin typeface="Microsoft Sans Serif"/>
                <a:cs typeface="Microsoft Sans Serif"/>
              </a:rPr>
              <a:t>"</a:t>
            </a:r>
            <a:r>
              <a:rPr dirty="0" sz="1500" spc="-210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2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u</a:t>
            </a:r>
            <a:r>
              <a:rPr dirty="0" sz="1500" spc="-5">
                <a:solidFill>
                  <a:srgbClr val="E4DFDE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b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85">
                <a:solidFill>
                  <a:srgbClr val="E4DFDE"/>
                </a:solidFill>
                <a:latin typeface="Microsoft Sans Serif"/>
                <a:cs typeface="Microsoft Sans Serif"/>
              </a:rPr>
              <a:t>"  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16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endParaRPr sz="1500">
              <a:latin typeface="Microsoft Sans Serif"/>
              <a:cs typeface="Microsoft Sans Serif"/>
            </a:endParaRPr>
          </a:p>
          <a:p>
            <a:pPr marL="12700" marR="1753235">
              <a:lnSpc>
                <a:spcPts val="2330"/>
              </a:lnSpc>
              <a:spcBef>
                <a:spcPts val="85"/>
              </a:spcBef>
            </a:pPr>
            <a:r>
              <a:rPr dirty="0" sz="1500" spc="-100">
                <a:solidFill>
                  <a:srgbClr val="E4DFDE"/>
                </a:solidFill>
                <a:latin typeface="Microsoft Sans Serif"/>
                <a:cs typeface="Microsoft Sans Serif"/>
              </a:rPr>
              <a:t>p= </a:t>
            </a:r>
            <a:r>
              <a:rPr dirty="0" sz="1500" spc="-9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70">
                <a:solidFill>
                  <a:srgbClr val="E4DFDE"/>
                </a:solidFill>
                <a:latin typeface="Microsoft Sans Serif"/>
                <a:cs typeface="Microsoft Sans Serif"/>
              </a:rPr>
              <a:t>p=n </a:t>
            </a:r>
            <a:r>
              <a:rPr dirty="0" sz="1500" spc="-6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60">
                <a:solidFill>
                  <a:srgbClr val="E4DFDE"/>
                </a:solidFill>
                <a:latin typeface="Microsoft Sans Serif"/>
                <a:cs typeface="Microsoft Sans Serif"/>
              </a:rPr>
              <a:t>fact=</a:t>
            </a:r>
            <a:r>
              <a:rPr dirty="0" sz="1350" spc="32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500" spc="-65">
                <a:solidFill>
                  <a:srgbClr val="E4DFDE"/>
                </a:solidFill>
                <a:latin typeface="Microsoft Sans Serif"/>
                <a:cs typeface="Microsoft Sans Serif"/>
              </a:rPr>
              <a:t>w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90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E4DFDE"/>
                </a:solidFill>
                <a:latin typeface="Microsoft Sans Serif"/>
                <a:cs typeface="Microsoft Sans Serif"/>
              </a:rPr>
              <a:t>[</a:t>
            </a:r>
            <a:r>
              <a:rPr dirty="0" sz="1500" spc="-16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$</a:t>
            </a:r>
            <a:r>
              <a:rPr dirty="0" sz="1500" spc="-1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85">
                <a:solidFill>
                  <a:srgbClr val="E4DFDE"/>
                </a:solidFill>
                <a:latin typeface="Microsoft Sans Serif"/>
                <a:cs typeface="Microsoft Sans Serif"/>
              </a:rPr>
              <a:t>-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g</a:t>
            </a:r>
            <a:r>
              <a:rPr dirty="0" sz="1500" spc="90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4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2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85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E4DFDE"/>
                </a:solidFill>
                <a:latin typeface="Microsoft Sans Serif"/>
                <a:cs typeface="Microsoft Sans Serif"/>
              </a:rPr>
              <a:t>]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500" spc="-30">
                <a:solidFill>
                  <a:srgbClr val="E4DFDE"/>
                </a:solidFill>
                <a:latin typeface="Microsoft Sans Serif"/>
                <a:cs typeface="Microsoft Sans Serif"/>
              </a:rPr>
              <a:t>do</a:t>
            </a:r>
            <a:endParaRPr sz="1500">
              <a:latin typeface="Microsoft Sans Serif"/>
              <a:cs typeface="Microsoft Sans Serif"/>
            </a:endParaRPr>
          </a:p>
          <a:p>
            <a:pPr marL="12700" marR="933450">
              <a:lnSpc>
                <a:spcPts val="2330"/>
              </a:lnSpc>
              <a:spcBef>
                <a:spcPts val="85"/>
              </a:spcBef>
            </a:pP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60">
                <a:solidFill>
                  <a:srgbClr val="E4DFDE"/>
                </a:solidFill>
                <a:latin typeface="Microsoft Sans Serif"/>
                <a:cs typeface="Microsoft Sans Serif"/>
              </a:rPr>
              <a:t>=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$</a:t>
            </a:r>
            <a:r>
              <a:rPr dirty="0" sz="1500" spc="-80">
                <a:solidFill>
                  <a:srgbClr val="E4DFDE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16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90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4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E4DFDE"/>
                </a:solidFill>
                <a:latin typeface="Microsoft Sans Serif"/>
                <a:cs typeface="Microsoft Sans Serif"/>
              </a:rPr>
              <a:t>*</a:t>
            </a:r>
            <a:r>
              <a:rPr dirty="0" sz="1500" spc="-18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">
                <a:solidFill>
                  <a:srgbClr val="E4DFDE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5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80">
                <a:solidFill>
                  <a:srgbClr val="E4DFDE"/>
                </a:solidFill>
                <a:latin typeface="Microsoft Sans Serif"/>
                <a:cs typeface="Microsoft Sans Serif"/>
              </a:rPr>
              <a:t>)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)  </a:t>
            </a:r>
            <a:r>
              <a:rPr dirty="0" sz="1500" spc="-85">
                <a:solidFill>
                  <a:srgbClr val="E4DFDE"/>
                </a:solidFill>
                <a:latin typeface="Microsoft Sans Serif"/>
                <a:cs typeface="Microsoft Sans Serif"/>
              </a:rPr>
              <a:t>n=$((n-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65">
                <a:solidFill>
                  <a:srgbClr val="E4DFDE"/>
                </a:solidFill>
                <a:latin typeface="Microsoft Sans Serif"/>
                <a:cs typeface="Microsoft Sans Serif"/>
              </a:rPr>
              <a:t>))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500" spc="-55">
                <a:solidFill>
                  <a:srgbClr val="E4DFDE"/>
                </a:solidFill>
                <a:latin typeface="Microsoft Sans Serif"/>
                <a:cs typeface="Microsoft Sans Serif"/>
              </a:rPr>
              <a:t>done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40">
                <a:solidFill>
                  <a:srgbClr val="E4DFDE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20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50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10">
                <a:solidFill>
                  <a:srgbClr val="E4DFDE"/>
                </a:solidFill>
                <a:latin typeface="Microsoft Sans Serif"/>
                <a:cs typeface="Microsoft Sans Serif"/>
              </a:rPr>
              <a:t>"</a:t>
            </a:r>
            <a:r>
              <a:rPr dirty="0" sz="1500" spc="-275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0">
                <a:solidFill>
                  <a:srgbClr val="E4DFDE"/>
                </a:solidFill>
                <a:latin typeface="Microsoft Sans Serif"/>
                <a:cs typeface="Microsoft Sans Serif"/>
              </a:rPr>
              <a:t>r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40">
                <a:solidFill>
                  <a:srgbClr val="E4DFDE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16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E4DFDE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2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4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$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16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20">
                <a:solidFill>
                  <a:srgbClr val="E4DFDE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85">
                <a:solidFill>
                  <a:srgbClr val="E4DFD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$</a:t>
            </a:r>
            <a:r>
              <a:rPr dirty="0" sz="1500">
                <a:solidFill>
                  <a:srgbClr val="E4DFDE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14">
                <a:solidFill>
                  <a:srgbClr val="E4DFDE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10">
                <a:solidFill>
                  <a:srgbClr val="E4DFDE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75">
                <a:solidFill>
                  <a:srgbClr val="E4DFDE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05">
                <a:solidFill>
                  <a:srgbClr val="E4DFDE"/>
                </a:solidFill>
                <a:latin typeface="Microsoft Sans Serif"/>
                <a:cs typeface="Microsoft Sans Serif"/>
              </a:rPr>
              <a:t>"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1430000" cy="8904605"/>
            <a:chOff x="0" y="0"/>
            <a:chExt cx="11430000" cy="890460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29999" cy="21431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8494" y="8485123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842818"/>
            <a:ext cx="5264150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02050" algn="l"/>
              </a:tabLst>
            </a:pPr>
            <a:r>
              <a:rPr dirty="0" spc="245"/>
              <a:t>S</a:t>
            </a:r>
            <a:r>
              <a:rPr dirty="0" spc="-90"/>
              <a:t>h</a:t>
            </a:r>
            <a:r>
              <a:rPr dirty="0" spc="-160"/>
              <a:t>e</a:t>
            </a:r>
            <a:r>
              <a:rPr dirty="0" spc="-295"/>
              <a:t>l</a:t>
            </a:r>
            <a:r>
              <a:rPr dirty="0" spc="-250"/>
              <a:t>l</a:t>
            </a:r>
            <a:r>
              <a:rPr dirty="0" spc="-590"/>
              <a:t> </a:t>
            </a:r>
            <a:r>
              <a:rPr dirty="0" spc="245"/>
              <a:t>S</a:t>
            </a:r>
            <a:r>
              <a:rPr dirty="0" spc="-35"/>
              <a:t>c</a:t>
            </a:r>
            <a:r>
              <a:rPr dirty="0" spc="-220"/>
              <a:t>r</a:t>
            </a:r>
            <a:r>
              <a:rPr dirty="0" spc="-405"/>
              <a:t>i</a:t>
            </a:r>
            <a:r>
              <a:rPr dirty="0" spc="-135"/>
              <a:t>p</a:t>
            </a:r>
            <a:r>
              <a:rPr dirty="0" spc="-395"/>
              <a:t>t</a:t>
            </a:r>
            <a:r>
              <a:rPr dirty="0" spc="-405"/>
              <a:t>i</a:t>
            </a:r>
            <a:r>
              <a:rPr dirty="0" spc="-85"/>
              <a:t>n</a:t>
            </a:r>
            <a:r>
              <a:rPr dirty="0" spc="150"/>
              <a:t>g</a:t>
            </a:r>
            <a:r>
              <a:rPr dirty="0" spc="-605"/>
              <a:t> </a:t>
            </a:r>
            <a:r>
              <a:rPr dirty="0" spc="-120"/>
              <a:t>E</a:t>
            </a:r>
            <a:r>
              <a:rPr dirty="0" spc="-305" b="1">
                <a:latin typeface="Arial"/>
                <a:cs typeface="Arial"/>
              </a:rPr>
              <a:t>s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-160"/>
              <a:t>e</a:t>
            </a:r>
            <a:r>
              <a:rPr dirty="0" spc="-85"/>
              <a:t>n</a:t>
            </a:r>
            <a:r>
              <a:rPr dirty="0" spc="-395"/>
              <a:t>t</a:t>
            </a:r>
            <a:r>
              <a:rPr dirty="0" spc="-405"/>
              <a:t>i</a:t>
            </a:r>
            <a:r>
              <a:rPr dirty="0" spc="-155"/>
              <a:t>a</a:t>
            </a:r>
            <a:r>
              <a:rPr dirty="0" spc="-295"/>
              <a:t>l</a:t>
            </a:r>
            <a:r>
              <a:rPr dirty="0" spc="295"/>
              <a:t>s</a:t>
            </a:r>
            <a:r>
              <a:rPr dirty="0" spc="-665"/>
              <a:t> </a:t>
            </a:r>
            <a:r>
              <a:rPr dirty="0" spc="-180">
                <a:latin typeface="Comic Sans MS"/>
                <a:cs typeface="Comic Sans MS"/>
              </a:rPr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2118" y="1819274"/>
            <a:ext cx="990600" cy="3657600"/>
            <a:chOff x="5522118" y="1819274"/>
            <a:chExt cx="990600" cy="3657600"/>
          </a:xfrm>
        </p:grpSpPr>
        <p:sp>
          <p:nvSpPr>
            <p:cNvPr id="4" name="object 4"/>
            <p:cNvSpPr/>
            <p:nvPr/>
          </p:nvSpPr>
          <p:spPr>
            <a:xfrm>
              <a:off x="5695949" y="1819274"/>
              <a:ext cx="38100" cy="3657600"/>
            </a:xfrm>
            <a:custGeom>
              <a:avLst/>
              <a:gdLst/>
              <a:ahLst/>
              <a:cxnLst/>
              <a:rect l="l" t="t" r="r" b="b"/>
              <a:pathLst>
                <a:path w="38100" h="3657600">
                  <a:moveTo>
                    <a:pt x="38099" y="3657599"/>
                  </a:moveTo>
                  <a:lnTo>
                    <a:pt x="0" y="3657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657599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12643" y="2135534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600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285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27476" y="1957982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24743" y="379809"/>
                  </a:moveTo>
                  <a:lnTo>
                    <a:pt x="55066" y="379809"/>
                  </a:lnTo>
                  <a:lnTo>
                    <a:pt x="51233" y="379431"/>
                  </a:lnTo>
                  <a:lnTo>
                    <a:pt x="14525" y="359811"/>
                  </a:lnTo>
                  <a:lnTo>
                    <a:pt x="0" y="324743"/>
                  </a:lnTo>
                  <a:lnTo>
                    <a:pt x="0" y="320873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24743" y="0"/>
                  </a:lnTo>
                  <a:lnTo>
                    <a:pt x="365283" y="19998"/>
                  </a:lnTo>
                  <a:lnTo>
                    <a:pt x="379809" y="55066"/>
                  </a:lnTo>
                  <a:lnTo>
                    <a:pt x="379809" y="324743"/>
                  </a:lnTo>
                  <a:lnTo>
                    <a:pt x="359811" y="365283"/>
                  </a:lnTo>
                  <a:lnTo>
                    <a:pt x="328575" y="379431"/>
                  </a:lnTo>
                  <a:lnTo>
                    <a:pt x="324743" y="37980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26881" y="19573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46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1"/>
                  </a:lnTo>
                  <a:lnTo>
                    <a:pt x="10032" y="26457"/>
                  </a:lnTo>
                  <a:lnTo>
                    <a:pt x="12204" y="23207"/>
                  </a:lnTo>
                  <a:lnTo>
                    <a:pt x="36749" y="4531"/>
                  </a:lnTo>
                  <a:lnTo>
                    <a:pt x="40360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21468" y="0"/>
                  </a:lnTo>
                  <a:lnTo>
                    <a:pt x="354542" y="10032"/>
                  </a:lnTo>
                  <a:lnTo>
                    <a:pt x="357792" y="12204"/>
                  </a:lnTo>
                  <a:lnTo>
                    <a:pt x="376468" y="36749"/>
                  </a:lnTo>
                  <a:lnTo>
                    <a:pt x="377964" y="40360"/>
                  </a:lnTo>
                  <a:lnTo>
                    <a:pt x="379093" y="44083"/>
                  </a:lnTo>
                  <a:lnTo>
                    <a:pt x="379856" y="47917"/>
                  </a:lnTo>
                  <a:lnTo>
                    <a:pt x="380618" y="51751"/>
                  </a:lnTo>
                  <a:lnTo>
                    <a:pt x="380999" y="55622"/>
                  </a:lnTo>
                  <a:lnTo>
                    <a:pt x="380999" y="59531"/>
                  </a:lnTo>
                  <a:lnTo>
                    <a:pt x="380999" y="321468"/>
                  </a:lnTo>
                  <a:lnTo>
                    <a:pt x="380999" y="325377"/>
                  </a:lnTo>
                  <a:lnTo>
                    <a:pt x="380618" y="329248"/>
                  </a:lnTo>
                  <a:lnTo>
                    <a:pt x="379856" y="333082"/>
                  </a:lnTo>
                  <a:lnTo>
                    <a:pt x="379093" y="336916"/>
                  </a:lnTo>
                  <a:lnTo>
                    <a:pt x="377964" y="340638"/>
                  </a:lnTo>
                  <a:lnTo>
                    <a:pt x="376468" y="344250"/>
                  </a:lnTo>
                  <a:lnTo>
                    <a:pt x="374972" y="347861"/>
                  </a:lnTo>
                  <a:lnTo>
                    <a:pt x="347861" y="374972"/>
                  </a:lnTo>
                  <a:lnTo>
                    <a:pt x="321468" y="380999"/>
                  </a:lnTo>
                  <a:lnTo>
                    <a:pt x="59531" y="380999"/>
                  </a:lnTo>
                  <a:lnTo>
                    <a:pt x="36749" y="376468"/>
                  </a:lnTo>
                  <a:lnTo>
                    <a:pt x="33138" y="374972"/>
                  </a:lnTo>
                  <a:lnTo>
                    <a:pt x="10032" y="354542"/>
                  </a:lnTo>
                  <a:lnTo>
                    <a:pt x="7861" y="351292"/>
                  </a:lnTo>
                  <a:lnTo>
                    <a:pt x="0" y="325377"/>
                  </a:lnTo>
                  <a:lnTo>
                    <a:pt x="0" y="32146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644108" y="1921740"/>
            <a:ext cx="151765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27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5275" y="1934296"/>
            <a:ext cx="2957195" cy="129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14">
                <a:solidFill>
                  <a:srgbClr val="E4DFDE"/>
                </a:solidFill>
                <a:latin typeface="Trebuchet MS"/>
                <a:cs typeface="Trebuchet MS"/>
              </a:rPr>
              <a:t>Beginner</a:t>
            </a:r>
            <a:r>
              <a:rPr dirty="0" sz="2000" spc="-114">
                <a:solidFill>
                  <a:srgbClr val="E4DFDE"/>
                </a:solidFill>
                <a:latin typeface="MV Boli"/>
                <a:cs typeface="MV Boli"/>
              </a:rPr>
              <a:t>-</a:t>
            </a:r>
            <a:r>
              <a:rPr dirty="0" sz="2000" spc="-114">
                <a:solidFill>
                  <a:srgbClr val="E4DFDE"/>
                </a:solidFill>
                <a:latin typeface="Trebuchet MS"/>
                <a:cs typeface="Trebuchet MS"/>
              </a:rPr>
              <a:t>Friendly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dirty="0" sz="1600" spc="-30">
                <a:solidFill>
                  <a:srgbClr val="E4DFDE"/>
                </a:solidFill>
                <a:latin typeface="Trebuchet MS"/>
                <a:cs typeface="Trebuchet MS"/>
              </a:rPr>
              <a:t>No 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prior 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programming experience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required.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Shell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scripting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is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easy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E4DFDE"/>
                </a:solidFill>
                <a:latin typeface="Trebuchet MS"/>
                <a:cs typeface="Trebuchet MS"/>
              </a:rPr>
              <a:t>to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learn </a:t>
            </a:r>
            <a:r>
              <a:rPr dirty="0" sz="1600" spc="-4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22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26805" y="2809875"/>
            <a:ext cx="981075" cy="390525"/>
            <a:chOff x="4926805" y="2809875"/>
            <a:chExt cx="981075" cy="390525"/>
          </a:xfrm>
        </p:grpSpPr>
        <p:sp>
          <p:nvSpPr>
            <p:cNvPr id="11" name="object 11"/>
            <p:cNvSpPr/>
            <p:nvPr/>
          </p:nvSpPr>
          <p:spPr>
            <a:xfrm>
              <a:off x="4926805" y="2992784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600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285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32238" y="2815232"/>
              <a:ext cx="370840" cy="380365"/>
            </a:xfrm>
            <a:custGeom>
              <a:avLst/>
              <a:gdLst/>
              <a:ahLst/>
              <a:cxnLst/>
              <a:rect l="l" t="t" r="r" b="b"/>
              <a:pathLst>
                <a:path w="370839" h="380364">
                  <a:moveTo>
                    <a:pt x="315218" y="379809"/>
                  </a:moveTo>
                  <a:lnTo>
                    <a:pt x="55066" y="379809"/>
                  </a:lnTo>
                  <a:lnTo>
                    <a:pt x="51233" y="379431"/>
                  </a:lnTo>
                  <a:lnTo>
                    <a:pt x="14525" y="359811"/>
                  </a:lnTo>
                  <a:lnTo>
                    <a:pt x="0" y="324743"/>
                  </a:lnTo>
                  <a:lnTo>
                    <a:pt x="0" y="320873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15218" y="0"/>
                  </a:lnTo>
                  <a:lnTo>
                    <a:pt x="355758" y="19998"/>
                  </a:lnTo>
                  <a:lnTo>
                    <a:pt x="370284" y="55066"/>
                  </a:lnTo>
                  <a:lnTo>
                    <a:pt x="370284" y="324743"/>
                  </a:lnTo>
                  <a:lnTo>
                    <a:pt x="350286" y="365283"/>
                  </a:lnTo>
                  <a:lnTo>
                    <a:pt x="319050" y="379431"/>
                  </a:lnTo>
                  <a:lnTo>
                    <a:pt x="315218" y="37980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31643" y="2814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46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1"/>
                  </a:lnTo>
                  <a:lnTo>
                    <a:pt x="10032" y="26457"/>
                  </a:lnTo>
                  <a:lnTo>
                    <a:pt x="12204" y="23207"/>
                  </a:lnTo>
                  <a:lnTo>
                    <a:pt x="36749" y="4531"/>
                  </a:lnTo>
                  <a:lnTo>
                    <a:pt x="40360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11943" y="0"/>
                  </a:lnTo>
                  <a:lnTo>
                    <a:pt x="348267" y="12204"/>
                  </a:lnTo>
                  <a:lnTo>
                    <a:pt x="361442" y="26457"/>
                  </a:lnTo>
                  <a:lnTo>
                    <a:pt x="363613" y="29707"/>
                  </a:lnTo>
                  <a:lnTo>
                    <a:pt x="365447" y="33138"/>
                  </a:lnTo>
                  <a:lnTo>
                    <a:pt x="366943" y="36749"/>
                  </a:lnTo>
                  <a:lnTo>
                    <a:pt x="368439" y="40360"/>
                  </a:lnTo>
                  <a:lnTo>
                    <a:pt x="371474" y="59531"/>
                  </a:lnTo>
                  <a:lnTo>
                    <a:pt x="371474" y="321468"/>
                  </a:lnTo>
                  <a:lnTo>
                    <a:pt x="366943" y="344250"/>
                  </a:lnTo>
                  <a:lnTo>
                    <a:pt x="365447" y="347861"/>
                  </a:lnTo>
                  <a:lnTo>
                    <a:pt x="363613" y="351292"/>
                  </a:lnTo>
                  <a:lnTo>
                    <a:pt x="361442" y="354542"/>
                  </a:lnTo>
                  <a:lnTo>
                    <a:pt x="359270" y="357792"/>
                  </a:lnTo>
                  <a:lnTo>
                    <a:pt x="334725" y="376468"/>
                  </a:lnTo>
                  <a:lnTo>
                    <a:pt x="331113" y="377964"/>
                  </a:lnTo>
                  <a:lnTo>
                    <a:pt x="311943" y="380999"/>
                  </a:lnTo>
                  <a:lnTo>
                    <a:pt x="59531" y="380999"/>
                  </a:lnTo>
                  <a:lnTo>
                    <a:pt x="36749" y="376468"/>
                  </a:lnTo>
                  <a:lnTo>
                    <a:pt x="33138" y="374972"/>
                  </a:lnTo>
                  <a:lnTo>
                    <a:pt x="10032" y="354542"/>
                  </a:lnTo>
                  <a:lnTo>
                    <a:pt x="7861" y="351292"/>
                  </a:lnTo>
                  <a:lnTo>
                    <a:pt x="0" y="325377"/>
                  </a:lnTo>
                  <a:lnTo>
                    <a:pt x="0" y="32146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625058" y="2778990"/>
            <a:ext cx="18796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15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2293" y="2791546"/>
            <a:ext cx="2955290" cy="129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3435">
              <a:lnSpc>
                <a:spcPct val="100000"/>
              </a:lnSpc>
              <a:spcBef>
                <a:spcPts val="95"/>
              </a:spcBef>
            </a:pPr>
            <a:r>
              <a:rPr dirty="0" sz="2000" spc="-140">
                <a:solidFill>
                  <a:srgbClr val="E4DFDE"/>
                </a:solidFill>
                <a:latin typeface="Trebuchet MS"/>
                <a:cs typeface="Trebuchet MS"/>
              </a:rPr>
              <a:t>Practical</a:t>
            </a:r>
            <a:r>
              <a:rPr dirty="0" sz="2000" spc="-3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E4DFDE"/>
                </a:solidFill>
                <a:latin typeface="Trebuchet MS"/>
                <a:cs typeface="Trebuchet MS"/>
              </a:rPr>
              <a:t>Applications</a:t>
            </a:r>
            <a:endParaRPr sz="2000">
              <a:latin typeface="Trebuchet MS"/>
              <a:cs typeface="Trebuchet MS"/>
            </a:endParaRPr>
          </a:p>
          <a:p>
            <a:pPr algn="just" marL="198120" marR="5080" indent="-186055">
              <a:lnSpc>
                <a:spcPct val="113300"/>
              </a:lnSpc>
              <a:spcBef>
                <a:spcPts val="1040"/>
              </a:spcBef>
            </a:pP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Shell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scripts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can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be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used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for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E4DFDE"/>
                </a:solidFill>
                <a:latin typeface="Trebuchet MS"/>
                <a:cs typeface="Trebuchet MS"/>
              </a:rPr>
              <a:t>tasks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like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file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management,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dirty="0" sz="1600" spc="-114">
                <a:solidFill>
                  <a:srgbClr val="E4DFDE"/>
                </a:solidFill>
                <a:latin typeface="Trebuchet MS"/>
                <a:cs typeface="Trebuchet MS"/>
              </a:rPr>
              <a:t>processing,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2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22118" y="3733800"/>
            <a:ext cx="990600" cy="381000"/>
            <a:chOff x="5522118" y="3733800"/>
            <a:chExt cx="990600" cy="381000"/>
          </a:xfrm>
        </p:grpSpPr>
        <p:sp>
          <p:nvSpPr>
            <p:cNvPr id="17" name="object 17"/>
            <p:cNvSpPr/>
            <p:nvPr/>
          </p:nvSpPr>
          <p:spPr>
            <a:xfrm>
              <a:off x="5912643" y="3907184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600074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38099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27476" y="3739157"/>
              <a:ext cx="380365" cy="370840"/>
            </a:xfrm>
            <a:custGeom>
              <a:avLst/>
              <a:gdLst/>
              <a:ahLst/>
              <a:cxnLst/>
              <a:rect l="l" t="t" r="r" b="b"/>
              <a:pathLst>
                <a:path w="380364" h="370839">
                  <a:moveTo>
                    <a:pt x="324743" y="370284"/>
                  </a:moveTo>
                  <a:lnTo>
                    <a:pt x="55066" y="370284"/>
                  </a:lnTo>
                  <a:lnTo>
                    <a:pt x="51233" y="369906"/>
                  </a:lnTo>
                  <a:lnTo>
                    <a:pt x="14525" y="350286"/>
                  </a:lnTo>
                  <a:lnTo>
                    <a:pt x="0" y="315218"/>
                  </a:lnTo>
                  <a:lnTo>
                    <a:pt x="0" y="311348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24743" y="0"/>
                  </a:lnTo>
                  <a:lnTo>
                    <a:pt x="365283" y="19998"/>
                  </a:lnTo>
                  <a:lnTo>
                    <a:pt x="379809" y="55066"/>
                  </a:lnTo>
                  <a:lnTo>
                    <a:pt x="379809" y="315218"/>
                  </a:lnTo>
                  <a:lnTo>
                    <a:pt x="359811" y="355758"/>
                  </a:lnTo>
                  <a:lnTo>
                    <a:pt x="328575" y="369906"/>
                  </a:lnTo>
                  <a:lnTo>
                    <a:pt x="324743" y="37028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6881" y="37385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943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1"/>
                  </a:lnTo>
                  <a:lnTo>
                    <a:pt x="10032" y="26457"/>
                  </a:lnTo>
                  <a:lnTo>
                    <a:pt x="12204" y="23207"/>
                  </a:lnTo>
                  <a:lnTo>
                    <a:pt x="36749" y="4531"/>
                  </a:lnTo>
                  <a:lnTo>
                    <a:pt x="40360" y="3035"/>
                  </a:lnTo>
                  <a:lnTo>
                    <a:pt x="44083" y="1906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21468" y="0"/>
                  </a:lnTo>
                  <a:lnTo>
                    <a:pt x="354542" y="10032"/>
                  </a:lnTo>
                  <a:lnTo>
                    <a:pt x="357792" y="12204"/>
                  </a:lnTo>
                  <a:lnTo>
                    <a:pt x="376468" y="36749"/>
                  </a:lnTo>
                  <a:lnTo>
                    <a:pt x="377964" y="40360"/>
                  </a:lnTo>
                  <a:lnTo>
                    <a:pt x="379093" y="44083"/>
                  </a:lnTo>
                  <a:lnTo>
                    <a:pt x="379856" y="47917"/>
                  </a:lnTo>
                  <a:lnTo>
                    <a:pt x="380618" y="51751"/>
                  </a:lnTo>
                  <a:lnTo>
                    <a:pt x="380999" y="55622"/>
                  </a:lnTo>
                  <a:lnTo>
                    <a:pt x="380999" y="59531"/>
                  </a:lnTo>
                  <a:lnTo>
                    <a:pt x="380999" y="311943"/>
                  </a:lnTo>
                  <a:lnTo>
                    <a:pt x="380999" y="315852"/>
                  </a:lnTo>
                  <a:lnTo>
                    <a:pt x="380618" y="319723"/>
                  </a:lnTo>
                  <a:lnTo>
                    <a:pt x="379856" y="323557"/>
                  </a:lnTo>
                  <a:lnTo>
                    <a:pt x="379093" y="327391"/>
                  </a:lnTo>
                  <a:lnTo>
                    <a:pt x="377964" y="331113"/>
                  </a:lnTo>
                  <a:lnTo>
                    <a:pt x="376468" y="334725"/>
                  </a:lnTo>
                  <a:lnTo>
                    <a:pt x="374972" y="338336"/>
                  </a:lnTo>
                  <a:lnTo>
                    <a:pt x="347861" y="365447"/>
                  </a:lnTo>
                  <a:lnTo>
                    <a:pt x="325377" y="371474"/>
                  </a:lnTo>
                  <a:lnTo>
                    <a:pt x="321468" y="371474"/>
                  </a:lnTo>
                  <a:lnTo>
                    <a:pt x="59531" y="371474"/>
                  </a:lnTo>
                  <a:lnTo>
                    <a:pt x="55622" y="371474"/>
                  </a:lnTo>
                  <a:lnTo>
                    <a:pt x="51751" y="371093"/>
                  </a:lnTo>
                  <a:lnTo>
                    <a:pt x="47917" y="370331"/>
                  </a:lnTo>
                  <a:lnTo>
                    <a:pt x="44083" y="369568"/>
                  </a:lnTo>
                  <a:lnTo>
                    <a:pt x="40360" y="368439"/>
                  </a:lnTo>
                  <a:lnTo>
                    <a:pt x="36749" y="366943"/>
                  </a:lnTo>
                  <a:lnTo>
                    <a:pt x="33138" y="365447"/>
                  </a:lnTo>
                  <a:lnTo>
                    <a:pt x="10032" y="345017"/>
                  </a:lnTo>
                  <a:lnTo>
                    <a:pt x="7861" y="341767"/>
                  </a:lnTo>
                  <a:lnTo>
                    <a:pt x="0" y="315852"/>
                  </a:lnTo>
                  <a:lnTo>
                    <a:pt x="0" y="311943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625058" y="3693390"/>
            <a:ext cx="19558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75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5275" y="3715471"/>
            <a:ext cx="2952750" cy="1557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2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2000" spc="-23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35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dirty="0" sz="2000" spc="-150">
                <a:solidFill>
                  <a:srgbClr val="E4DFDE"/>
                </a:solidFill>
                <a:latin typeface="MV Boli"/>
                <a:cs typeface="MV Boli"/>
              </a:rPr>
              <a:t>-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12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2000" spc="-37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21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000"/>
              </a:lnSpc>
              <a:spcBef>
                <a:spcPts val="1065"/>
              </a:spcBef>
            </a:pPr>
            <a:r>
              <a:rPr dirty="0" sz="1600" spc="2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0">
                <a:solidFill>
                  <a:srgbClr val="E4DFDE"/>
                </a:solidFill>
                <a:latin typeface="Trebuchet MS"/>
                <a:cs typeface="Trebuchet MS"/>
              </a:rPr>
              <a:t>g  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systems,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including 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Linux, </a:t>
            </a:r>
            <a:r>
              <a:rPr dirty="0" sz="1600" spc="-114">
                <a:solidFill>
                  <a:srgbClr val="E4DFDE"/>
                </a:solidFill>
                <a:latin typeface="Trebuchet MS"/>
                <a:cs typeface="Trebuchet MS"/>
              </a:rPr>
              <a:t>macOS,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(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8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21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dirty="0" sz="1600" spc="-135">
                <a:solidFill>
                  <a:srgbClr val="E4DFDE"/>
                </a:solidFill>
                <a:latin typeface="Trebuchet MS"/>
                <a:cs typeface="Trebuchet MS"/>
              </a:rPr>
              <a:t>software).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7908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957118"/>
            <a:ext cx="5165725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0"/>
              <a:t>U</a:t>
            </a:r>
            <a:r>
              <a:rPr dirty="0" spc="-85"/>
              <a:t>n</a:t>
            </a:r>
            <a:r>
              <a:rPr dirty="0" spc="-295"/>
              <a:t>l</a:t>
            </a:r>
            <a:r>
              <a:rPr dirty="0" spc="-125"/>
              <a:t>o</a:t>
            </a:r>
            <a:r>
              <a:rPr dirty="0" spc="-35"/>
              <a:t>c</a:t>
            </a:r>
            <a:r>
              <a:rPr dirty="0" spc="-30"/>
              <a:t>k</a:t>
            </a:r>
            <a:r>
              <a:rPr dirty="0" spc="-585"/>
              <a:t> </a:t>
            </a:r>
            <a:r>
              <a:rPr dirty="0" spc="-260"/>
              <a:t>Y</a:t>
            </a:r>
            <a:r>
              <a:rPr dirty="0" spc="-125"/>
              <a:t>o</a:t>
            </a:r>
            <a:r>
              <a:rPr dirty="0" spc="-85"/>
              <a:t>u</a:t>
            </a:r>
            <a:r>
              <a:rPr dirty="0" spc="-160"/>
              <a:t>r</a:t>
            </a:r>
            <a:r>
              <a:rPr dirty="0" spc="-600"/>
              <a:t> </a:t>
            </a:r>
            <a:r>
              <a:rPr dirty="0" spc="-60"/>
              <a:t>P</a:t>
            </a:r>
            <a:r>
              <a:rPr dirty="0" spc="-295"/>
              <a:t>r</a:t>
            </a:r>
            <a:r>
              <a:rPr dirty="0" spc="-125"/>
              <a:t>o</a:t>
            </a:r>
            <a:r>
              <a:rPr dirty="0" spc="-135"/>
              <a:t>d</a:t>
            </a:r>
            <a:r>
              <a:rPr dirty="0" spc="-85"/>
              <a:t>u</a:t>
            </a:r>
            <a:r>
              <a:rPr dirty="0" spc="-35"/>
              <a:t>c</a:t>
            </a:r>
            <a:r>
              <a:rPr dirty="0" spc="-395"/>
              <a:t>t</a:t>
            </a:r>
            <a:r>
              <a:rPr dirty="0" spc="-405"/>
              <a:t>i</a:t>
            </a:r>
            <a:r>
              <a:rPr dirty="0" spc="-90"/>
              <a:t>v</a:t>
            </a:r>
            <a:r>
              <a:rPr dirty="0" spc="-405"/>
              <a:t>i</a:t>
            </a:r>
            <a:r>
              <a:rPr dirty="0" spc="-395"/>
              <a:t>t</a:t>
            </a:r>
            <a:r>
              <a:rPr dirty="0" spc="25"/>
              <a:t>y</a:t>
            </a:r>
            <a:r>
              <a:rPr dirty="0" spc="-675"/>
              <a:t> </a:t>
            </a:r>
            <a:r>
              <a:rPr dirty="0" spc="-180">
                <a:latin typeface="Comic Sans MS"/>
                <a:cs typeface="Comic Sans MS"/>
              </a:rPr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1933574"/>
            <a:ext cx="3981450" cy="1628775"/>
            <a:chOff x="1647824" y="1933574"/>
            <a:chExt cx="3981450" cy="1628775"/>
          </a:xfrm>
        </p:grpSpPr>
        <p:sp>
          <p:nvSpPr>
            <p:cNvPr id="4" name="object 4"/>
            <p:cNvSpPr/>
            <p:nvPr/>
          </p:nvSpPr>
          <p:spPr>
            <a:xfrm>
              <a:off x="1653182" y="1938932"/>
              <a:ext cx="3971290" cy="1618615"/>
            </a:xfrm>
            <a:custGeom>
              <a:avLst/>
              <a:gdLst/>
              <a:ahLst/>
              <a:cxnLst/>
              <a:rect l="l" t="t" r="r" b="b"/>
              <a:pathLst>
                <a:path w="3971290" h="1618614">
                  <a:moveTo>
                    <a:pt x="3915668" y="1618058"/>
                  </a:moveTo>
                  <a:lnTo>
                    <a:pt x="55066" y="1618058"/>
                  </a:lnTo>
                  <a:lnTo>
                    <a:pt x="51233" y="1617681"/>
                  </a:lnTo>
                  <a:lnTo>
                    <a:pt x="14525" y="1598060"/>
                  </a:lnTo>
                  <a:lnTo>
                    <a:pt x="0" y="1562993"/>
                  </a:lnTo>
                  <a:lnTo>
                    <a:pt x="0" y="1559123"/>
                  </a:lnTo>
                  <a:lnTo>
                    <a:pt x="0" y="55065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915668" y="0"/>
                  </a:lnTo>
                  <a:lnTo>
                    <a:pt x="3956208" y="19998"/>
                  </a:lnTo>
                  <a:lnTo>
                    <a:pt x="3970734" y="55065"/>
                  </a:lnTo>
                  <a:lnTo>
                    <a:pt x="3970734" y="1562993"/>
                  </a:lnTo>
                  <a:lnTo>
                    <a:pt x="3950735" y="1603533"/>
                  </a:lnTo>
                  <a:lnTo>
                    <a:pt x="3919500" y="1617681"/>
                  </a:lnTo>
                  <a:lnTo>
                    <a:pt x="3915668" y="1618058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2587" y="1938337"/>
              <a:ext cx="3971925" cy="1619250"/>
            </a:xfrm>
            <a:custGeom>
              <a:avLst/>
              <a:gdLst/>
              <a:ahLst/>
              <a:cxnLst/>
              <a:rect l="l" t="t" r="r" b="b"/>
              <a:pathLst>
                <a:path w="3971925" h="1619250">
                  <a:moveTo>
                    <a:pt x="0" y="155971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1"/>
                  </a:lnTo>
                  <a:lnTo>
                    <a:pt x="1143" y="47917"/>
                  </a:lnTo>
                  <a:lnTo>
                    <a:pt x="1906" y="44083"/>
                  </a:lnTo>
                  <a:lnTo>
                    <a:pt x="3035" y="40360"/>
                  </a:lnTo>
                  <a:lnTo>
                    <a:pt x="4531" y="36749"/>
                  </a:lnTo>
                  <a:lnTo>
                    <a:pt x="6027" y="33138"/>
                  </a:lnTo>
                  <a:lnTo>
                    <a:pt x="7861" y="29707"/>
                  </a:lnTo>
                  <a:lnTo>
                    <a:pt x="10032" y="26457"/>
                  </a:lnTo>
                  <a:lnTo>
                    <a:pt x="12204" y="23207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912393" y="0"/>
                  </a:lnTo>
                  <a:lnTo>
                    <a:pt x="3916302" y="0"/>
                  </a:lnTo>
                  <a:lnTo>
                    <a:pt x="3920173" y="381"/>
                  </a:lnTo>
                  <a:lnTo>
                    <a:pt x="3954488" y="17436"/>
                  </a:lnTo>
                  <a:lnTo>
                    <a:pt x="3961891" y="26457"/>
                  </a:lnTo>
                  <a:lnTo>
                    <a:pt x="3964063" y="29707"/>
                  </a:lnTo>
                  <a:lnTo>
                    <a:pt x="3965896" y="33138"/>
                  </a:lnTo>
                  <a:lnTo>
                    <a:pt x="3967392" y="36749"/>
                  </a:lnTo>
                  <a:lnTo>
                    <a:pt x="3968888" y="40360"/>
                  </a:lnTo>
                  <a:lnTo>
                    <a:pt x="3971924" y="59531"/>
                  </a:lnTo>
                  <a:lnTo>
                    <a:pt x="3971924" y="1559718"/>
                  </a:lnTo>
                  <a:lnTo>
                    <a:pt x="3961891" y="1592791"/>
                  </a:lnTo>
                  <a:lnTo>
                    <a:pt x="3959719" y="1596041"/>
                  </a:lnTo>
                  <a:lnTo>
                    <a:pt x="3945466" y="1609216"/>
                  </a:lnTo>
                  <a:lnTo>
                    <a:pt x="3942216" y="1611388"/>
                  </a:lnTo>
                  <a:lnTo>
                    <a:pt x="3912393" y="1619249"/>
                  </a:lnTo>
                  <a:lnTo>
                    <a:pt x="59531" y="1619249"/>
                  </a:lnTo>
                  <a:lnTo>
                    <a:pt x="55622" y="1619249"/>
                  </a:lnTo>
                  <a:lnTo>
                    <a:pt x="51751" y="1618868"/>
                  </a:lnTo>
                  <a:lnTo>
                    <a:pt x="47917" y="1618105"/>
                  </a:lnTo>
                  <a:lnTo>
                    <a:pt x="44083" y="1617342"/>
                  </a:lnTo>
                  <a:lnTo>
                    <a:pt x="26457" y="1609216"/>
                  </a:lnTo>
                  <a:lnTo>
                    <a:pt x="23207" y="1607045"/>
                  </a:lnTo>
                  <a:lnTo>
                    <a:pt x="20200" y="1604577"/>
                  </a:lnTo>
                  <a:lnTo>
                    <a:pt x="17436" y="1601813"/>
                  </a:lnTo>
                  <a:lnTo>
                    <a:pt x="14672" y="1599049"/>
                  </a:lnTo>
                  <a:lnTo>
                    <a:pt x="1143" y="1571332"/>
                  </a:lnTo>
                  <a:lnTo>
                    <a:pt x="381" y="1567498"/>
                  </a:lnTo>
                  <a:lnTo>
                    <a:pt x="0" y="1563627"/>
                  </a:lnTo>
                  <a:lnTo>
                    <a:pt x="0" y="155971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800723" y="1933574"/>
            <a:ext cx="3990975" cy="1628775"/>
            <a:chOff x="5800723" y="1933574"/>
            <a:chExt cx="3990975" cy="1628775"/>
          </a:xfrm>
        </p:grpSpPr>
        <p:sp>
          <p:nvSpPr>
            <p:cNvPr id="7" name="object 7"/>
            <p:cNvSpPr/>
            <p:nvPr/>
          </p:nvSpPr>
          <p:spPr>
            <a:xfrm>
              <a:off x="5806081" y="1938932"/>
              <a:ext cx="3980815" cy="1618615"/>
            </a:xfrm>
            <a:custGeom>
              <a:avLst/>
              <a:gdLst/>
              <a:ahLst/>
              <a:cxnLst/>
              <a:rect l="l" t="t" r="r" b="b"/>
              <a:pathLst>
                <a:path w="3980815" h="1618614">
                  <a:moveTo>
                    <a:pt x="3925192" y="1618058"/>
                  </a:moveTo>
                  <a:lnTo>
                    <a:pt x="55066" y="1618058"/>
                  </a:lnTo>
                  <a:lnTo>
                    <a:pt x="51233" y="1617681"/>
                  </a:lnTo>
                  <a:lnTo>
                    <a:pt x="14525" y="1598060"/>
                  </a:lnTo>
                  <a:lnTo>
                    <a:pt x="0" y="1562993"/>
                  </a:lnTo>
                  <a:lnTo>
                    <a:pt x="0" y="1559123"/>
                  </a:lnTo>
                  <a:lnTo>
                    <a:pt x="0" y="55065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925192" y="0"/>
                  </a:lnTo>
                  <a:lnTo>
                    <a:pt x="3965732" y="19998"/>
                  </a:lnTo>
                  <a:lnTo>
                    <a:pt x="3980259" y="55065"/>
                  </a:lnTo>
                  <a:lnTo>
                    <a:pt x="3980259" y="1562993"/>
                  </a:lnTo>
                  <a:lnTo>
                    <a:pt x="3960259" y="1603533"/>
                  </a:lnTo>
                  <a:lnTo>
                    <a:pt x="3929025" y="1617681"/>
                  </a:lnTo>
                  <a:lnTo>
                    <a:pt x="3925192" y="1618058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05486" y="1938337"/>
              <a:ext cx="3981450" cy="1619250"/>
            </a:xfrm>
            <a:custGeom>
              <a:avLst/>
              <a:gdLst/>
              <a:ahLst/>
              <a:cxnLst/>
              <a:rect l="l" t="t" r="r" b="b"/>
              <a:pathLst>
                <a:path w="3981450" h="1619250">
                  <a:moveTo>
                    <a:pt x="0" y="155971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1"/>
                  </a:lnTo>
                  <a:lnTo>
                    <a:pt x="1143" y="47917"/>
                  </a:lnTo>
                  <a:lnTo>
                    <a:pt x="1905" y="44083"/>
                  </a:lnTo>
                  <a:lnTo>
                    <a:pt x="3035" y="40360"/>
                  </a:lnTo>
                  <a:lnTo>
                    <a:pt x="4531" y="36749"/>
                  </a:lnTo>
                  <a:lnTo>
                    <a:pt x="6026" y="33138"/>
                  </a:lnTo>
                  <a:lnTo>
                    <a:pt x="7861" y="29707"/>
                  </a:lnTo>
                  <a:lnTo>
                    <a:pt x="10032" y="26457"/>
                  </a:lnTo>
                  <a:lnTo>
                    <a:pt x="12204" y="23207"/>
                  </a:lnTo>
                  <a:lnTo>
                    <a:pt x="14672" y="2020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23207" y="12204"/>
                  </a:lnTo>
                  <a:lnTo>
                    <a:pt x="26457" y="10032"/>
                  </a:lnTo>
                  <a:lnTo>
                    <a:pt x="29707" y="7861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921919" y="0"/>
                  </a:lnTo>
                  <a:lnTo>
                    <a:pt x="3925827" y="0"/>
                  </a:lnTo>
                  <a:lnTo>
                    <a:pt x="3929698" y="381"/>
                  </a:lnTo>
                  <a:lnTo>
                    <a:pt x="3933531" y="1143"/>
                  </a:lnTo>
                  <a:lnTo>
                    <a:pt x="3937366" y="1906"/>
                  </a:lnTo>
                  <a:lnTo>
                    <a:pt x="3969245" y="23207"/>
                  </a:lnTo>
                  <a:lnTo>
                    <a:pt x="3971415" y="26457"/>
                  </a:lnTo>
                  <a:lnTo>
                    <a:pt x="3973587" y="29707"/>
                  </a:lnTo>
                  <a:lnTo>
                    <a:pt x="3975421" y="33138"/>
                  </a:lnTo>
                  <a:lnTo>
                    <a:pt x="3976917" y="36749"/>
                  </a:lnTo>
                  <a:lnTo>
                    <a:pt x="3978414" y="40360"/>
                  </a:lnTo>
                  <a:lnTo>
                    <a:pt x="3979543" y="44083"/>
                  </a:lnTo>
                  <a:lnTo>
                    <a:pt x="3980304" y="47917"/>
                  </a:lnTo>
                  <a:lnTo>
                    <a:pt x="3981068" y="51751"/>
                  </a:lnTo>
                  <a:lnTo>
                    <a:pt x="3981450" y="55622"/>
                  </a:lnTo>
                  <a:lnTo>
                    <a:pt x="3981450" y="59531"/>
                  </a:lnTo>
                  <a:lnTo>
                    <a:pt x="3981450" y="1559718"/>
                  </a:lnTo>
                  <a:lnTo>
                    <a:pt x="3981450" y="1563627"/>
                  </a:lnTo>
                  <a:lnTo>
                    <a:pt x="3981068" y="1567498"/>
                  </a:lnTo>
                  <a:lnTo>
                    <a:pt x="3980306" y="1571332"/>
                  </a:lnTo>
                  <a:lnTo>
                    <a:pt x="3979543" y="1575166"/>
                  </a:lnTo>
                  <a:lnTo>
                    <a:pt x="3964012" y="1601813"/>
                  </a:lnTo>
                  <a:lnTo>
                    <a:pt x="3961249" y="1604577"/>
                  </a:lnTo>
                  <a:lnTo>
                    <a:pt x="3958241" y="1607045"/>
                  </a:lnTo>
                  <a:lnTo>
                    <a:pt x="3954991" y="1609216"/>
                  </a:lnTo>
                  <a:lnTo>
                    <a:pt x="3951741" y="1611388"/>
                  </a:lnTo>
                  <a:lnTo>
                    <a:pt x="3921919" y="1619249"/>
                  </a:lnTo>
                  <a:lnTo>
                    <a:pt x="59531" y="1619249"/>
                  </a:lnTo>
                  <a:lnTo>
                    <a:pt x="55622" y="1619249"/>
                  </a:lnTo>
                  <a:lnTo>
                    <a:pt x="51751" y="1618868"/>
                  </a:lnTo>
                  <a:lnTo>
                    <a:pt x="47917" y="1618105"/>
                  </a:lnTo>
                  <a:lnTo>
                    <a:pt x="44083" y="1617342"/>
                  </a:lnTo>
                  <a:lnTo>
                    <a:pt x="26457" y="1609216"/>
                  </a:lnTo>
                  <a:lnTo>
                    <a:pt x="23207" y="1607045"/>
                  </a:lnTo>
                  <a:lnTo>
                    <a:pt x="20200" y="1604577"/>
                  </a:lnTo>
                  <a:lnTo>
                    <a:pt x="17436" y="1601813"/>
                  </a:lnTo>
                  <a:lnTo>
                    <a:pt x="14672" y="1599049"/>
                  </a:lnTo>
                  <a:lnTo>
                    <a:pt x="1143" y="1571332"/>
                  </a:lnTo>
                  <a:lnTo>
                    <a:pt x="381" y="1567498"/>
                  </a:lnTo>
                  <a:lnTo>
                    <a:pt x="0" y="1563627"/>
                  </a:lnTo>
                  <a:lnTo>
                    <a:pt x="0" y="155971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647824" y="3733799"/>
            <a:ext cx="3981450" cy="1628775"/>
            <a:chOff x="1647824" y="3733799"/>
            <a:chExt cx="3981450" cy="1628775"/>
          </a:xfrm>
        </p:grpSpPr>
        <p:sp>
          <p:nvSpPr>
            <p:cNvPr id="10" name="object 10"/>
            <p:cNvSpPr/>
            <p:nvPr/>
          </p:nvSpPr>
          <p:spPr>
            <a:xfrm>
              <a:off x="1653182" y="3739157"/>
              <a:ext cx="3971290" cy="1618615"/>
            </a:xfrm>
            <a:custGeom>
              <a:avLst/>
              <a:gdLst/>
              <a:ahLst/>
              <a:cxnLst/>
              <a:rect l="l" t="t" r="r" b="b"/>
              <a:pathLst>
                <a:path w="3971290" h="1618614">
                  <a:moveTo>
                    <a:pt x="3915668" y="1618058"/>
                  </a:moveTo>
                  <a:lnTo>
                    <a:pt x="55066" y="1618058"/>
                  </a:lnTo>
                  <a:lnTo>
                    <a:pt x="51233" y="1617681"/>
                  </a:lnTo>
                  <a:lnTo>
                    <a:pt x="14525" y="1598060"/>
                  </a:lnTo>
                  <a:lnTo>
                    <a:pt x="0" y="1562992"/>
                  </a:lnTo>
                  <a:lnTo>
                    <a:pt x="0" y="1559123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915668" y="0"/>
                  </a:lnTo>
                  <a:lnTo>
                    <a:pt x="3956208" y="19997"/>
                  </a:lnTo>
                  <a:lnTo>
                    <a:pt x="3970734" y="55066"/>
                  </a:lnTo>
                  <a:lnTo>
                    <a:pt x="3970734" y="1562992"/>
                  </a:lnTo>
                  <a:lnTo>
                    <a:pt x="3950735" y="1603533"/>
                  </a:lnTo>
                  <a:lnTo>
                    <a:pt x="3919500" y="1617681"/>
                  </a:lnTo>
                  <a:lnTo>
                    <a:pt x="3915668" y="1618058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2587" y="3738562"/>
              <a:ext cx="3971925" cy="1619250"/>
            </a:xfrm>
            <a:custGeom>
              <a:avLst/>
              <a:gdLst/>
              <a:ahLst/>
              <a:cxnLst/>
              <a:rect l="l" t="t" r="r" b="b"/>
              <a:pathLst>
                <a:path w="3971925" h="1619250">
                  <a:moveTo>
                    <a:pt x="0" y="155971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6" y="44083"/>
                  </a:lnTo>
                  <a:lnTo>
                    <a:pt x="3035" y="4036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912393" y="0"/>
                  </a:lnTo>
                  <a:lnTo>
                    <a:pt x="3916302" y="0"/>
                  </a:lnTo>
                  <a:lnTo>
                    <a:pt x="3920173" y="381"/>
                  </a:lnTo>
                  <a:lnTo>
                    <a:pt x="3954488" y="17436"/>
                  </a:lnTo>
                  <a:lnTo>
                    <a:pt x="3961891" y="26457"/>
                  </a:lnTo>
                  <a:lnTo>
                    <a:pt x="3964063" y="29707"/>
                  </a:lnTo>
                  <a:lnTo>
                    <a:pt x="3971924" y="59531"/>
                  </a:lnTo>
                  <a:lnTo>
                    <a:pt x="3971924" y="1559718"/>
                  </a:lnTo>
                  <a:lnTo>
                    <a:pt x="3967392" y="1582499"/>
                  </a:lnTo>
                  <a:lnTo>
                    <a:pt x="3965896" y="1586110"/>
                  </a:lnTo>
                  <a:lnTo>
                    <a:pt x="3964063" y="1589541"/>
                  </a:lnTo>
                  <a:lnTo>
                    <a:pt x="3961891" y="1592791"/>
                  </a:lnTo>
                  <a:lnTo>
                    <a:pt x="3959719" y="1596042"/>
                  </a:lnTo>
                  <a:lnTo>
                    <a:pt x="3945466" y="1609216"/>
                  </a:lnTo>
                  <a:lnTo>
                    <a:pt x="3942216" y="1611387"/>
                  </a:lnTo>
                  <a:lnTo>
                    <a:pt x="3924007" y="1618104"/>
                  </a:lnTo>
                  <a:lnTo>
                    <a:pt x="3920173" y="1618867"/>
                  </a:lnTo>
                  <a:lnTo>
                    <a:pt x="3916302" y="1619249"/>
                  </a:lnTo>
                  <a:lnTo>
                    <a:pt x="3912393" y="1619249"/>
                  </a:lnTo>
                  <a:lnTo>
                    <a:pt x="59531" y="1619249"/>
                  </a:lnTo>
                  <a:lnTo>
                    <a:pt x="55622" y="1619249"/>
                  </a:lnTo>
                  <a:lnTo>
                    <a:pt x="51751" y="1618867"/>
                  </a:lnTo>
                  <a:lnTo>
                    <a:pt x="47917" y="1618104"/>
                  </a:lnTo>
                  <a:lnTo>
                    <a:pt x="44083" y="1617342"/>
                  </a:lnTo>
                  <a:lnTo>
                    <a:pt x="40360" y="1616213"/>
                  </a:lnTo>
                  <a:lnTo>
                    <a:pt x="36749" y="1614717"/>
                  </a:lnTo>
                  <a:lnTo>
                    <a:pt x="33138" y="1613221"/>
                  </a:lnTo>
                  <a:lnTo>
                    <a:pt x="29707" y="1611387"/>
                  </a:lnTo>
                  <a:lnTo>
                    <a:pt x="26457" y="1609216"/>
                  </a:lnTo>
                  <a:lnTo>
                    <a:pt x="23207" y="1607044"/>
                  </a:lnTo>
                  <a:lnTo>
                    <a:pt x="4531" y="1582499"/>
                  </a:lnTo>
                  <a:lnTo>
                    <a:pt x="3035" y="1578888"/>
                  </a:lnTo>
                  <a:lnTo>
                    <a:pt x="1906" y="1575165"/>
                  </a:lnTo>
                  <a:lnTo>
                    <a:pt x="1143" y="1571331"/>
                  </a:lnTo>
                  <a:lnTo>
                    <a:pt x="381" y="1567498"/>
                  </a:lnTo>
                  <a:lnTo>
                    <a:pt x="0" y="1563627"/>
                  </a:lnTo>
                  <a:lnTo>
                    <a:pt x="0" y="155971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12528" y="2058121"/>
            <a:ext cx="3549650" cy="309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75">
                <a:solidFill>
                  <a:srgbClr val="E4DFDE"/>
                </a:solidFill>
                <a:latin typeface="Trebuchet MS"/>
                <a:cs typeface="Trebuchet MS"/>
              </a:rPr>
              <a:t>Time-Saving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1300"/>
              </a:lnSpc>
              <a:spcBef>
                <a:spcPts val="1155"/>
              </a:spcBef>
            </a:pP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Automate </a:t>
            </a:r>
            <a:r>
              <a:rPr dirty="0" sz="1600" spc="-150">
                <a:solidFill>
                  <a:srgbClr val="E4DFDE"/>
                </a:solidFill>
                <a:latin typeface="Trebuchet MS"/>
                <a:cs typeface="Trebuchet MS"/>
              </a:rPr>
              <a:t>repetitive </a:t>
            </a:r>
            <a:r>
              <a:rPr dirty="0" sz="1600" spc="-60">
                <a:solidFill>
                  <a:srgbClr val="E4DFDE"/>
                </a:solidFill>
                <a:latin typeface="Trebuchet MS"/>
                <a:cs typeface="Trebuchet MS"/>
              </a:rPr>
              <a:t>tasks </a:t>
            </a:r>
            <a:r>
              <a:rPr dirty="0" sz="1600" spc="-11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reduce 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manual </a:t>
            </a:r>
            <a:r>
              <a:rPr dirty="0" sz="1600" spc="-47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70">
                <a:solidFill>
                  <a:srgbClr val="E4DFDE"/>
                </a:solidFill>
                <a:latin typeface="Arial MT"/>
                <a:cs typeface="Arial MT"/>
              </a:rPr>
              <a:t>,</a:t>
            </a:r>
            <a:r>
              <a:rPr dirty="0" sz="1600" spc="-13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5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work</a:t>
            </a:r>
            <a:r>
              <a:rPr dirty="0" sz="1600" spc="-10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2000" spc="-34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-275">
                <a:solidFill>
                  <a:srgbClr val="E4DFDE"/>
                </a:solidFill>
                <a:latin typeface="Trebuchet MS"/>
                <a:cs typeface="Trebuchet MS"/>
              </a:rPr>
              <a:t>&amp;</a:t>
            </a:r>
            <a:r>
              <a:rPr dirty="0" sz="2000" spc="-34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2000" spc="-7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 marR="36830">
              <a:lnSpc>
                <a:spcPct val="113300"/>
              </a:lnSpc>
              <a:spcBef>
                <a:spcPts val="1045"/>
              </a:spcBef>
            </a:pPr>
            <a:r>
              <a:rPr dirty="0" sz="160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0">
                <a:solidFill>
                  <a:srgbClr val="E4DFDE"/>
                </a:solidFill>
                <a:latin typeface="Arial MT"/>
                <a:cs typeface="Arial MT"/>
              </a:rPr>
              <a:t>,</a:t>
            </a:r>
            <a:r>
              <a:rPr dirty="0" sz="1600" spc="-130">
                <a:solidFill>
                  <a:srgbClr val="E4DFDE"/>
                </a:solidFill>
                <a:latin typeface="Arial MT"/>
                <a:cs typeface="Arial MT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5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dirty="0" sz="1600" spc="-16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customization</a:t>
            </a:r>
            <a:r>
              <a:rPr dirty="0" sz="1600" spc="-120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0723" y="3733799"/>
            <a:ext cx="3990975" cy="1628775"/>
            <a:chOff x="5800723" y="3733799"/>
            <a:chExt cx="3990975" cy="1628775"/>
          </a:xfrm>
        </p:grpSpPr>
        <p:sp>
          <p:nvSpPr>
            <p:cNvPr id="14" name="object 14"/>
            <p:cNvSpPr/>
            <p:nvPr/>
          </p:nvSpPr>
          <p:spPr>
            <a:xfrm>
              <a:off x="5806081" y="3739157"/>
              <a:ext cx="3980815" cy="1618615"/>
            </a:xfrm>
            <a:custGeom>
              <a:avLst/>
              <a:gdLst/>
              <a:ahLst/>
              <a:cxnLst/>
              <a:rect l="l" t="t" r="r" b="b"/>
              <a:pathLst>
                <a:path w="3980815" h="1618614">
                  <a:moveTo>
                    <a:pt x="3925192" y="1618058"/>
                  </a:moveTo>
                  <a:lnTo>
                    <a:pt x="55066" y="1618058"/>
                  </a:lnTo>
                  <a:lnTo>
                    <a:pt x="51233" y="1617681"/>
                  </a:lnTo>
                  <a:lnTo>
                    <a:pt x="14525" y="1598060"/>
                  </a:lnTo>
                  <a:lnTo>
                    <a:pt x="0" y="1562992"/>
                  </a:lnTo>
                  <a:lnTo>
                    <a:pt x="0" y="1559123"/>
                  </a:lnTo>
                  <a:lnTo>
                    <a:pt x="0" y="55066"/>
                  </a:lnTo>
                  <a:lnTo>
                    <a:pt x="19998" y="14525"/>
                  </a:lnTo>
                  <a:lnTo>
                    <a:pt x="55066" y="0"/>
                  </a:lnTo>
                  <a:lnTo>
                    <a:pt x="3925192" y="0"/>
                  </a:lnTo>
                  <a:lnTo>
                    <a:pt x="3965732" y="19997"/>
                  </a:lnTo>
                  <a:lnTo>
                    <a:pt x="3980259" y="55066"/>
                  </a:lnTo>
                  <a:lnTo>
                    <a:pt x="3980259" y="1562992"/>
                  </a:lnTo>
                  <a:lnTo>
                    <a:pt x="3960259" y="1603533"/>
                  </a:lnTo>
                  <a:lnTo>
                    <a:pt x="3929025" y="1617681"/>
                  </a:lnTo>
                  <a:lnTo>
                    <a:pt x="3925192" y="1618058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05486" y="3738562"/>
              <a:ext cx="3981450" cy="1619250"/>
            </a:xfrm>
            <a:custGeom>
              <a:avLst/>
              <a:gdLst/>
              <a:ahLst/>
              <a:cxnLst/>
              <a:rect l="l" t="t" r="r" b="b"/>
              <a:pathLst>
                <a:path w="3981450" h="1619250">
                  <a:moveTo>
                    <a:pt x="0" y="1559718"/>
                  </a:moveTo>
                  <a:lnTo>
                    <a:pt x="0" y="59531"/>
                  </a:lnTo>
                  <a:lnTo>
                    <a:pt x="0" y="55622"/>
                  </a:lnTo>
                  <a:lnTo>
                    <a:pt x="381" y="51750"/>
                  </a:lnTo>
                  <a:lnTo>
                    <a:pt x="1143" y="47916"/>
                  </a:lnTo>
                  <a:lnTo>
                    <a:pt x="1905" y="44083"/>
                  </a:lnTo>
                  <a:lnTo>
                    <a:pt x="3035" y="40360"/>
                  </a:lnTo>
                  <a:lnTo>
                    <a:pt x="17436" y="17436"/>
                  </a:lnTo>
                  <a:lnTo>
                    <a:pt x="20200" y="14672"/>
                  </a:lnTo>
                  <a:lnTo>
                    <a:pt x="23207" y="12204"/>
                  </a:lnTo>
                  <a:lnTo>
                    <a:pt x="26457" y="10032"/>
                  </a:lnTo>
                  <a:lnTo>
                    <a:pt x="29707" y="7860"/>
                  </a:lnTo>
                  <a:lnTo>
                    <a:pt x="47917" y="1143"/>
                  </a:lnTo>
                  <a:lnTo>
                    <a:pt x="51751" y="381"/>
                  </a:lnTo>
                  <a:lnTo>
                    <a:pt x="55622" y="0"/>
                  </a:lnTo>
                  <a:lnTo>
                    <a:pt x="59531" y="0"/>
                  </a:lnTo>
                  <a:lnTo>
                    <a:pt x="3921919" y="0"/>
                  </a:lnTo>
                  <a:lnTo>
                    <a:pt x="3925827" y="0"/>
                  </a:lnTo>
                  <a:lnTo>
                    <a:pt x="3929698" y="381"/>
                  </a:lnTo>
                  <a:lnTo>
                    <a:pt x="3933531" y="1143"/>
                  </a:lnTo>
                  <a:lnTo>
                    <a:pt x="3937366" y="1906"/>
                  </a:lnTo>
                  <a:lnTo>
                    <a:pt x="3964012" y="17436"/>
                  </a:lnTo>
                  <a:lnTo>
                    <a:pt x="3966776" y="20200"/>
                  </a:lnTo>
                  <a:lnTo>
                    <a:pt x="3969245" y="23206"/>
                  </a:lnTo>
                  <a:lnTo>
                    <a:pt x="3971415" y="26457"/>
                  </a:lnTo>
                  <a:lnTo>
                    <a:pt x="3973587" y="29707"/>
                  </a:lnTo>
                  <a:lnTo>
                    <a:pt x="3980304" y="47917"/>
                  </a:lnTo>
                  <a:lnTo>
                    <a:pt x="3981068" y="51750"/>
                  </a:lnTo>
                  <a:lnTo>
                    <a:pt x="3981450" y="55622"/>
                  </a:lnTo>
                  <a:lnTo>
                    <a:pt x="3981450" y="59531"/>
                  </a:lnTo>
                  <a:lnTo>
                    <a:pt x="3981450" y="1559718"/>
                  </a:lnTo>
                  <a:lnTo>
                    <a:pt x="3981450" y="1563627"/>
                  </a:lnTo>
                  <a:lnTo>
                    <a:pt x="3981068" y="1567498"/>
                  </a:lnTo>
                  <a:lnTo>
                    <a:pt x="3980306" y="1571331"/>
                  </a:lnTo>
                  <a:lnTo>
                    <a:pt x="3979543" y="1575165"/>
                  </a:lnTo>
                  <a:lnTo>
                    <a:pt x="3978414" y="1578888"/>
                  </a:lnTo>
                  <a:lnTo>
                    <a:pt x="3976917" y="1582499"/>
                  </a:lnTo>
                  <a:lnTo>
                    <a:pt x="3975421" y="1586110"/>
                  </a:lnTo>
                  <a:lnTo>
                    <a:pt x="3954991" y="1609216"/>
                  </a:lnTo>
                  <a:lnTo>
                    <a:pt x="3951741" y="1611387"/>
                  </a:lnTo>
                  <a:lnTo>
                    <a:pt x="3933532" y="1618104"/>
                  </a:lnTo>
                  <a:lnTo>
                    <a:pt x="3929698" y="1618867"/>
                  </a:lnTo>
                  <a:lnTo>
                    <a:pt x="3925827" y="1619249"/>
                  </a:lnTo>
                  <a:lnTo>
                    <a:pt x="3921919" y="1619249"/>
                  </a:lnTo>
                  <a:lnTo>
                    <a:pt x="59531" y="1619249"/>
                  </a:lnTo>
                  <a:lnTo>
                    <a:pt x="55622" y="1619249"/>
                  </a:lnTo>
                  <a:lnTo>
                    <a:pt x="51751" y="1618867"/>
                  </a:lnTo>
                  <a:lnTo>
                    <a:pt x="47917" y="1618104"/>
                  </a:lnTo>
                  <a:lnTo>
                    <a:pt x="44083" y="1617342"/>
                  </a:lnTo>
                  <a:lnTo>
                    <a:pt x="40360" y="1616213"/>
                  </a:lnTo>
                  <a:lnTo>
                    <a:pt x="36749" y="1614717"/>
                  </a:lnTo>
                  <a:lnTo>
                    <a:pt x="33138" y="1613221"/>
                  </a:lnTo>
                  <a:lnTo>
                    <a:pt x="29707" y="1611387"/>
                  </a:lnTo>
                  <a:lnTo>
                    <a:pt x="26457" y="1609216"/>
                  </a:lnTo>
                  <a:lnTo>
                    <a:pt x="23207" y="1607044"/>
                  </a:lnTo>
                  <a:lnTo>
                    <a:pt x="20200" y="1604576"/>
                  </a:lnTo>
                  <a:lnTo>
                    <a:pt x="17436" y="1601813"/>
                  </a:lnTo>
                  <a:lnTo>
                    <a:pt x="14672" y="1599048"/>
                  </a:lnTo>
                  <a:lnTo>
                    <a:pt x="4531" y="1582499"/>
                  </a:lnTo>
                  <a:lnTo>
                    <a:pt x="3035" y="1578888"/>
                  </a:lnTo>
                  <a:lnTo>
                    <a:pt x="1905" y="1575165"/>
                  </a:lnTo>
                  <a:lnTo>
                    <a:pt x="1143" y="1571331"/>
                  </a:lnTo>
                  <a:lnTo>
                    <a:pt x="381" y="1567498"/>
                  </a:lnTo>
                  <a:lnTo>
                    <a:pt x="0" y="1563627"/>
                  </a:lnTo>
                  <a:lnTo>
                    <a:pt x="0" y="1559718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70190" y="2058121"/>
            <a:ext cx="3187065" cy="309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16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23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35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dirty="0" sz="2000" spc="-13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2000" spc="-23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8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29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2000" spc="-25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1300"/>
              </a:lnSpc>
              <a:spcBef>
                <a:spcPts val="1155"/>
              </a:spcBef>
            </a:pPr>
            <a:r>
              <a:rPr dirty="0" sz="1600" spc="-6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rr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21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30">
                <a:solidFill>
                  <a:srgbClr val="E4DFDE"/>
                </a:solidFill>
                <a:latin typeface="Trebuchet MS"/>
                <a:cs typeface="Trebuchet MS"/>
              </a:rPr>
              <a:t>y  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5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dirty="0" sz="1600" spc="-16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10">
                <a:solidFill>
                  <a:srgbClr val="E4DFDE"/>
                </a:solidFill>
                <a:latin typeface="Trebuchet MS"/>
                <a:cs typeface="Trebuchet MS"/>
              </a:rPr>
              <a:t>g 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75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15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7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2000" spc="-175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2000" spc="-9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20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2000" spc="-3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2000" spc="-9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2000" spc="-19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2000" spc="-8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2000" spc="-12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2000" spc="13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algn="just" marL="12700" marR="5715">
              <a:lnSpc>
                <a:spcPct val="113300"/>
              </a:lnSpc>
              <a:spcBef>
                <a:spcPts val="1045"/>
              </a:spcBef>
            </a:pPr>
            <a:r>
              <a:rPr dirty="0" sz="1600" spc="-1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mm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dirty="0" sz="1600" spc="-55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dirty="0" sz="1600" spc="-17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o  </a:t>
            </a:r>
            <a:r>
              <a:rPr dirty="0" sz="1600" spc="-75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dirty="0" sz="1600" spc="-125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18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20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dirty="0" sz="1600" spc="-9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dirty="0" sz="1600" spc="-17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dirty="0" sz="1600" spc="-204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dirty="0" sz="1600" spc="55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55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145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2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dirty="0" sz="1600" spc="-85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235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dirty="0" sz="1600" spc="-19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dirty="0" sz="1600" spc="-4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dirty="0" sz="1600" spc="-65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dirty="0" sz="1600" spc="-130">
                <a:solidFill>
                  <a:srgbClr val="E4DFDE"/>
                </a:solidFill>
                <a:latin typeface="Trebuchet MS"/>
                <a:cs typeface="Trebuchet MS"/>
              </a:rPr>
              <a:t>productivity</a:t>
            </a:r>
            <a:r>
              <a:rPr dirty="0" sz="1600" spc="-130">
                <a:solidFill>
                  <a:srgbClr val="E4DFDE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7908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2023-10-17T10:31:11Z</dcterms:created>
  <dcterms:modified xsi:type="dcterms:W3CDTF">2023-10-17T10:31:11Z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2023-10-17T00:00:00Z</vt:filetime>
  </property>
</Properties>
</file>