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Unix-like Operating Systems: Managing Permissions and Processes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Unix-like operating systems provide a range of commands to effectively manage and monitor processes and permissions. In this guide, we will explore some of the commonly used commands and examples.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643568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6411397"/>
            <a:ext cx="13411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sreekar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733675" y="1696164"/>
            <a:ext cx="7559040" cy="6028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47"/>
              </a:lnSpc>
              <a:buNone/>
            </a:pPr>
            <a:r>
              <a:rPr lang="en-US" sz="379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Managing Permissions with chmod</a:t>
            </a:r>
            <a:endParaRPr lang="en-US" sz="3797" dirty="0"/>
          </a:p>
        </p:txBody>
      </p:sp>
      <p:sp>
        <p:nvSpPr>
          <p:cNvPr id="5" name="Shape 3"/>
          <p:cNvSpPr/>
          <p:nvPr/>
        </p:nvSpPr>
        <p:spPr>
          <a:xfrm>
            <a:off x="2733675" y="2738914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878217" y="2775109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278" dirty="0"/>
          </a:p>
        </p:txBody>
      </p:sp>
      <p:sp>
        <p:nvSpPr>
          <p:cNvPr id="7" name="Text 5"/>
          <p:cNvSpPr/>
          <p:nvPr/>
        </p:nvSpPr>
        <p:spPr>
          <a:xfrm>
            <a:off x="3360539" y="2805232"/>
            <a:ext cx="341376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for Owner</a:t>
            </a:r>
            <a:endParaRPr lang="en-US" sz="1899" dirty="0"/>
          </a:p>
        </p:txBody>
      </p:sp>
      <p:sp>
        <p:nvSpPr>
          <p:cNvPr id="8" name="Text 6"/>
          <p:cNvSpPr/>
          <p:nvPr/>
        </p:nvSpPr>
        <p:spPr>
          <a:xfrm>
            <a:off x="3360539" y="3299460"/>
            <a:ext cx="3858220" cy="971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give read, write, or execute permission to the owner of a file: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u+r/w/x filename</a:t>
            </a:r>
            <a:endParaRPr lang="en-US" sz="1519" dirty="0"/>
          </a:p>
        </p:txBody>
      </p:sp>
      <p:sp>
        <p:nvSpPr>
          <p:cNvPr id="9" name="Shape 7"/>
          <p:cNvSpPr/>
          <p:nvPr/>
        </p:nvSpPr>
        <p:spPr>
          <a:xfrm>
            <a:off x="7411641" y="2738914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7556183" y="2775109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278" dirty="0"/>
          </a:p>
        </p:txBody>
      </p:sp>
      <p:sp>
        <p:nvSpPr>
          <p:cNvPr id="11" name="Text 9"/>
          <p:cNvSpPr/>
          <p:nvPr/>
        </p:nvSpPr>
        <p:spPr>
          <a:xfrm>
            <a:off x="8038505" y="2805232"/>
            <a:ext cx="341376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for Group</a:t>
            </a:r>
            <a:endParaRPr lang="en-US" sz="1899" dirty="0"/>
          </a:p>
        </p:txBody>
      </p:sp>
      <p:sp>
        <p:nvSpPr>
          <p:cNvPr id="12" name="Text 10"/>
          <p:cNvSpPr/>
          <p:nvPr/>
        </p:nvSpPr>
        <p:spPr>
          <a:xfrm>
            <a:off x="8038505" y="3299460"/>
            <a:ext cx="3858220" cy="971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give read, write, or execute permission to the group of a file: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g+r/w/x filename</a:t>
            </a:r>
            <a:endParaRPr lang="en-US" sz="1519" dirty="0"/>
          </a:p>
        </p:txBody>
      </p:sp>
      <p:sp>
        <p:nvSpPr>
          <p:cNvPr id="13" name="Shape 11"/>
          <p:cNvSpPr/>
          <p:nvPr/>
        </p:nvSpPr>
        <p:spPr>
          <a:xfrm>
            <a:off x="2733675" y="4614505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2878217" y="4650700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278" dirty="0"/>
          </a:p>
        </p:txBody>
      </p:sp>
      <p:sp>
        <p:nvSpPr>
          <p:cNvPr id="15" name="Text 13"/>
          <p:cNvSpPr/>
          <p:nvPr/>
        </p:nvSpPr>
        <p:spPr>
          <a:xfrm>
            <a:off x="3360539" y="4680823"/>
            <a:ext cx="353568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for Others</a:t>
            </a:r>
            <a:endParaRPr lang="en-US" sz="1899" dirty="0"/>
          </a:p>
        </p:txBody>
      </p:sp>
      <p:sp>
        <p:nvSpPr>
          <p:cNvPr id="16" name="Text 14"/>
          <p:cNvSpPr/>
          <p:nvPr/>
        </p:nvSpPr>
        <p:spPr>
          <a:xfrm>
            <a:off x="3360539" y="5175052"/>
            <a:ext cx="38582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give read, write, or execute permission to others: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o+r/w/x filename</a:t>
            </a:r>
            <a:endParaRPr lang="en-US" sz="1519" dirty="0"/>
          </a:p>
        </p:txBody>
      </p:sp>
      <p:sp>
        <p:nvSpPr>
          <p:cNvPr id="17" name="Shape 15"/>
          <p:cNvSpPr/>
          <p:nvPr/>
        </p:nvSpPr>
        <p:spPr>
          <a:xfrm>
            <a:off x="7411641" y="4614505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7556183" y="4650700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278" dirty="0"/>
          </a:p>
        </p:txBody>
      </p:sp>
      <p:sp>
        <p:nvSpPr>
          <p:cNvPr id="19" name="Text 17"/>
          <p:cNvSpPr/>
          <p:nvPr/>
        </p:nvSpPr>
        <p:spPr>
          <a:xfrm>
            <a:off x="8038505" y="4680823"/>
            <a:ext cx="377952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for Everyone</a:t>
            </a:r>
            <a:endParaRPr lang="en-US" sz="1899" dirty="0"/>
          </a:p>
        </p:txBody>
      </p:sp>
      <p:sp>
        <p:nvSpPr>
          <p:cNvPr id="20" name="Text 18"/>
          <p:cNvSpPr/>
          <p:nvPr/>
        </p:nvSpPr>
        <p:spPr>
          <a:xfrm>
            <a:off x="8038505" y="5175052"/>
            <a:ext cx="38582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give read, write, or execute permission to everyone: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a+r/w/x filename</a:t>
            </a:r>
            <a:endParaRPr lang="en-US" sz="1519" dirty="0"/>
          </a:p>
        </p:txBody>
      </p:sp>
      <p:sp>
        <p:nvSpPr>
          <p:cNvPr id="21" name="Shape 19"/>
          <p:cNvSpPr/>
          <p:nvPr/>
        </p:nvSpPr>
        <p:spPr>
          <a:xfrm>
            <a:off x="2733675" y="6158627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22" name="Text 20"/>
          <p:cNvSpPr/>
          <p:nvPr/>
        </p:nvSpPr>
        <p:spPr>
          <a:xfrm>
            <a:off x="2878217" y="6194822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</a:t>
            </a:r>
            <a:endParaRPr lang="en-US" sz="2278" dirty="0"/>
          </a:p>
        </p:txBody>
      </p:sp>
      <p:sp>
        <p:nvSpPr>
          <p:cNvPr id="23" name="Text 21"/>
          <p:cNvSpPr/>
          <p:nvPr/>
        </p:nvSpPr>
        <p:spPr>
          <a:xfrm>
            <a:off x="3360539" y="6224945"/>
            <a:ext cx="3858220" cy="602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using Octal Notation</a:t>
            </a:r>
            <a:endParaRPr lang="en-US" sz="1899" dirty="0"/>
          </a:p>
        </p:txBody>
      </p:sp>
      <p:sp>
        <p:nvSpPr>
          <p:cNvPr id="24" name="Text 22"/>
          <p:cNvSpPr/>
          <p:nvPr/>
        </p:nvSpPr>
        <p:spPr>
          <a:xfrm>
            <a:off x="3360539" y="7020520"/>
            <a:ext cx="38582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set specific permissions using octal notation: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644/755 filename</a:t>
            </a:r>
            <a:endParaRPr lang="en-US" sz="1519" dirty="0"/>
          </a:p>
        </p:txBody>
      </p:sp>
      <p:sp>
        <p:nvSpPr>
          <p:cNvPr id="25" name="Shape 23"/>
          <p:cNvSpPr/>
          <p:nvPr/>
        </p:nvSpPr>
        <p:spPr>
          <a:xfrm>
            <a:off x="7411641" y="6158627"/>
            <a:ext cx="433983" cy="433983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26" name="Text 24"/>
          <p:cNvSpPr/>
          <p:nvPr/>
        </p:nvSpPr>
        <p:spPr>
          <a:xfrm>
            <a:off x="7556183" y="6194822"/>
            <a:ext cx="144780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8"/>
              </a:lnSpc>
              <a:buNone/>
            </a:pPr>
            <a:r>
              <a:rPr lang="en-US" sz="227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6</a:t>
            </a:r>
            <a:endParaRPr lang="en-US" sz="2278" dirty="0"/>
          </a:p>
        </p:txBody>
      </p:sp>
      <p:sp>
        <p:nvSpPr>
          <p:cNvPr id="27" name="Text 25"/>
          <p:cNvSpPr/>
          <p:nvPr/>
        </p:nvSpPr>
        <p:spPr>
          <a:xfrm>
            <a:off x="8038505" y="6224945"/>
            <a:ext cx="3657600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3"/>
              </a:lnSpc>
              <a:buNone/>
            </a:pPr>
            <a:r>
              <a:rPr lang="en-US" sz="18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Change Permissions Recursively</a:t>
            </a:r>
            <a:endParaRPr lang="en-US" sz="1899" dirty="0"/>
          </a:p>
        </p:txBody>
      </p:sp>
      <p:sp>
        <p:nvSpPr>
          <p:cNvPr id="28" name="Text 26"/>
          <p:cNvSpPr/>
          <p:nvPr/>
        </p:nvSpPr>
        <p:spPr>
          <a:xfrm>
            <a:off x="8038505" y="6719173"/>
            <a:ext cx="3858220" cy="971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change permissions for a directory and its contents recursively: </a:t>
            </a:r>
            <a:pPr indent="0" marL="0">
              <a:lnSpc>
                <a:spcPts val="2430"/>
              </a:lnSpc>
              <a:buNone/>
            </a:pPr>
            <a:r>
              <a:rPr lang="en-US" sz="1519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-R u+w directoryname</a:t>
            </a:r>
            <a:endParaRPr lang="en-US" sz="1519" dirty="0"/>
          </a:p>
        </p:txBody>
      </p:sp>
      <p:pic>
        <p:nvPicPr>
          <p:cNvPr id="2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157407"/>
          </a:xfrm>
          <a:prstGeom prst="rect">
            <a:avLst/>
          </a:prstGeom>
        </p:spPr>
      </p:pic>
      <p:pic>
        <p:nvPicPr>
          <p:cNvPr id="3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61680"/>
            <a:ext cx="563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Monitoring Processes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00394"/>
            <a:ext cx="5166122" cy="1824276"/>
          </a:xfrm>
          <a:prstGeom prst="roundRect">
            <a:avLst>
              <a:gd name="adj" fmla="val 3654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2256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3061216"/>
            <a:ext cx="4721781" cy="741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Displays information about running processes. Use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ps aux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list all processes on the system.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00394"/>
            <a:ext cx="5166122" cy="1824276"/>
          </a:xfrm>
          <a:prstGeom prst="roundRect">
            <a:avLst>
              <a:gd name="adj" fmla="val 3654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2256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top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48456" y="306121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Provides a dynamic view of system processes, CPU usage, memory usage, and more.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246840"/>
            <a:ext cx="5166122" cy="2920960"/>
          </a:xfrm>
          <a:prstGeom prst="roundRect">
            <a:avLst>
              <a:gd name="adj" fmla="val 2282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446901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htop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60163" y="5107662"/>
            <a:ext cx="4721781" cy="1096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 interactive version of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top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that allows you to interactively manage and monitor processes.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246840"/>
            <a:ext cx="5166122" cy="2920960"/>
          </a:xfrm>
          <a:prstGeom prst="roundRect">
            <a:avLst>
              <a:gd name="adj" fmla="val 2282"/>
            </a:avLst>
          </a:prstGeom>
          <a:solidFill>
            <a:srgbClr val="31214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46901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kill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48456" y="5107662"/>
            <a:ext cx="4721781" cy="1837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Used to send signals to processes, allowing you to stop or control them. Use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kill PID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terminate a process by its process ID, and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killall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terminate processes by their names rather than PIDs.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3029903" y="496133"/>
            <a:ext cx="7772400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40"/>
              </a:lnSpc>
              <a:buNone/>
            </a:pPr>
            <a:r>
              <a:rPr lang="en-US" sz="355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Process Identification and Control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9340" y="1420773"/>
            <a:ext cx="22503" cy="631471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3503474" y="1753255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3231892" y="1595438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pgrep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Finds the process IDs of processes matching a specified name.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7029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3231892" y="3219212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pkill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Sends signals to processes based on their names.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5000804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3231892" y="4842986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renice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Used to change the priority of running processes.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24578"/>
            <a:ext cx="631508" cy="2250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23" name="Text 21"/>
          <p:cNvSpPr/>
          <p:nvPr/>
        </p:nvSpPr>
        <p:spPr>
          <a:xfrm>
            <a:off x="3231892" y="6466761"/>
            <a:ext cx="137160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nice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Used to start a process with a specified priority.</a:t>
            </a:r>
            <a:endParaRPr lang="en-US" sz="1421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15220"/>
            <a:ext cx="4511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Scheduling Tasks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 and batch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03671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 you to schedule tasks to run at a specific time or when system load permits.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603671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Used for scheduling recurring tasks.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959769"/>
            <a:ext cx="7048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Checking Disk Space Usage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16099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6485692" y="3202662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2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df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80666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Displays information about available disk space on mounted filesystems.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6485692" y="495490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du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55890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Estimates and displays the disk space usage of files and directories.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989177"/>
            <a:ext cx="5356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Finding Large Files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016806"/>
            <a:ext cx="7477601" cy="1127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find large files within a directory, you can use commands like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find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 combination with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du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For example, to find the largest files in the current directory: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52855" y="4643795"/>
            <a:ext cx="7144345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find . -type f -exec du -h {} + | sort -rh | head -n 10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6319599" y="4393883"/>
            <a:ext cx="27742" cy="885706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Text 6"/>
          <p:cNvSpPr/>
          <p:nvPr/>
        </p:nvSpPr>
        <p:spPr>
          <a:xfrm>
            <a:off x="6319599" y="552950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command will list the top 10 largest files in the current directory and its subdirectories.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4890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Summary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516630"/>
            <a:ext cx="7477601" cy="2223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summary, when managing permissions and processes in Unix-like operating systems, the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command enables you to change file and directory permissions. Process utilities like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ps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top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and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kill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help you monitor and control running processes. Utilize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and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4D00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du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check disk space usage and finding large files. With these commands at your disposal, you can effectively manage and optimize your system.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2023-09-19T10:02:50Z</dcterms:created>
  <dcterms:modified xsi:type="dcterms:W3CDTF">2023-09-19T10:02:50Z</dcterms:modified>
</cp:coreProperties>
</file>