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1" d="100"/>
          <a:sy n="91" d="100"/>
        </p:scale>
        <p:origin x="-1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457200" y="1524000"/>
            <a:ext cx="10744200" cy="3785652"/>
          </a:xfrm>
          <a:prstGeom prst="rect">
            <a:avLst/>
          </a:prstGeom>
          <a:noFill/>
        </p:spPr>
        <p:txBody>
          <a:bodyPr wrap="square" lIns="91440" tIns="45720" rIns="91440" bIns="45720" rtlCol="0" anchor="t">
            <a:spAutoFit/>
          </a:bodyPr>
          <a:lstStyle/>
          <a:p>
            <a:pPr>
              <a:lnSpc>
                <a:spcPct val="150000"/>
              </a:lnSpc>
            </a:pPr>
            <a:r>
              <a:rPr lang="en-US" sz="2400" b="1" dirty="0"/>
              <a:t>STUDENT NAME: </a:t>
            </a:r>
            <a:r>
              <a:rPr lang="en-US" sz="2400" dirty="0" smtClean="0"/>
              <a:t>SREE KRISHNAN R</a:t>
            </a:r>
            <a:endParaRPr lang="en-US" sz="2400" dirty="0"/>
          </a:p>
          <a:p>
            <a:pPr>
              <a:lnSpc>
                <a:spcPct val="150000"/>
              </a:lnSpc>
            </a:pPr>
            <a:r>
              <a:rPr lang="en-US" sz="2400" b="1" dirty="0"/>
              <a:t>REGISTER NO AND NMID: </a:t>
            </a:r>
            <a:r>
              <a:rPr lang="en-US" sz="2400" dirty="0"/>
              <a:t>2428D0058  </a:t>
            </a:r>
            <a:r>
              <a:rPr lang="en-US" sz="2400" b="1" dirty="0"/>
              <a:t>&amp;</a:t>
            </a:r>
            <a:r>
              <a:rPr lang="en-US" sz="2400" dirty="0"/>
              <a:t> </a:t>
            </a:r>
            <a:endParaRPr lang="en-US" sz="2400" dirty="0" smtClean="0"/>
          </a:p>
          <a:p>
            <a:pPr>
              <a:lnSpc>
                <a:spcPct val="150000"/>
              </a:lnSpc>
            </a:pPr>
            <a:r>
              <a:rPr lang="en-US" sz="2400" dirty="0"/>
              <a:t> </a:t>
            </a:r>
            <a:r>
              <a:rPr lang="en-US" sz="2400" dirty="0" smtClean="0"/>
              <a:t>  11B38D6B4AA39EB8D824ACDCB42A4CC9</a:t>
            </a:r>
            <a:endParaRPr lang="en-US" sz="2400" dirty="0">
              <a:cs typeface="Calibri"/>
            </a:endParaRPr>
          </a:p>
          <a:p>
            <a:pPr>
              <a:lnSpc>
                <a:spcPct val="150000"/>
              </a:lnSpc>
            </a:pPr>
            <a:r>
              <a:rPr lang="en-US" sz="2400" b="1" dirty="0"/>
              <a:t>DEPARTMENT: </a:t>
            </a:r>
            <a:r>
              <a:rPr lang="en-US" sz="2400" dirty="0" err="1" smtClean="0"/>
              <a:t>B.Sc</a:t>
            </a:r>
            <a:r>
              <a:rPr lang="en-US" sz="2400" dirty="0" smtClean="0"/>
              <a:t> Computer Science and Applications</a:t>
            </a:r>
            <a:endParaRPr lang="en-US" sz="2400" dirty="0"/>
          </a:p>
          <a:p>
            <a:pPr>
              <a:lnSpc>
                <a:spcPct val="150000"/>
              </a:lnSpc>
            </a:pPr>
            <a:r>
              <a:rPr lang="en-US" sz="2400" b="1" dirty="0"/>
              <a:t>COLLEGE:</a:t>
            </a:r>
            <a:r>
              <a:rPr lang="en-US" sz="2400" dirty="0"/>
              <a:t> </a:t>
            </a:r>
            <a:r>
              <a:rPr lang="en-US" sz="2400" dirty="0" smtClean="0"/>
              <a:t>VET INSTITUTE OF ARTS AND SCIENCE (Co-Education) COLLEGE </a:t>
            </a:r>
            <a:r>
              <a:rPr lang="en-US" sz="2400" b="1" dirty="0" smtClean="0"/>
              <a:t>/ </a:t>
            </a:r>
            <a:r>
              <a:rPr lang="en-US" sz="2400" dirty="0" smtClean="0"/>
              <a:t>BHARATHIAR </a:t>
            </a:r>
            <a:r>
              <a:rPr lang="en-US" sz="2400" dirty="0" smtClean="0"/>
              <a:t>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3" y="2745694"/>
            <a:ext cx="6827520" cy="36171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a:t>
            </a:r>
            <a:r>
              <a:rPr lang="en-US" sz="4400" dirty="0" smtClean="0">
                <a:latin typeface="Arial Narrow" pitchFamily="34" charset="0"/>
              </a:rPr>
              <a:t>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IN" sz="2800" b="1" dirty="0" err="1" smtClean="0">
                <a:latin typeface="Bahnschrift SemiBold" pitchFamily="34" charset="0"/>
              </a:rPr>
              <a:t>Sree</a:t>
            </a:r>
            <a:r>
              <a:rPr lang="en-IN" sz="2800" b="1" dirty="0" smtClean="0">
                <a:latin typeface="Bahnschrift SemiBold" pitchFamily="34" charset="0"/>
              </a:rPr>
              <a:t> Krishnan R Portfolio</a:t>
            </a:r>
            <a:endParaRPr lang="en-IN" sz="2800" b="1" dirty="0">
              <a:latin typeface="Bahnschrift Semi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smtClean="0">
                <a:latin typeface="Arial Narrow" pitchFamily="34" charset="0"/>
              </a:rPr>
              <a:t>Potential </a:t>
            </a:r>
            <a:r>
              <a:rPr lang="en-US" sz="2400" i="1" dirty="0">
                <a:latin typeface="Arial Narrow" pitchFamily="34" charset="0"/>
              </a:rPr>
              <a:t>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r>
              <a:rPr lang="en-IN" sz="2400" i="1" dirty="0">
                <a:latin typeface="Arial Narrow" pitchFamily="34" charset="0"/>
              </a:rPr>
              <a:t/>
            </a:r>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smtClean="0">
                <a:latin typeface="Arial Narrow" pitchFamily="34" charset="0"/>
              </a:rPr>
              <a:t>Clear </a:t>
            </a:r>
            <a:r>
              <a:rPr lang="en-US" sz="2400" i="1" dirty="0">
                <a:latin typeface="Arial Narrow" pitchFamily="34" charset="0"/>
              </a:rPr>
              <a:t>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379</TotalTime>
  <Words>501</Words>
  <Application>Microsoft Office PowerPoint</Application>
  <PresentationFormat>Custom</PresentationFormat>
  <Paragraphs>71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VET IAS</cp:lastModifiedBy>
  <cp:revision>34</cp:revision>
  <dcterms:created xsi:type="dcterms:W3CDTF">2024-03-29T15:07:22Z</dcterms:created>
  <dcterms:modified xsi:type="dcterms:W3CDTF">2025-08-26T09:43:52Z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