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82" r:id="rId4"/>
    <p:sldId id="281" r:id="rId5"/>
    <p:sldId id="270" r:id="rId6"/>
    <p:sldId id="273" r:id="rId7"/>
    <p:sldId id="286" r:id="rId8"/>
    <p:sldId id="285" r:id="rId9"/>
    <p:sldId id="28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C477-3ABA-4483-ACDF-A80448F131D6}" v="448" dt="2021-10-12T10:59:32.788"/>
    <p1510:client id="{58CA8015-FB73-4768-8F81-05F475C0DBB4}" v="167" dt="2021-10-12T10:40:49.259"/>
    <p1510:client id="{5FE80750-FC9F-4B14-908D-B75A4727EB46}" v="13" dt="2021-10-12T07:12:10.698"/>
    <p1510:client id="{63A3B951-BF30-4823-A7C2-8752454ED3A4}" v="11" dt="2021-10-12T09:19:52.183"/>
    <p1510:client id="{67085791-6A5A-4ACE-A05D-39A141D8F3D0}" v="2" dt="2021-10-12T08:34:34.976"/>
    <p1510:client id="{77DF074E-EE51-4904-A002-DA6658183127}" v="1765" dt="2021-10-12T11:16:41.144"/>
    <p1510:client id="{79619B3E-383A-4974-9F20-486AFB3C939D}" v="572" dt="2021-10-12T10:32:23.987"/>
    <p1510:client id="{EC21BFAE-47DF-4BE5-B8B3-2D7BC872A367}" v="104" dt="2021-10-12T07:22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alty-real-estatem1.upskills.in/my-profi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8C2AE1E3-DD1B-4629-AC15-77CEB3093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34" b="39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/>
                <a:cs typeface="Times New Roman"/>
              </a:rPr>
              <a:t>REAL ESTATE</a:t>
            </a:r>
            <a:endParaRPr lang="en-GB">
              <a:ea typeface="+mj-lt"/>
              <a:cs typeface="+mj-lt"/>
            </a:endParaRPr>
          </a:p>
          <a:p>
            <a:endParaRPr lang="en-GB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>
                <a:solidFill>
                  <a:srgbClr val="FFFFFF"/>
                </a:solidFill>
                <a:latin typeface="Times New Roman"/>
                <a:cs typeface="Times New Roman"/>
              </a:rPr>
              <a:t>Sprint 1&amp;2</a:t>
            </a:r>
            <a:endParaRPr lang="en-GB" sz="3600">
              <a:latin typeface="Times New Roman"/>
              <a:ea typeface="+mn-lt"/>
              <a:cs typeface="+mn-lt"/>
            </a:endParaRPr>
          </a:p>
          <a:p>
            <a:endParaRPr lang="en-GB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A6B319F-86FE-4754-878E-06F0804D88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CF7D1B5-3477-499F-ACC5-2C8B07F4E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659EA8-B950-4326-91DF-87261E34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03" y="846667"/>
            <a:ext cx="2498488" cy="66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lang="en-US" sz="3600" kern="1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EE77E6-1839-4CFB-8BDA-C3FA32BF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862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Admin</a:t>
            </a:r>
            <a:endParaRPr lang="en-US" b="1" dirty="0">
              <a:latin typeface="Times New Roman"/>
              <a:cs typeface="Times New Roman"/>
            </a:endParaRP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Login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Dashboard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Comments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ser-all</a:t>
            </a:r>
            <a:r>
              <a:rPr lang="en-US" sz="2000" dirty="0">
                <a:latin typeface="Times New Roman"/>
                <a:cs typeface="Times New Roman"/>
              </a:rPr>
              <a:t>, new, profile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Post-all post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Media-library, add new</a:t>
            </a:r>
          </a:p>
          <a:p>
            <a:pPr marL="0"/>
            <a:r>
              <a:rPr lang="en-US" sz="2000" dirty="0">
                <a:latin typeface="Times New Roman"/>
                <a:cs typeface="Times New Roman"/>
              </a:rPr>
              <a:t>property-add new</a:t>
            </a:r>
          </a:p>
          <a:p>
            <a:pPr marL="0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C89D1A-F633-4198-B3CC-9BDB8A48AF20}"/>
              </a:ext>
            </a:extLst>
          </p:cNvPr>
          <p:cNvSpPr txBox="1"/>
          <p:nvPr/>
        </p:nvSpPr>
        <p:spPr>
          <a:xfrm>
            <a:off x="7877467" y="1608667"/>
            <a:ext cx="4246415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User </a:t>
            </a:r>
            <a:endParaRPr lang="en-US" b="1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Register/Login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Homepage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Property management-contact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Search property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Bookmark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For enquires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Change password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14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7C17E24-0BCF-4E62-9AFD-8FF79C7B2451}"/>
              </a:ext>
            </a:extLst>
          </p:cNvPr>
          <p:cNvSpPr txBox="1"/>
          <p:nvPr/>
        </p:nvSpPr>
        <p:spPr>
          <a:xfrm>
            <a:off x="417886" y="1935670"/>
            <a:ext cx="3202832" cy="321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 Media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-library and add new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7D4499-2B7A-42C1-ADA8-ABC85F1AE99E}"/>
              </a:ext>
            </a:extLst>
          </p:cNvPr>
          <p:cNvSpPr txBox="1"/>
          <p:nvPr/>
        </p:nvSpPr>
        <p:spPr>
          <a:xfrm>
            <a:off x="6744159" y="38191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Times New Roman"/>
                <a:cs typeface="Times New Roman"/>
                <a:hlinkClick r:id="rId2"/>
              </a:rPr>
              <a:t>Real Estate website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9" name="Picture 8" descr="Screenshot (27).png"/>
          <p:cNvPicPr>
            <a:picLocks noChangeAspect="1"/>
          </p:cNvPicPr>
          <p:nvPr/>
        </p:nvPicPr>
        <p:blipFill>
          <a:blip r:embed="rId3"/>
          <a:srcRect t="11512" b="4467"/>
          <a:stretch>
            <a:fillRect/>
          </a:stretch>
        </p:blipFill>
        <p:spPr>
          <a:xfrm>
            <a:off x="4434840" y="1033272"/>
            <a:ext cx="7443216" cy="5001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663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444" y="2236199"/>
            <a:ext cx="9998519" cy="40322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/>
            <a:r>
              <a:rPr lang="en-GB" sz="2000" dirty="0" smtClean="0">
                <a:latin typeface="Times New Roman"/>
                <a:cs typeface="Calibri"/>
              </a:rPr>
              <a:t>Admin media category was assigned to me.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Stories and task for Admin media-library and add new media was assigned by scrum master in </a:t>
            </a:r>
            <a:r>
              <a:rPr lang="en-GB" sz="2000" dirty="0" err="1" smtClean="0">
                <a:latin typeface="Times New Roman"/>
                <a:cs typeface="Calibri"/>
              </a:rPr>
              <a:t>Jira</a:t>
            </a:r>
            <a:r>
              <a:rPr lang="en-GB" sz="2000" dirty="0" smtClean="0">
                <a:latin typeface="Times New Roman"/>
                <a:cs typeface="Calibri"/>
              </a:rPr>
              <a:t>.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Test cases for task for media library and adding media was created in excel.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Test design process-</a:t>
            </a:r>
            <a:endParaRPr lang="en-GB" sz="2000" dirty="0" smtClean="0">
              <a:cs typeface="Calibri"/>
            </a:endParaRPr>
          </a:p>
          <a:p>
            <a:pPr marL="0" indent="0" algn="just">
              <a:buNone/>
            </a:pPr>
            <a:r>
              <a:rPr lang="en-GB" sz="2000" dirty="0" smtClean="0">
                <a:latin typeface="Times New Roman"/>
                <a:cs typeface="Times New Roman"/>
              </a:rPr>
              <a:t>        Scenarios- categorised based on business risks</a:t>
            </a:r>
            <a:r>
              <a:rPr lang="en-GB" sz="2000" dirty="0" smtClean="0">
                <a:latin typeface="Times New Roman"/>
                <a:cs typeface="Calibri"/>
              </a:rPr>
              <a:t>        </a:t>
            </a:r>
            <a:endParaRPr lang="en-GB" sz="2000" dirty="0" smtClean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GB" sz="2000" dirty="0" smtClean="0">
                <a:latin typeface="Times New Roman"/>
                <a:cs typeface="Calibri"/>
              </a:rPr>
              <a:t>        Test </a:t>
            </a:r>
            <a:r>
              <a:rPr lang="en-GB" sz="2000" dirty="0" smtClean="0">
                <a:latin typeface="Times New Roman"/>
                <a:cs typeface="Calibri"/>
              </a:rPr>
              <a:t>cases- positive and negative</a:t>
            </a:r>
            <a:endParaRPr lang="en-GB" sz="2000" dirty="0" smtClean="0">
              <a:cs typeface="Calibri"/>
            </a:endParaRPr>
          </a:p>
          <a:p>
            <a:pPr marL="0" indent="0" algn="just">
              <a:buNone/>
            </a:pPr>
            <a:r>
              <a:rPr lang="en-GB" sz="2000" dirty="0" smtClean="0">
                <a:latin typeface="Times New Roman"/>
                <a:cs typeface="Calibri"/>
              </a:rPr>
              <a:t>        Pre-conditions and specification for data creation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Test cases were reviewed and executed.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Issues which were found during the execution of test cases were noted down.</a:t>
            </a:r>
          </a:p>
          <a:p>
            <a:pPr algn="just"/>
            <a:r>
              <a:rPr lang="en-GB" sz="2000" dirty="0" smtClean="0">
                <a:latin typeface="Times New Roman"/>
                <a:cs typeface="Calibri"/>
              </a:rPr>
              <a:t>Bugs were created in </a:t>
            </a:r>
            <a:r>
              <a:rPr lang="en-GB" sz="2000" dirty="0" err="1" smtClean="0">
                <a:latin typeface="Times New Roman"/>
                <a:cs typeface="Calibri"/>
              </a:rPr>
              <a:t>Jira</a:t>
            </a:r>
            <a:r>
              <a:rPr lang="en-GB" sz="2000" dirty="0" smtClean="0">
                <a:latin typeface="Times New Roman"/>
                <a:cs typeface="Calibri"/>
              </a:rPr>
              <a:t>.</a:t>
            </a:r>
          </a:p>
          <a:p>
            <a:pPr algn="just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Sprint 1 </a:t>
            </a:r>
          </a:p>
        </p:txBody>
      </p:sp>
    </p:spTree>
    <p:extLst>
      <p:ext uri="{BB962C8B-B14F-4D97-AF65-F5344CB8AC3E}">
        <p14:creationId xmlns="" xmlns:p14="http://schemas.microsoft.com/office/powerpoint/2010/main" val="121180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68" y="1586788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GB" sz="2000" dirty="0" smtClean="0">
                <a:latin typeface="Times New Roman"/>
                <a:cs typeface="Calibri"/>
              </a:rPr>
              <a:t>Story was created for automation of admin media library by scrum master.</a:t>
            </a:r>
          </a:p>
          <a:p>
            <a:pPr fontAlgn="base">
              <a:lnSpc>
                <a:spcPct val="100000"/>
              </a:lnSpc>
            </a:pPr>
            <a:r>
              <a:rPr lang="en-GB" sz="2000" dirty="0" smtClean="0">
                <a:latin typeface="Times New Roman"/>
                <a:cs typeface="Calibri"/>
              </a:rPr>
              <a:t>Task for the story was created and assigned.</a:t>
            </a:r>
          </a:p>
          <a:p>
            <a:pPr fontAlgn="base">
              <a:lnSpc>
                <a:spcPct val="100000"/>
              </a:lnSpc>
            </a:pPr>
            <a:r>
              <a:rPr lang="en-GB" sz="2000" dirty="0" smtClean="0">
                <a:latin typeface="Times New Roman"/>
                <a:cs typeface="Calibri"/>
              </a:rPr>
              <a:t>After completion of the task , it was uploaded in </a:t>
            </a:r>
            <a:r>
              <a:rPr lang="en-GB" sz="2000" dirty="0" err="1" smtClean="0">
                <a:latin typeface="Times New Roman"/>
                <a:cs typeface="Calibri"/>
              </a:rPr>
              <a:t>jira</a:t>
            </a:r>
            <a:r>
              <a:rPr lang="en-GB" sz="2000" dirty="0" smtClean="0">
                <a:latin typeface="Times New Roman"/>
                <a:cs typeface="Calibri"/>
              </a:rPr>
              <a:t>.</a:t>
            </a:r>
          </a:p>
          <a:p>
            <a:pPr fontAlgn="base">
              <a:lnSpc>
                <a:spcPct val="100000"/>
              </a:lnSpc>
            </a:pPr>
            <a:r>
              <a:rPr lang="en-GB" sz="2000" dirty="0" smtClean="0">
                <a:latin typeface="Times New Roman"/>
                <a:cs typeface="Calibri"/>
              </a:rPr>
              <a:t>Defects were found and noted.</a:t>
            </a:r>
          </a:p>
          <a:p>
            <a:pPr fontAlgn="base">
              <a:lnSpc>
                <a:spcPct val="100000"/>
              </a:lnSpc>
            </a:pPr>
            <a:r>
              <a:rPr lang="en-GB" sz="2000" dirty="0" smtClean="0">
                <a:latin typeface="Times New Roman"/>
                <a:cs typeface="Calibri"/>
              </a:rPr>
              <a:t>Issues were noted down.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  <a:latin typeface="Times New Roman"/>
                <a:cs typeface="Calibri Light"/>
              </a:rPr>
              <a:t>Jira – Workflow in Sprint 2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644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B15ED52-F352-441B-82BF-E0EA3483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B2E3793-BFE6-45A2-9B7B-E18844431C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C4C4868-CB8F-4AF9-9CDB-8108F2C19B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75E0459-6403-40CD-989D-56A4407CA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3E5B1A8-3AC9-4BD1-9BBC-78CA94F2D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6AF253-953C-4E5C-AE04-FD82A43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00" y="2345740"/>
            <a:ext cx="9724031" cy="4032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GB" sz="2000" dirty="0">
              <a:latin typeface="Times New Roman"/>
              <a:cs typeface="Calibri"/>
            </a:endParaRPr>
          </a:p>
          <a:p>
            <a:endParaRPr lang="en-GB" sz="2000" dirty="0">
              <a:latin typeface="Times New Roman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EDEF4-02D2-4E50-ADA3-EC86280B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6" y="39266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Calibri Light"/>
              </a:rPr>
              <a:t>Sprint 2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7EBA2AA-9DBC-47FF-A725-87636BA020E8}"/>
              </a:ext>
            </a:extLst>
          </p:cNvPr>
          <p:cNvSpPr txBox="1"/>
          <p:nvPr/>
        </p:nvSpPr>
        <p:spPr>
          <a:xfrm>
            <a:off x="1178075" y="2018275"/>
            <a:ext cx="8541997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​Sanity test– Admin-media-library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pPr fontAlgn="base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Automation of media library in which edit, delete and search functionality was    done using eclipse.​</a:t>
            </a:r>
          </a:p>
          <a:p>
            <a:pPr fontAlgn="base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Page and Test class was created in eclipse.</a:t>
            </a:r>
          </a:p>
          <a:p>
            <a:pPr fontAlgn="base"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media,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parameter was passed through data provider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buFont typeface="Arial" pitchFamily="34" charset="0"/>
              <a:buChar char="•"/>
            </a:pP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TestNG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reports were generated. ​</a:t>
            </a:r>
          </a:p>
          <a:p>
            <a:pPr fontAlgn="base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​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97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04" y="292608"/>
            <a:ext cx="10515600" cy="1325563"/>
          </a:xfrm>
        </p:spPr>
        <p:txBody>
          <a:bodyPr/>
          <a:lstStyle/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TestNG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21012" y="3258184"/>
            <a:ext cx="154997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dirty="0" err="1" smtClean="0">
                <a:solidFill>
                  <a:srgbClr val="FFFFFF"/>
                </a:solidFill>
              </a:rPr>
              <a:t>TestNG</a:t>
            </a:r>
            <a:r>
              <a:rPr lang="en-IN" dirty="0" smtClean="0">
                <a:solidFill>
                  <a:srgbClr val="FFFFFF"/>
                </a:solidFill>
              </a:rPr>
              <a:t> report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Screenshot (22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3760" t="10961" b="5228"/>
          <a:stretch>
            <a:fillRect/>
          </a:stretch>
        </p:blipFill>
        <p:spPr>
          <a:xfrm>
            <a:off x="1225296" y="1298448"/>
            <a:ext cx="9610344" cy="5248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912" y="13652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Extent Report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/>
          <a:srcRect l="18715" t="10580" b="4522"/>
          <a:stretch>
            <a:fillRect/>
          </a:stretch>
        </p:blipFill>
        <p:spPr>
          <a:xfrm>
            <a:off x="1005840" y="1188720"/>
            <a:ext cx="9921240" cy="535838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IN" sz="4800" dirty="0" smtClean="0">
                <a:latin typeface="Algerian" pitchFamily="82" charset="0"/>
              </a:rPr>
              <a:t>THANK YOU...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163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REAL ESTATE </vt:lpstr>
      <vt:lpstr>FEATURES</vt:lpstr>
      <vt:lpstr>Slide 3</vt:lpstr>
      <vt:lpstr>Sprint 1 </vt:lpstr>
      <vt:lpstr>Jira – Workflow in Sprint 2</vt:lpstr>
      <vt:lpstr>Sprint 2</vt:lpstr>
      <vt:lpstr>TestNG Report</vt:lpstr>
      <vt:lpstr>Extent Report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44</cp:revision>
  <dcterms:created xsi:type="dcterms:W3CDTF">2021-10-12T06:58:33Z</dcterms:created>
  <dcterms:modified xsi:type="dcterms:W3CDTF">2021-10-18T12:04:33Z</dcterms:modified>
</cp:coreProperties>
</file>