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91" r:id="rId6"/>
    <p:sldId id="268" r:id="rId7"/>
    <p:sldId id="261" r:id="rId8"/>
    <p:sldId id="284" r:id="rId9"/>
    <p:sldId id="283" r:id="rId10"/>
    <p:sldId id="285" r:id="rId11"/>
    <p:sldId id="288" r:id="rId12"/>
    <p:sldId id="286" r:id="rId13"/>
    <p:sldId id="289" r:id="rId14"/>
    <p:sldId id="287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A8CBF-8BF9-40D6-A1B1-B3B29C88C57E}" v="236" dt="2021-10-13T06:44:42.862"/>
    <p1510:client id="{3A6AC477-3ABA-4483-ACDF-A80448F131D6}" v="448" dt="2021-10-12T10:59:32.788"/>
    <p1510:client id="{79619B3E-383A-4974-9F20-486AFB3C939D}" v="572" dt="2021-10-12T10:32:23.987"/>
    <p1510:client id="{58CA8015-FB73-4768-8F81-05F475C0DBB4}" v="167" dt="2021-10-12T10:40:49.259"/>
    <p1510:client id="{63A3B951-BF30-4823-A7C2-8752454ED3A4}" v="11" dt="2021-10-12T09:19:52.183"/>
    <p1510:client id="{5FE80750-FC9F-4B14-908D-B75A4727EB46}" v="13" dt="2021-10-12T07:12:10.698"/>
    <p1510:client id="{9265CB4E-3FD7-415C-9156-0160CB164B7D}" v="2" dt="2021-10-12T19:25:36.350"/>
    <p1510:client id="{67085791-6A5A-4ACE-A05D-39A141D8F3D0}" v="2" dt="2021-10-12T08:34:34.976"/>
    <p1510:client id="{77DF074E-EE51-4904-A002-DA6658183127}" v="1765" dt="2021-10-12T11:16:41.144"/>
    <p1510:client id="{A7286991-B443-4217-B683-BEA6540971C7}" v="51" dt="2021-10-13T07:05:11.931"/>
    <p1510:client id="{EC21BFAE-47DF-4BE5-B8B3-2D7BC872A367}" v="104" dt="2021-10-12T07:22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y-real-estatem1.upskills.in/my-profi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x/s!AkW0Lixs_zehkAjT1xL41YA7rzq6?e=s9G6pL" TargetMode="External"/><Relationship Id="rId3" Type="http://schemas.openxmlformats.org/officeDocument/2006/relationships/hyperlink" Target="https://sreelakshmi.atlassian.net/browse/SRE-14?jql=issuetype%20%3D%20Task%20order%20by%20created%20DESC" TargetMode="External"/><Relationship Id="rId7" Type="http://schemas.openxmlformats.org/officeDocument/2006/relationships/hyperlink" Target="https://1drv.ms/x/s!AkW0Lixs_zehlh8zjGAS9EaFI0T2?e=XjB4Xk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reelakshmi.atlassian.net/browse/SRE-44?jql=issuetype%20%3D%20Subtask%20order%20by%20created%20DESC" TargetMode="External"/><Relationship Id="rId5" Type="http://schemas.openxmlformats.org/officeDocument/2006/relationships/hyperlink" Target="https://sreelakshmi.atlassian.net/browse/SRE-29?jql=issuetype%20%3D%20Subtask%20order%20by%20created%20DESC" TargetMode="External"/><Relationship Id="rId4" Type="http://schemas.openxmlformats.org/officeDocument/2006/relationships/hyperlink" Target="https://sreelakshmi.atlassian.net/browse/SRE-66?jql=issuetype%20%3D%20Bug%20order%20by%20created%20DES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>
              <a:latin typeface="Times New Roman"/>
              <a:ea typeface="+mn-lt"/>
              <a:cs typeface="+mn-lt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3573-17D7-40A0-9129-8EC80A81CB51}"/>
              </a:ext>
            </a:extLst>
          </p:cNvPr>
          <p:cNvSpPr txBox="1"/>
          <p:nvPr/>
        </p:nvSpPr>
        <p:spPr>
          <a:xfrm>
            <a:off x="7971183" y="5059017"/>
            <a:ext cx="407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/>
              <a:t>SUPRIYA BARTHWAL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  <a:t>SPRINT 2</a:t>
            </a:r>
            <a:endParaRPr lang="en-GB" sz="2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1800" dirty="0">
              <a:latin typeface="Times New Roman"/>
              <a:cs typeface="Calibri"/>
            </a:endParaRPr>
          </a:p>
          <a:p>
            <a:endParaRPr lang="en-GB" sz="1800" dirty="0">
              <a:latin typeface="Times New Roman"/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97A944-01DA-4E5D-89A4-86D675187C77}"/>
              </a:ext>
            </a:extLst>
          </p:cNvPr>
          <p:cNvSpPr/>
          <p:nvPr/>
        </p:nvSpPr>
        <p:spPr>
          <a:xfrm>
            <a:off x="3836504" y="911024"/>
            <a:ext cx="2196548" cy="88458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SMOKE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D038C-A35D-4EA9-BB67-79E94B3D0745}"/>
              </a:ext>
            </a:extLst>
          </p:cNvPr>
          <p:cNvSpPr/>
          <p:nvPr/>
        </p:nvSpPr>
        <p:spPr>
          <a:xfrm>
            <a:off x="3846444" y="2185209"/>
            <a:ext cx="2186608" cy="88458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SANITY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4CCA3A-824D-4001-A3AE-D179747FE4E8}"/>
              </a:ext>
            </a:extLst>
          </p:cNvPr>
          <p:cNvSpPr/>
          <p:nvPr/>
        </p:nvSpPr>
        <p:spPr>
          <a:xfrm>
            <a:off x="3836504" y="3377863"/>
            <a:ext cx="2246244" cy="8845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 TEST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630170-16E2-44A4-B5A2-347100DC5743}"/>
              </a:ext>
            </a:extLst>
          </p:cNvPr>
          <p:cNvSpPr/>
          <p:nvPr/>
        </p:nvSpPr>
        <p:spPr>
          <a:xfrm>
            <a:off x="6619460" y="849807"/>
            <a:ext cx="4422913" cy="945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Functionality: User Homepage</a:t>
            </a:r>
          </a:p>
          <a:p>
            <a:pPr algn="ctr"/>
            <a:r>
              <a:rPr lang="en-IN" dirty="0"/>
              <a:t>Using: Selenium IDE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155B70-3176-4AE1-A03B-2B81FDFAE73A}"/>
              </a:ext>
            </a:extLst>
          </p:cNvPr>
          <p:cNvSpPr/>
          <p:nvPr/>
        </p:nvSpPr>
        <p:spPr>
          <a:xfrm>
            <a:off x="6619460" y="2099544"/>
            <a:ext cx="4422913" cy="945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Functionality: Admin All Users</a:t>
            </a:r>
          </a:p>
          <a:p>
            <a:pPr algn="ctr"/>
            <a:r>
              <a:rPr lang="en-IN" dirty="0"/>
              <a:t>Using: Selenium Webdriver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29F9C4-809F-46A3-9410-B59C2827E884}"/>
              </a:ext>
            </a:extLst>
          </p:cNvPr>
          <p:cNvSpPr/>
          <p:nvPr/>
        </p:nvSpPr>
        <p:spPr>
          <a:xfrm>
            <a:off x="6619460" y="3284673"/>
            <a:ext cx="4422913" cy="945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Functionality: Admin Add New User</a:t>
            </a:r>
          </a:p>
          <a:p>
            <a:pPr algn="ctr"/>
            <a:r>
              <a:rPr lang="en-IN" dirty="0"/>
              <a:t>Using: Selenium Webdriver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E1022-D09A-4C91-AC75-8EFC0708138E}"/>
              </a:ext>
            </a:extLst>
          </p:cNvPr>
          <p:cNvSpPr txBox="1"/>
          <p:nvPr/>
        </p:nvSpPr>
        <p:spPr>
          <a:xfrm>
            <a:off x="3081130" y="4709131"/>
            <a:ext cx="844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above mentioned functionalities were automated using 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Automation tools namely Selenium, Java, Maven, TestNG were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TestNG reports were generated</a:t>
            </a:r>
          </a:p>
        </p:txBody>
      </p:sp>
    </p:spTree>
    <p:extLst>
      <p:ext uri="{BB962C8B-B14F-4D97-AF65-F5344CB8AC3E}">
        <p14:creationId xmlns:p14="http://schemas.microsoft.com/office/powerpoint/2010/main" val="399066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5" y="1769165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  <a:t>SPRINT 2</a:t>
            </a:r>
            <a:b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</a:br>
            <a: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  <a:t>Smoke Test</a:t>
            </a:r>
            <a:endParaRPr lang="en-GB" sz="2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34BD7-FD14-46EB-965F-41823C79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70" y="1041810"/>
            <a:ext cx="9170504" cy="3599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92A3E-0306-4097-BDCB-D4AB1C80A3F7}"/>
              </a:ext>
            </a:extLst>
          </p:cNvPr>
          <p:cNvSpPr txBox="1"/>
          <p:nvPr/>
        </p:nvSpPr>
        <p:spPr>
          <a:xfrm>
            <a:off x="6221896" y="4780720"/>
            <a:ext cx="229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 Selenium IDE environment</a:t>
            </a:r>
          </a:p>
        </p:txBody>
      </p:sp>
    </p:spTree>
    <p:extLst>
      <p:ext uri="{BB962C8B-B14F-4D97-AF65-F5344CB8AC3E}">
        <p14:creationId xmlns:p14="http://schemas.microsoft.com/office/powerpoint/2010/main" val="114631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4" y="169252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  <a:t>SPRINT 2</a:t>
            </a:r>
            <a:b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</a:br>
            <a:r>
              <a:rPr lang="en-GB" sz="2600" dirty="0">
                <a:solidFill>
                  <a:srgbClr val="FFFFFF"/>
                </a:solidFill>
                <a:latin typeface="Times New Roman"/>
                <a:cs typeface="Calibri Light"/>
              </a:rPr>
              <a:t>Sanity &amp; Regression</a:t>
            </a:r>
            <a:endParaRPr lang="en-GB" sz="2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1800" dirty="0">
              <a:latin typeface="Times New Roman"/>
              <a:cs typeface="Calibri"/>
            </a:endParaRPr>
          </a:p>
          <a:p>
            <a:endParaRPr lang="en-GB" sz="1800" dirty="0">
              <a:latin typeface="Times New Roman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DA938E-0031-4987-AD44-93B55F0A9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46" y="3370315"/>
            <a:ext cx="7707797" cy="3396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C1F1C0-ED67-4D76-8428-BCA74088E0B7}"/>
              </a:ext>
            </a:extLst>
          </p:cNvPr>
          <p:cNvSpPr txBox="1"/>
          <p:nvPr/>
        </p:nvSpPr>
        <p:spPr>
          <a:xfrm>
            <a:off x="2013557" y="5068345"/>
            <a:ext cx="28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TestNG report: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0490D-A43C-4838-B7C3-8B8A1404B703}"/>
              </a:ext>
            </a:extLst>
          </p:cNvPr>
          <p:cNvSpPr txBox="1"/>
          <p:nvPr/>
        </p:nvSpPr>
        <p:spPr>
          <a:xfrm>
            <a:off x="2120261" y="563942"/>
            <a:ext cx="191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Browser being controlled by Selenium: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0BF19-475D-48DC-9C93-2B3A72F0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46" y="6594"/>
            <a:ext cx="7707797" cy="31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1800" dirty="0">
              <a:latin typeface="Times New Roman"/>
              <a:cs typeface="Calibri"/>
            </a:endParaRPr>
          </a:p>
          <a:p>
            <a:endParaRPr lang="en-GB" sz="1800" dirty="0">
              <a:latin typeface="Times New Roman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7CA9F-D885-4DAB-8695-2C8F9D1F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59" y="727618"/>
            <a:ext cx="9347200" cy="435959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084462-291B-49A1-A9A9-28E9A114845E}"/>
              </a:ext>
            </a:extLst>
          </p:cNvPr>
          <p:cNvSpPr/>
          <p:nvPr/>
        </p:nvSpPr>
        <p:spPr>
          <a:xfrm>
            <a:off x="4805493" y="5304095"/>
            <a:ext cx="4224131" cy="6559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Fig. Extent Report generated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1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B9B86-608B-44AB-803E-6D3EBC62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THANKYOU!</a:t>
            </a: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3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BD998-1652-476C-9D4E-4E8E1E9BD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41" y="1785572"/>
            <a:ext cx="3303059" cy="3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to Real Estate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FC2C23-6889-4D5D-A08A-DCD462F6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8279" r="25919" b="5664"/>
          <a:stretch/>
        </p:blipFill>
        <p:spPr>
          <a:xfrm>
            <a:off x="5046560" y="806895"/>
            <a:ext cx="6137483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3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3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7"/>
            <a:ext cx="3421958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Admin</a:t>
            </a:r>
            <a:endParaRPr lang="en-US" b="1">
              <a:latin typeface="Times New Roman"/>
              <a:cs typeface="Times New Roman"/>
            </a:endParaRPr>
          </a:p>
          <a:p>
            <a:pPr marL="0"/>
            <a:r>
              <a:rPr lang="en-US" sz="200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user-all, new, 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Post-all post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property-add new</a:t>
            </a:r>
          </a:p>
          <a:p>
            <a:pPr marL="0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7" y="1608667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Times New Roman"/>
                <a:cs typeface="Times New Roman"/>
              </a:rPr>
              <a:t>User </a:t>
            </a:r>
            <a:endParaRPr lang="en-US" b="1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39CA1-1814-4E0C-B67E-DA5CEC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Calibri Light"/>
              </a:rPr>
              <a:t>Manual testing -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9499"/>
            <a:ext cx="9724031" cy="3922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>
                <a:latin typeface="Times New Roman"/>
                <a:cs typeface="Calibri"/>
              </a:rPr>
              <a:t>Activities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GB" sz="2000">
                <a:latin typeface="Times New Roman"/>
                <a:cs typeface="Calibri"/>
              </a:rPr>
              <a:t>Planning-User stories in Jira</a:t>
            </a:r>
          </a:p>
          <a:p>
            <a:r>
              <a:rPr lang="en-GB" sz="2000">
                <a:latin typeface="Times New Roman"/>
                <a:cs typeface="Calibri"/>
              </a:rPr>
              <a:t>Work allocation- For test design to team members- Jira tasks</a:t>
            </a:r>
          </a:p>
          <a:p>
            <a:r>
              <a:rPr lang="en-GB" sz="2000">
                <a:latin typeface="Times New Roman"/>
                <a:cs typeface="Calibri"/>
              </a:rPr>
              <a:t>Test design process-</a:t>
            </a:r>
            <a:endParaRPr lang="en-GB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>
                <a:latin typeface="Times New Roman"/>
                <a:cs typeface="Calibri"/>
              </a:rPr>
              <a:t>        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>
                <a:latin typeface="Times New Roman"/>
                <a:cs typeface="Calibri"/>
              </a:rPr>
              <a:t>        Test cases</a:t>
            </a:r>
            <a:endParaRPr lang="en-GB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>
                <a:latin typeface="Times New Roman"/>
                <a:cs typeface="Calibri"/>
              </a:rPr>
              <a:t>        Pre-conditions and specification for data creation</a:t>
            </a:r>
          </a:p>
          <a:p>
            <a:r>
              <a:rPr lang="en-GB" sz="2000">
                <a:latin typeface="Times New Roman"/>
                <a:cs typeface="Calibri"/>
              </a:rPr>
              <a:t>Test design techniques applied where ever necessary </a:t>
            </a:r>
          </a:p>
          <a:p>
            <a:r>
              <a:rPr lang="en-GB" sz="2000">
                <a:latin typeface="Times New Roman"/>
                <a:cs typeface="Calibri"/>
              </a:rPr>
              <a:t>Review process and baseline of testcases</a:t>
            </a:r>
          </a:p>
          <a:p>
            <a:endParaRPr lang="en-GB" sz="20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92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4C85C2-16BC-48A8-95C6-FFE3166FDAE4}"/>
              </a:ext>
            </a:extLst>
          </p:cNvPr>
          <p:cNvSpPr txBox="1">
            <a:spLocks/>
          </p:cNvSpPr>
          <p:nvPr/>
        </p:nvSpPr>
        <p:spPr>
          <a:xfrm>
            <a:off x="1132900" y="2345740"/>
            <a:ext cx="9724031" cy="403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2000" u="sng" dirty="0">
                <a:latin typeface="Times New Roman"/>
                <a:cs typeface="Calibri"/>
                <a:hlinkClick r:id="rId2"/>
              </a:rPr>
              <a:t>15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No of bugs</a:t>
            </a:r>
            <a:r>
              <a:rPr lang="en-GB" sz="2000" dirty="0">
                <a:latin typeface="Times New Roman"/>
                <a:cs typeface="Calibri"/>
              </a:rPr>
              <a:t> - 23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Review</a:t>
            </a:r>
            <a:r>
              <a:rPr lang="en-GB" sz="2000" dirty="0">
                <a:latin typeface="Times New Roman"/>
                <a:cs typeface="Calibri"/>
              </a:rPr>
              <a:t> of each task was completed.</a:t>
            </a:r>
          </a:p>
          <a:p>
            <a:r>
              <a:rPr lang="en-GB" sz="2000" dirty="0">
                <a:latin typeface="Times New Roman"/>
                <a:cs typeface="Calibri"/>
                <a:hlinkClick r:id="rId6"/>
              </a:rPr>
              <a:t>Execution</a:t>
            </a:r>
            <a:r>
              <a:rPr lang="en-GB" sz="2000" dirty="0">
                <a:latin typeface="Times New Roman"/>
                <a:cs typeface="Calibri"/>
              </a:rPr>
              <a:t> of the testcase was submitted.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7"/>
              </a:rPr>
              <a:t>defect log </a:t>
            </a:r>
            <a:r>
              <a:rPr lang="en-GB" sz="2000" dirty="0">
                <a:latin typeface="Times New Roman"/>
                <a:cs typeface="Calibri"/>
              </a:rPr>
              <a:t>with 23 defects.</a:t>
            </a:r>
          </a:p>
          <a:p>
            <a:r>
              <a:rPr lang="en-GB" sz="2000" dirty="0">
                <a:latin typeface="Times New Roman"/>
                <a:cs typeface="Calibri"/>
                <a:hlinkClick r:id="rId8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41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DC3E4-A21C-4AC2-BA43-211DFB6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0C4A-CEB0-432E-B1F7-FEC4F616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Module wise number Of test cases written-100</a:t>
            </a:r>
          </a:p>
          <a:p>
            <a:r>
              <a:rPr lang="en-GB" sz="2000">
                <a:latin typeface="Times New Roman"/>
                <a:cs typeface="Times New Roman"/>
              </a:rPr>
              <a:t>Defect age </a:t>
            </a:r>
          </a:p>
          <a:p>
            <a:r>
              <a:rPr lang="en-GB" sz="2000">
                <a:latin typeface="Times New Roman"/>
                <a:cs typeface="Times New Roman"/>
              </a:rPr>
              <a:t>Category wise defect analysis based on priority, severity, status -41</a:t>
            </a:r>
          </a:p>
          <a:p>
            <a:r>
              <a:rPr lang="en-GB" sz="2000">
                <a:latin typeface="Times New Roman"/>
                <a:cs typeface="Times New Roman"/>
              </a:rPr>
              <a:t>Review of each task and submission of checklist.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latin typeface="Times New Roman"/>
                <a:cs typeface="Times New Roman"/>
              </a:rPr>
              <a:t>Execution of the testcase was submitted.</a:t>
            </a:r>
            <a:endParaRPr lang="en-US" sz="2000">
              <a:ea typeface="+mn-lt"/>
              <a:cs typeface="+mn-lt"/>
            </a:endParaRPr>
          </a:p>
          <a:p>
            <a:endParaRPr lang="en-GB" sz="2000">
              <a:latin typeface="Times New Roman"/>
              <a:cs typeface="Times New Roman"/>
            </a:endParaRPr>
          </a:p>
          <a:p>
            <a:endParaRPr lang="en-GB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000">
              <a:latin typeface="Times New Roman"/>
              <a:cs typeface="Times New Roman"/>
            </a:endParaRPr>
          </a:p>
          <a:p>
            <a:endParaRPr lang="en-GB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28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87FA-D63A-4069-901C-AC3C25C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Automation testing -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0176-8953-456D-8AD7-124F9C3E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Planning activities-selection of test cases for automation under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000">
                <a:latin typeface="Times New Roman"/>
                <a:cs typeface="Times New Roman"/>
              </a:rPr>
              <a:t>        Smoke test </a:t>
            </a:r>
          </a:p>
          <a:p>
            <a:pPr marL="0" indent="0">
              <a:buNone/>
            </a:pPr>
            <a:r>
              <a:rPr lang="en-GB" sz="2000">
                <a:latin typeface="Times New Roman"/>
                <a:cs typeface="Times New Roman"/>
              </a:rPr>
              <a:t>        Sanity test</a:t>
            </a:r>
          </a:p>
          <a:p>
            <a:pPr marL="0" indent="0">
              <a:buNone/>
            </a:pPr>
            <a:r>
              <a:rPr lang="en-GB" sz="2000">
                <a:latin typeface="Times New Roman"/>
                <a:cs typeface="Times New Roman"/>
              </a:rPr>
              <a:t>        Regression test</a:t>
            </a:r>
          </a:p>
          <a:p>
            <a:r>
              <a:rPr lang="en-GB" sz="2000">
                <a:latin typeface="Times New Roman"/>
                <a:cs typeface="Times New Roman"/>
              </a:rPr>
              <a:t>Task allocation for automation test cases to automation testers</a:t>
            </a:r>
          </a:p>
          <a:p>
            <a:r>
              <a:rPr lang="en-GB" sz="2000">
                <a:latin typeface="Times New Roman"/>
                <a:cs typeface="Times New Roman"/>
              </a:rPr>
              <a:t>Techniques followed - Selenium , Java ,Maven, TestNG, Page Object Model, frameworks selected for the automation </a:t>
            </a:r>
          </a:p>
        </p:txBody>
      </p:sp>
    </p:spTree>
    <p:extLst>
      <p:ext uri="{BB962C8B-B14F-4D97-AF65-F5344CB8AC3E}">
        <p14:creationId xmlns:p14="http://schemas.microsoft.com/office/powerpoint/2010/main" val="19922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  <a:latin typeface="Times New Roman"/>
                <a:cs typeface="Calibri Light"/>
              </a:rPr>
              <a:t>SPRINT 1</a:t>
            </a:r>
            <a:endParaRPr lang="en-GB" sz="26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24CFC-16A2-42FA-8215-677C4EFC09B3}"/>
              </a:ext>
            </a:extLst>
          </p:cNvPr>
          <p:cNvSpPr txBox="1"/>
          <p:nvPr/>
        </p:nvSpPr>
        <p:spPr>
          <a:xfrm>
            <a:off x="3746499" y="1771910"/>
            <a:ext cx="775252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Calibri"/>
              </a:rPr>
              <a:t>User Home Page, Admin All User and Admin Add New User form functionalities were assigned by scrum master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Calibri"/>
              </a:rPr>
              <a:t>Stories and task for user homepage and admin user were created in Jira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Calibri"/>
              </a:rPr>
              <a:t>Test cases for user homepage and admin user functionalities were created in excel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Calibri"/>
              </a:rPr>
              <a:t>Test cases were reviewed and executed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Calibri"/>
              </a:rPr>
              <a:t>Defects and issues which were found during the execution of test cases and were noted down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Calibri"/>
              </a:rPr>
              <a:t>Bugs were created in Jira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52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2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  <a:latin typeface="Times New Roman"/>
                <a:cs typeface="Calibri Light"/>
              </a:rPr>
              <a:t>SPRINT 1</a:t>
            </a:r>
            <a:endParaRPr lang="en-GB" sz="26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1800">
              <a:latin typeface="Times New Roman"/>
              <a:cs typeface="Calibri"/>
            </a:endParaRPr>
          </a:p>
          <a:p>
            <a:endParaRPr lang="en-GB" sz="1800">
              <a:latin typeface="Times New Roman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84810-BFEB-4877-9745-8A925F0E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10" y="3537506"/>
            <a:ext cx="8366270" cy="288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C51B69-945A-4915-915F-31836FC23E3F}"/>
              </a:ext>
            </a:extLst>
          </p:cNvPr>
          <p:cNvSpPr txBox="1"/>
          <p:nvPr/>
        </p:nvSpPr>
        <p:spPr>
          <a:xfrm>
            <a:off x="5643572" y="3134597"/>
            <a:ext cx="370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Snapshot from Jira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4B3DB-9F99-4BF9-8FB4-52415B3AB10E}"/>
              </a:ext>
            </a:extLst>
          </p:cNvPr>
          <p:cNvSpPr txBox="1"/>
          <p:nvPr/>
        </p:nvSpPr>
        <p:spPr>
          <a:xfrm>
            <a:off x="6152319" y="6441100"/>
            <a:ext cx="311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Snapshot of website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768A44-EB57-4972-A0DF-BBD2CAA4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27" y="117493"/>
            <a:ext cx="8241332" cy="31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REAL ESTATE </vt:lpstr>
      <vt:lpstr>PowerPoint Presentation</vt:lpstr>
      <vt:lpstr>FEATURES</vt:lpstr>
      <vt:lpstr>Manual testing - sprint 1</vt:lpstr>
      <vt:lpstr>Jira – Workflow in Sprint 1</vt:lpstr>
      <vt:lpstr>Test Metrics</vt:lpstr>
      <vt:lpstr>Automation testing - Sprint 2</vt:lpstr>
      <vt:lpstr>SPRINT 1</vt:lpstr>
      <vt:lpstr>SPRINT 1</vt:lpstr>
      <vt:lpstr>SPRINT 2</vt:lpstr>
      <vt:lpstr>SPRINT 2 Smoke Test</vt:lpstr>
      <vt:lpstr>SPRINT 2 Sanity &amp; Regression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Barthwal</dc:creator>
  <cp:lastModifiedBy>Supriya Barthwal</cp:lastModifiedBy>
  <cp:revision>175</cp:revision>
  <dcterms:created xsi:type="dcterms:W3CDTF">2021-10-12T06:58:33Z</dcterms:created>
  <dcterms:modified xsi:type="dcterms:W3CDTF">2021-10-18T17:52:05Z</dcterms:modified>
</cp:coreProperties>
</file>