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92" r:id="rId4"/>
    <p:sldId id="258" r:id="rId5"/>
    <p:sldId id="260" r:id="rId6"/>
    <p:sldId id="284" r:id="rId7"/>
    <p:sldId id="282" r:id="rId8"/>
    <p:sldId id="276" r:id="rId9"/>
    <p:sldId id="262" r:id="rId10"/>
    <p:sldId id="263" r:id="rId11"/>
    <p:sldId id="285" r:id="rId12"/>
    <p:sldId id="267" r:id="rId13"/>
    <p:sldId id="268" r:id="rId14"/>
    <p:sldId id="269" r:id="rId15"/>
    <p:sldId id="287" r:id="rId16"/>
    <p:sldId id="261" r:id="rId17"/>
    <p:sldId id="270" r:id="rId18"/>
    <p:sldId id="288" r:id="rId19"/>
    <p:sldId id="291" r:id="rId20"/>
    <p:sldId id="289" r:id="rId21"/>
    <p:sldId id="286" r:id="rId2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1CBB3-4D6F-44E8-B237-F45999B0B7C7}" v="133" dt="2021-10-13T20:23:46.486"/>
    <p1510:client id="{2D7A8CBF-8BF9-40D6-A1B1-B3B29C88C57E}" v="376" dt="2021-10-13T07:46:32.390"/>
    <p1510:client id="{3218883E-47B5-41D2-880A-CE554EEB7BBD}" v="17" dt="2021-10-13T11:02:45.970"/>
    <p1510:client id="{3A6AC477-3ABA-4483-ACDF-A80448F131D6}" v="448" dt="2021-10-12T10:59:32.788"/>
    <p1510:client id="{5468717D-3364-49E6-BC9B-384321718FAC}" v="28" dt="2021-10-14T12:38:33.635"/>
    <p1510:client id="{58CA8015-FB73-4768-8F81-05F475C0DBB4}" v="167" dt="2021-10-12T10:40:49.259"/>
    <p1510:client id="{5FE80750-FC9F-4B14-908D-B75A4727EB46}" v="13" dt="2021-10-12T07:12:10.698"/>
    <p1510:client id="{63A3B951-BF30-4823-A7C2-8752454ED3A4}" v="11" dt="2021-10-12T09:19:52.183"/>
    <p1510:client id="{67085791-6A5A-4ACE-A05D-39A141D8F3D0}" v="2" dt="2021-10-12T08:34:34.976"/>
    <p1510:client id="{6EE57EEE-EFF6-4AAA-9BC9-515C45ABAAB4}" v="7" dt="2021-10-14T05:05:25.392"/>
    <p1510:client id="{71911394-1005-4DFF-9279-2770805BA8B0}" v="23" dt="2021-10-14T07:14:40.717"/>
    <p1510:client id="{77DF074E-EE51-4904-A002-DA6658183127}" v="1765" dt="2021-10-12T11:16:41.144"/>
    <p1510:client id="{79619B3E-383A-4974-9F20-486AFB3C939D}" v="572" dt="2021-10-12T10:32:23.987"/>
    <p1510:client id="{90718E89-3438-473A-BFE2-4F4EC374B9D7}" v="59" dt="2021-10-15T11:58:25.935"/>
    <p1510:client id="{9265CB4E-3FD7-415C-9156-0160CB164B7D}" v="2" dt="2021-10-12T19:25:36.350"/>
    <p1510:client id="{A7286991-B443-4217-B683-BEA6540971C7}" v="53" dt="2021-10-13T07:05:44.119"/>
    <p1510:client id="{B893FB30-3143-421C-82D7-330CC96ACF84}" v="6" dt="2021-10-14T07:21:11.048"/>
    <p1510:client id="{EC21BFAE-47DF-4BE5-B8B3-2D7BC872A367}" v="104" dt="2021-10-12T07:22:59.862"/>
    <p1510:client id="{EFBDA560-02FE-486D-BFD6-3F8B5D5C52AF}" v="221" dt="2021-10-14T18:33:12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lakshmi Ram" userId="a137ff6c2c2eb445" providerId="Windows Live" clId="Web-{B893FB30-3143-421C-82D7-330CC96ACF84}"/>
    <pc:docChg chg="addSld modSld sldOrd">
      <pc:chgData name="Sreelakshmi Ram" userId="a137ff6c2c2eb445" providerId="Windows Live" clId="Web-{B893FB30-3143-421C-82D7-330CC96ACF84}" dt="2021-10-14T07:21:11.048" v="5"/>
      <pc:docMkLst>
        <pc:docMk/>
      </pc:docMkLst>
      <pc:sldChg chg="ord">
        <pc:chgData name="Sreelakshmi Ram" userId="a137ff6c2c2eb445" providerId="Windows Live" clId="Web-{B893FB30-3143-421C-82D7-330CC96ACF84}" dt="2021-10-14T07:19:23.014" v="0"/>
        <pc:sldMkLst>
          <pc:docMk/>
          <pc:sldMk cId="2417141635" sldId="260"/>
        </pc:sldMkLst>
      </pc:sldChg>
      <pc:sldChg chg="ord">
        <pc:chgData name="Sreelakshmi Ram" userId="a137ff6c2c2eb445" providerId="Windows Live" clId="Web-{B893FB30-3143-421C-82D7-330CC96ACF84}" dt="2021-10-14T07:19:50.327" v="2"/>
        <pc:sldMkLst>
          <pc:docMk/>
          <pc:sldMk cId="2255988292" sldId="276"/>
        </pc:sldMkLst>
      </pc:sldChg>
      <pc:sldChg chg="ord">
        <pc:chgData name="Sreelakshmi Ram" userId="a137ff6c2c2eb445" providerId="Windows Live" clId="Web-{B893FB30-3143-421C-82D7-330CC96ACF84}" dt="2021-10-14T07:19:45.421" v="1"/>
        <pc:sldMkLst>
          <pc:docMk/>
          <pc:sldMk cId="2024140711" sldId="282"/>
        </pc:sldMkLst>
      </pc:sldChg>
      <pc:sldChg chg="ord">
        <pc:chgData name="Sreelakshmi Ram" userId="a137ff6c2c2eb445" providerId="Windows Live" clId="Web-{B893FB30-3143-421C-82D7-330CC96ACF84}" dt="2021-10-14T07:19:57.187" v="3"/>
        <pc:sldMkLst>
          <pc:docMk/>
          <pc:sldMk cId="2893424368" sldId="284"/>
        </pc:sldMkLst>
      </pc:sldChg>
      <pc:sldChg chg="addSp delSp modSp add replId">
        <pc:chgData name="Sreelakshmi Ram" userId="a137ff6c2c2eb445" providerId="Windows Live" clId="Web-{B893FB30-3143-421C-82D7-330CC96ACF84}" dt="2021-10-14T07:21:11.048" v="5"/>
        <pc:sldMkLst>
          <pc:docMk/>
          <pc:sldMk cId="1808591449" sldId="285"/>
        </pc:sldMkLst>
        <pc:spChg chg="del">
          <ac:chgData name="Sreelakshmi Ram" userId="a137ff6c2c2eb445" providerId="Windows Live" clId="Web-{B893FB30-3143-421C-82D7-330CC96ACF84}" dt="2021-10-14T07:21:11.048" v="5"/>
          <ac:spMkLst>
            <pc:docMk/>
            <pc:sldMk cId="1808591449" sldId="285"/>
            <ac:spMk id="3" creationId="{606AF253-953C-4E5C-AE04-FD82A43CE31C}"/>
          </ac:spMkLst>
        </pc:spChg>
        <pc:spChg chg="add mod">
          <ac:chgData name="Sreelakshmi Ram" userId="a137ff6c2c2eb445" providerId="Windows Live" clId="Web-{B893FB30-3143-421C-82D7-330CC96ACF84}" dt="2021-10-14T07:21:11.048" v="5"/>
          <ac:spMkLst>
            <pc:docMk/>
            <pc:sldMk cId="1808591449" sldId="285"/>
            <ac:spMk id="4" creationId="{A2F305CA-91EC-40BE-A990-B034CC47212C}"/>
          </ac:spMkLst>
        </pc:spChg>
      </pc:sldChg>
    </pc:docChg>
  </pc:docChgLst>
  <pc:docChgLst>
    <pc:chgData name="Guest User" providerId="Windows Live" clId="Web-{5FE80750-FC9F-4B14-908D-B75A4727EB46}"/>
    <pc:docChg chg="modSld">
      <pc:chgData name="Guest User" userId="" providerId="Windows Live" clId="Web-{5FE80750-FC9F-4B14-908D-B75A4727EB46}" dt="2021-10-12T07:12:10.120" v="11" actId="20577"/>
      <pc:docMkLst>
        <pc:docMk/>
      </pc:docMkLst>
      <pc:sldChg chg="modSp">
        <pc:chgData name="Guest User" userId="" providerId="Windows Live" clId="Web-{5FE80750-FC9F-4B14-908D-B75A4727EB46}" dt="2021-10-12T07:12:10.120" v="11" actId="20577"/>
        <pc:sldMkLst>
          <pc:docMk/>
          <pc:sldMk cId="1614929966" sldId="262"/>
        </pc:sldMkLst>
        <pc:spChg chg="mod">
          <ac:chgData name="Guest User" userId="" providerId="Windows Live" clId="Web-{5FE80750-FC9F-4B14-908D-B75A4727EB46}" dt="2021-10-12T07:12:10.120" v="11" actId="20577"/>
          <ac:spMkLst>
            <pc:docMk/>
            <pc:sldMk cId="1614929966" sldId="262"/>
            <ac:spMk id="3" creationId="{606AF253-953C-4E5C-AE04-FD82A43CE31C}"/>
          </ac:spMkLst>
        </pc:spChg>
      </pc:sldChg>
    </pc:docChg>
  </pc:docChgLst>
  <pc:docChgLst>
    <pc:chgData name="Guest User" providerId="Windows Live" clId="Web-{63A3B951-BF30-4823-A7C2-8752454ED3A4}"/>
    <pc:docChg chg="modSld">
      <pc:chgData name="Guest User" userId="" providerId="Windows Live" clId="Web-{63A3B951-BF30-4823-A7C2-8752454ED3A4}" dt="2021-10-12T09:19:52.183" v="10" actId="20577"/>
      <pc:docMkLst>
        <pc:docMk/>
      </pc:docMkLst>
      <pc:sldChg chg="modSp">
        <pc:chgData name="Guest User" userId="" providerId="Windows Live" clId="Web-{63A3B951-BF30-4823-A7C2-8752454ED3A4}" dt="2021-10-12T09:19:52.183" v="10" actId="20577"/>
        <pc:sldMkLst>
          <pc:docMk/>
          <pc:sldMk cId="1786282390" sldId="268"/>
        </pc:sldMkLst>
        <pc:spChg chg="mod">
          <ac:chgData name="Guest User" userId="" providerId="Windows Live" clId="Web-{63A3B951-BF30-4823-A7C2-8752454ED3A4}" dt="2021-10-12T09:19:52.183" v="10" actId="20577"/>
          <ac:spMkLst>
            <pc:docMk/>
            <pc:sldMk cId="1786282390" sldId="268"/>
            <ac:spMk id="3" creationId="{75870C4A-CEB0-432E-B1F7-FEC4F616FADD}"/>
          </ac:spMkLst>
        </pc:spChg>
      </pc:sldChg>
    </pc:docChg>
  </pc:docChgLst>
  <pc:docChgLst>
    <pc:chgData name="Guest User" providerId="Windows Live" clId="Web-{67085791-6A5A-4ACE-A05D-39A141D8F3D0}"/>
    <pc:docChg chg="modSld">
      <pc:chgData name="Guest User" userId="" providerId="Windows Live" clId="Web-{67085791-6A5A-4ACE-A05D-39A141D8F3D0}" dt="2021-10-12T08:34:34.976" v="1" actId="20577"/>
      <pc:docMkLst>
        <pc:docMk/>
      </pc:docMkLst>
      <pc:sldChg chg="modSp">
        <pc:chgData name="Guest User" userId="" providerId="Windows Live" clId="Web-{67085791-6A5A-4ACE-A05D-39A141D8F3D0}" dt="2021-10-12T08:34:34.976" v="1" actId="20577"/>
        <pc:sldMkLst>
          <pc:docMk/>
          <pc:sldMk cId="1426452807" sldId="267"/>
        </pc:sldMkLst>
        <pc:spChg chg="mod">
          <ac:chgData name="Guest User" userId="" providerId="Windows Live" clId="Web-{67085791-6A5A-4ACE-A05D-39A141D8F3D0}" dt="2021-10-12T08:34:34.976" v="1" actId="20577"/>
          <ac:spMkLst>
            <pc:docMk/>
            <pc:sldMk cId="1426452807" sldId="267"/>
            <ac:spMk id="3" creationId="{C103CEB4-5394-4FFB-B554-78449112C43D}"/>
          </ac:spMkLst>
        </pc:spChg>
      </pc:sldChg>
    </pc:docChg>
  </pc:docChgLst>
  <pc:docChgLst>
    <pc:chgData clId="Web-{3218883E-47B5-41D2-880A-CE554EEB7BBD}"/>
    <pc:docChg chg="sldOrd">
      <pc:chgData name="" userId="" providerId="" clId="Web-{3218883E-47B5-41D2-880A-CE554EEB7BBD}" dt="2021-10-13T09:27:12.543" v="0"/>
      <pc:docMkLst>
        <pc:docMk/>
      </pc:docMkLst>
      <pc:sldChg chg="ord">
        <pc:chgData name="" userId="" providerId="" clId="Web-{3218883E-47B5-41D2-880A-CE554EEB7BBD}" dt="2021-10-13T09:27:12.543" v="0"/>
        <pc:sldMkLst>
          <pc:docMk/>
          <pc:sldMk cId="2417141635" sldId="260"/>
        </pc:sldMkLst>
      </pc:sldChg>
    </pc:docChg>
  </pc:docChgLst>
  <pc:docChgLst>
    <pc:chgData name="Sreelakshmi Ram" userId="a137ff6c2c2eb445" providerId="Windows Live" clId="Web-{9265CB4E-3FD7-415C-9156-0160CB164B7D}"/>
    <pc:docChg chg="addSld sldOrd">
      <pc:chgData name="Sreelakshmi Ram" userId="a137ff6c2c2eb445" providerId="Windows Live" clId="Web-{9265CB4E-3FD7-415C-9156-0160CB164B7D}" dt="2021-10-12T19:25:36.350" v="1"/>
      <pc:docMkLst>
        <pc:docMk/>
      </pc:docMkLst>
      <pc:sldChg chg="ord">
        <pc:chgData name="Sreelakshmi Ram" userId="a137ff6c2c2eb445" providerId="Windows Live" clId="Web-{9265CB4E-3FD7-415C-9156-0160CB164B7D}" dt="2021-10-12T19:25:02.643" v="0"/>
        <pc:sldMkLst>
          <pc:docMk/>
          <pc:sldMk cId="2327149658" sldId="280"/>
        </pc:sldMkLst>
      </pc:sldChg>
      <pc:sldChg chg="add replId">
        <pc:chgData name="Sreelakshmi Ram" userId="a137ff6c2c2eb445" providerId="Windows Live" clId="Web-{9265CB4E-3FD7-415C-9156-0160CB164B7D}" dt="2021-10-12T19:25:36.350" v="1"/>
        <pc:sldMkLst>
          <pc:docMk/>
          <pc:sldMk cId="3627886902" sldId="281"/>
        </pc:sldMkLst>
      </pc:sldChg>
    </pc:docChg>
  </pc:docChgLst>
  <pc:docChgLst>
    <pc:chgData name="Guest User" providerId="Windows Live" clId="Web-{71911394-1005-4DFF-9279-2770805BA8B0}"/>
    <pc:docChg chg="modSld">
      <pc:chgData name="Guest User" userId="" providerId="Windows Live" clId="Web-{71911394-1005-4DFF-9279-2770805BA8B0}" dt="2021-10-14T07:14:40.717" v="18" actId="1076"/>
      <pc:docMkLst>
        <pc:docMk/>
      </pc:docMkLst>
      <pc:sldChg chg="modSp">
        <pc:chgData name="Guest User" userId="" providerId="Windows Live" clId="Web-{71911394-1005-4DFF-9279-2770805BA8B0}" dt="2021-10-14T07:14:40.717" v="18" actId="1076"/>
        <pc:sldMkLst>
          <pc:docMk/>
          <pc:sldMk cId="3642834029" sldId="279"/>
        </pc:sldMkLst>
        <pc:spChg chg="mod">
          <ac:chgData name="Guest User" userId="" providerId="Windows Live" clId="Web-{71911394-1005-4DFF-9279-2770805BA8B0}" dt="2021-10-14T07:14:40.717" v="18" actId="1076"/>
          <ac:spMkLst>
            <pc:docMk/>
            <pc:sldMk cId="3642834029" sldId="279"/>
            <ac:spMk id="2" creationId="{D7EBA2AA-9DBC-47FF-A725-87636BA020E8}"/>
          </ac:spMkLst>
        </pc:spChg>
      </pc:sldChg>
    </pc:docChg>
  </pc:docChgLst>
  <pc:docChgLst>
    <pc:chgData name="Sreelakshmi Ram" userId="a137ff6c2c2eb445" providerId="Windows Live" clId="Web-{2D7A8CBF-8BF9-40D6-A1B1-B3B29C88C57E}"/>
    <pc:docChg chg="addSld delSld modSld sldOrd">
      <pc:chgData name="Sreelakshmi Ram" userId="a137ff6c2c2eb445" providerId="Windows Live" clId="Web-{2D7A8CBF-8BF9-40D6-A1B1-B3B29C88C57E}" dt="2021-10-13T07:46:32.390" v="348" actId="14100"/>
      <pc:docMkLst>
        <pc:docMk/>
      </pc:docMkLst>
      <pc:sldChg chg="ord">
        <pc:chgData name="Sreelakshmi Ram" userId="a137ff6c2c2eb445" providerId="Windows Live" clId="Web-{2D7A8CBF-8BF9-40D6-A1B1-B3B29C88C57E}" dt="2021-10-13T07:18:03.628" v="215"/>
        <pc:sldMkLst>
          <pc:docMk/>
          <pc:sldMk cId="2503390143" sldId="258"/>
        </pc:sldMkLst>
      </pc:sldChg>
      <pc:sldChg chg="addSp delSp modSp ord">
        <pc:chgData name="Sreelakshmi Ram" userId="a137ff6c2c2eb445" providerId="Windows Live" clId="Web-{2D7A8CBF-8BF9-40D6-A1B1-B3B29C88C57E}" dt="2021-10-13T07:36:39.291" v="237" actId="14100"/>
        <pc:sldMkLst>
          <pc:docMk/>
          <pc:sldMk cId="2255988292" sldId="276"/>
        </pc:sldMkLst>
        <pc:spChg chg="del">
          <ac:chgData name="Sreelakshmi Ram" userId="a137ff6c2c2eb445" providerId="Windows Live" clId="Web-{2D7A8CBF-8BF9-40D6-A1B1-B3B29C88C57E}" dt="2021-10-13T07:32:38.573" v="218"/>
          <ac:spMkLst>
            <pc:docMk/>
            <pc:sldMk cId="2255988292" sldId="276"/>
            <ac:spMk id="2" creationId="{D7EBA2AA-9DBC-47FF-A725-87636BA020E8}"/>
          </ac:spMkLst>
        </pc:spChg>
        <pc:spChg chg="mod">
          <ac:chgData name="Sreelakshmi Ram" userId="a137ff6c2c2eb445" providerId="Windows Live" clId="Web-{2D7A8CBF-8BF9-40D6-A1B1-B3B29C88C57E}" dt="2021-10-13T07:32:44.042" v="219" actId="20577"/>
          <ac:spMkLst>
            <pc:docMk/>
            <pc:sldMk cId="2255988292" sldId="276"/>
            <ac:spMk id="5" creationId="{845EDEF4-02D2-4E50-ADA3-EC86280B0BE7}"/>
          </ac:spMkLst>
        </pc:spChg>
        <pc:picChg chg="add del mod">
          <ac:chgData name="Sreelakshmi Ram" userId="a137ff6c2c2eb445" providerId="Windows Live" clId="Web-{2D7A8CBF-8BF9-40D6-A1B1-B3B29C88C57E}" dt="2021-10-13T07:35:58.148" v="230"/>
          <ac:picMkLst>
            <pc:docMk/>
            <pc:sldMk cId="2255988292" sldId="276"/>
            <ac:picMk id="4" creationId="{C089F80E-FD9A-4657-8B3C-231A58B6E8D3}"/>
          </ac:picMkLst>
        </pc:picChg>
        <pc:picChg chg="add mod">
          <ac:chgData name="Sreelakshmi Ram" userId="a137ff6c2c2eb445" providerId="Windows Live" clId="Web-{2D7A8CBF-8BF9-40D6-A1B1-B3B29C88C57E}" dt="2021-10-13T07:36:39.291" v="237" actId="14100"/>
          <ac:picMkLst>
            <pc:docMk/>
            <pc:sldMk cId="2255988292" sldId="276"/>
            <ac:picMk id="6" creationId="{FB0F7F13-EBA1-4C31-9ED4-042127597A32}"/>
          </ac:picMkLst>
        </pc:picChg>
      </pc:sldChg>
      <pc:sldChg chg="addSp delSp modSp del ord">
        <pc:chgData name="Sreelakshmi Ram" userId="a137ff6c2c2eb445" providerId="Windows Live" clId="Web-{2D7A8CBF-8BF9-40D6-A1B1-B3B29C88C57E}" dt="2021-10-13T07:44:56.493" v="329"/>
        <pc:sldMkLst>
          <pc:docMk/>
          <pc:sldMk cId="2327149658" sldId="280"/>
        </pc:sldMkLst>
        <pc:spChg chg="del mod">
          <ac:chgData name="Sreelakshmi Ram" userId="a137ff6c2c2eb445" providerId="Windows Live" clId="Web-{2D7A8CBF-8BF9-40D6-A1B1-B3B29C88C57E}" dt="2021-10-13T05:41:51.225" v="34"/>
          <ac:spMkLst>
            <pc:docMk/>
            <pc:sldMk cId="2327149658" sldId="280"/>
            <ac:spMk id="2" creationId="{D7EBA2AA-9DBC-47FF-A725-87636BA020E8}"/>
          </ac:spMkLst>
        </pc:spChg>
        <pc:spChg chg="add del">
          <ac:chgData name="Sreelakshmi Ram" userId="a137ff6c2c2eb445" providerId="Windows Live" clId="Web-{2D7A8CBF-8BF9-40D6-A1B1-B3B29C88C57E}" dt="2021-10-13T07:44:30.023" v="312"/>
          <ac:spMkLst>
            <pc:docMk/>
            <pc:sldMk cId="2327149658" sldId="280"/>
            <ac:spMk id="3" creationId="{606AF253-953C-4E5C-AE04-FD82A43CE31C}"/>
          </ac:spMkLst>
        </pc:spChg>
        <pc:spChg chg="add del mod">
          <ac:chgData name="Sreelakshmi Ram" userId="a137ff6c2c2eb445" providerId="Windows Live" clId="Web-{2D7A8CBF-8BF9-40D6-A1B1-B3B29C88C57E}" dt="2021-10-13T07:43:53.755" v="275"/>
          <ac:spMkLst>
            <pc:docMk/>
            <pc:sldMk cId="2327149658" sldId="280"/>
            <ac:spMk id="4" creationId="{783AD2A3-54A7-4ABB-9D46-63227AFF4C4D}"/>
          </ac:spMkLst>
        </pc:spChg>
        <pc:spChg chg="add del mod">
          <ac:chgData name="Sreelakshmi Ram" userId="a137ff6c2c2eb445" providerId="Windows Live" clId="Web-{2D7A8CBF-8BF9-40D6-A1B1-B3B29C88C57E}" dt="2021-10-13T05:44:55.791" v="45"/>
          <ac:spMkLst>
            <pc:docMk/>
            <pc:sldMk cId="2327149658" sldId="280"/>
            <ac:spMk id="4" creationId="{BB67E513-1F5B-40FA-8898-C5BB3A91CA03}"/>
          </ac:spMkLst>
        </pc:spChg>
        <pc:spChg chg="mod">
          <ac:chgData name="Sreelakshmi Ram" userId="a137ff6c2c2eb445" providerId="Windows Live" clId="Web-{2D7A8CBF-8BF9-40D6-A1B1-B3B29C88C57E}" dt="2021-10-13T05:40:56.911" v="22" actId="20577"/>
          <ac:spMkLst>
            <pc:docMk/>
            <pc:sldMk cId="2327149658" sldId="280"/>
            <ac:spMk id="5" creationId="{845EDEF4-02D2-4E50-ADA3-EC86280B0BE7}"/>
          </ac:spMkLst>
        </pc:spChg>
        <pc:spChg chg="add del mod">
          <ac:chgData name="Sreelakshmi Ram" userId="a137ff6c2c2eb445" providerId="Windows Live" clId="Web-{2D7A8CBF-8BF9-40D6-A1B1-B3B29C88C57E}" dt="2021-10-13T05:45:14.197" v="50"/>
          <ac:spMkLst>
            <pc:docMk/>
            <pc:sldMk cId="2327149658" sldId="280"/>
            <ac:spMk id="6" creationId="{72B44C4E-2AFB-4848-A988-8AF25C81A3D0}"/>
          </ac:spMkLst>
        </pc:spChg>
        <pc:spChg chg="add del mod">
          <ac:chgData name="Sreelakshmi Ram" userId="a137ff6c2c2eb445" providerId="Windows Live" clId="Web-{2D7A8CBF-8BF9-40D6-A1B1-B3B29C88C57E}" dt="2021-10-13T07:44:30.023" v="313"/>
          <ac:spMkLst>
            <pc:docMk/>
            <pc:sldMk cId="2327149658" sldId="280"/>
            <ac:spMk id="7" creationId="{77A4E0C4-EE80-403A-B311-33E534A73FB4}"/>
          </ac:spMkLst>
        </pc:spChg>
        <pc:spChg chg="add del">
          <ac:chgData name="Sreelakshmi Ram" userId="a137ff6c2c2eb445" providerId="Windows Live" clId="Web-{2D7A8CBF-8BF9-40D6-A1B1-B3B29C88C57E}" dt="2021-10-13T07:44:30.023" v="309"/>
          <ac:spMkLst>
            <pc:docMk/>
            <pc:sldMk cId="2327149658" sldId="280"/>
            <ac:spMk id="8" creationId="{1B15ED52-F352-441B-82BF-E0EA34836D08}"/>
          </ac:spMkLst>
        </pc:spChg>
        <pc:spChg chg="add del mod">
          <ac:chgData name="Sreelakshmi Ram" userId="a137ff6c2c2eb445" providerId="Windows Live" clId="Web-{2D7A8CBF-8BF9-40D6-A1B1-B3B29C88C57E}" dt="2021-10-13T07:44:30.039" v="314"/>
          <ac:spMkLst>
            <pc:docMk/>
            <pc:sldMk cId="2327149658" sldId="280"/>
            <ac:spMk id="9" creationId="{C21068D3-3B0E-444F-86E9-341DECB86283}"/>
          </ac:spMkLst>
        </pc:spChg>
        <pc:spChg chg="add del">
          <ac:chgData name="Sreelakshmi Ram" userId="a137ff6c2c2eb445" providerId="Windows Live" clId="Web-{2D7A8CBF-8BF9-40D6-A1B1-B3B29C88C57E}" dt="2021-10-13T07:44:30.023" v="310"/>
          <ac:spMkLst>
            <pc:docMk/>
            <pc:sldMk cId="2327149658" sldId="280"/>
            <ac:spMk id="10" creationId="{3B2E3793-BFE6-45A2-9B7B-E18844431C99}"/>
          </ac:spMkLst>
        </pc:spChg>
        <pc:spChg chg="add del mod">
          <ac:chgData name="Sreelakshmi Ram" userId="a137ff6c2c2eb445" providerId="Windows Live" clId="Web-{2D7A8CBF-8BF9-40D6-A1B1-B3B29C88C57E}" dt="2021-10-13T07:44:30.039" v="315"/>
          <ac:spMkLst>
            <pc:docMk/>
            <pc:sldMk cId="2327149658" sldId="280"/>
            <ac:spMk id="11" creationId="{CD305FAB-804C-41CD-B40D-A454B868CF35}"/>
          </ac:spMkLst>
        </pc:spChg>
        <pc:spChg chg="add del">
          <ac:chgData name="Sreelakshmi Ram" userId="a137ff6c2c2eb445" providerId="Windows Live" clId="Web-{2D7A8CBF-8BF9-40D6-A1B1-B3B29C88C57E}" dt="2021-10-13T07:44:30.023" v="311"/>
          <ac:spMkLst>
            <pc:docMk/>
            <pc:sldMk cId="2327149658" sldId="280"/>
            <ac:spMk id="12" creationId="{BC4C4868-CB8F-4AF9-9CDB-8108F2C19B67}"/>
          </ac:spMkLst>
        </pc:spChg>
        <pc:spChg chg="add del mod">
          <ac:chgData name="Sreelakshmi Ram" userId="a137ff6c2c2eb445" providerId="Windows Live" clId="Web-{2D7A8CBF-8BF9-40D6-A1B1-B3B29C88C57E}" dt="2021-10-13T07:44:30.039" v="316"/>
          <ac:spMkLst>
            <pc:docMk/>
            <pc:sldMk cId="2327149658" sldId="280"/>
            <ac:spMk id="13" creationId="{2642D5A6-D040-46CB-8DED-7568218FBA36}"/>
          </ac:spMkLst>
        </pc:spChg>
        <pc:spChg chg="add del">
          <ac:chgData name="Sreelakshmi Ram" userId="a137ff6c2c2eb445" providerId="Windows Live" clId="Web-{2D7A8CBF-8BF9-40D6-A1B1-B3B29C88C57E}" dt="2021-10-13T07:43:53.739" v="273"/>
          <ac:spMkLst>
            <pc:docMk/>
            <pc:sldMk cId="2327149658" sldId="280"/>
            <ac:spMk id="14" creationId="{375E0459-6403-40CD-989D-56A4407CA12E}"/>
          </ac:spMkLst>
        </pc:spChg>
        <pc:spChg chg="add del mod">
          <ac:chgData name="Sreelakshmi Ram" userId="a137ff6c2c2eb445" providerId="Windows Live" clId="Web-{2D7A8CBF-8BF9-40D6-A1B1-B3B29C88C57E}" dt="2021-10-13T07:44:30.039" v="317"/>
          <ac:spMkLst>
            <pc:docMk/>
            <pc:sldMk cId="2327149658" sldId="280"/>
            <ac:spMk id="15" creationId="{578029B3-69B5-4451-9EAB-8C4DAD98D368}"/>
          </ac:spMkLst>
        </pc:spChg>
        <pc:spChg chg="add del">
          <ac:chgData name="Sreelakshmi Ram" userId="a137ff6c2c2eb445" providerId="Windows Live" clId="Web-{2D7A8CBF-8BF9-40D6-A1B1-B3B29C88C57E}" dt="2021-10-13T07:43:53.755" v="274"/>
          <ac:spMkLst>
            <pc:docMk/>
            <pc:sldMk cId="2327149658" sldId="280"/>
            <ac:spMk id="16" creationId="{53E5B1A8-3AC9-4BD1-9BBC-78CA94F2D1BA}"/>
          </ac:spMkLst>
        </pc:spChg>
        <pc:spChg chg="add del mod">
          <ac:chgData name="Sreelakshmi Ram" userId="a137ff6c2c2eb445" providerId="Windows Live" clId="Web-{2D7A8CBF-8BF9-40D6-A1B1-B3B29C88C57E}" dt="2021-10-13T07:44:30.039" v="318"/>
          <ac:spMkLst>
            <pc:docMk/>
            <pc:sldMk cId="2327149658" sldId="280"/>
            <ac:spMk id="17" creationId="{75F6892D-D0CD-429A-94FC-0672EADB5221}"/>
          </ac:spMkLst>
        </pc:spChg>
        <pc:spChg chg="add del mod">
          <ac:chgData name="Sreelakshmi Ram" userId="a137ff6c2c2eb445" providerId="Windows Live" clId="Web-{2D7A8CBF-8BF9-40D6-A1B1-B3B29C88C57E}" dt="2021-10-13T07:44:30.023" v="312"/>
          <ac:spMkLst>
            <pc:docMk/>
            <pc:sldMk cId="2327149658" sldId="280"/>
            <ac:spMk id="18" creationId="{0D597BDB-0A8D-4128-ADAA-1B9F360E5CE0}"/>
          </ac:spMkLst>
        </pc:spChg>
        <pc:spChg chg="add del">
          <ac:chgData name="Sreelakshmi Ram" userId="a137ff6c2c2eb445" providerId="Windows Live" clId="Web-{2D7A8CBF-8BF9-40D6-A1B1-B3B29C88C57E}" dt="2021-10-13T05:49:39.468" v="120"/>
          <ac:spMkLst>
            <pc:docMk/>
            <pc:sldMk cId="2327149658" sldId="280"/>
            <ac:spMk id="18" creationId="{F61969C9-B685-49A6-A197-20E75B3CE566}"/>
          </ac:spMkLst>
        </pc:spChg>
        <pc:cxnChg chg="add del mod">
          <ac:chgData name="Sreelakshmi Ram" userId="a137ff6c2c2eb445" providerId="Windows Live" clId="Web-{2D7A8CBF-8BF9-40D6-A1B1-B3B29C88C57E}" dt="2021-10-13T07:44:30.039" v="319"/>
          <ac:cxnSpMkLst>
            <pc:docMk/>
            <pc:sldMk cId="2327149658" sldId="280"/>
            <ac:cxnSpMk id="19" creationId="{7D3ED533-A06C-4EE5-935D-F81A0AA215A2}"/>
          </ac:cxnSpMkLst>
        </pc:cxnChg>
        <pc:cxnChg chg="add del mod">
          <ac:chgData name="Sreelakshmi Ram" userId="a137ff6c2c2eb445" providerId="Windows Live" clId="Web-{2D7A8CBF-8BF9-40D6-A1B1-B3B29C88C57E}" dt="2021-10-13T07:44:30.039" v="320"/>
          <ac:cxnSpMkLst>
            <pc:docMk/>
            <pc:sldMk cId="2327149658" sldId="280"/>
            <ac:cxnSpMk id="20" creationId="{F465FCC6-087A-4651-B594-054E28157A85}"/>
          </ac:cxnSpMkLst>
        </pc:cxnChg>
        <pc:cxnChg chg="add del mod">
          <ac:chgData name="Sreelakshmi Ram" userId="a137ff6c2c2eb445" providerId="Windows Live" clId="Web-{2D7A8CBF-8BF9-40D6-A1B1-B3B29C88C57E}" dt="2021-10-13T07:44:30.039" v="321"/>
          <ac:cxnSpMkLst>
            <pc:docMk/>
            <pc:sldMk cId="2327149658" sldId="280"/>
            <ac:cxnSpMk id="21" creationId="{605F69CF-9FE3-45AC-84A9-9DFDC3A9BF9D}"/>
          </ac:cxnSpMkLst>
        </pc:cxnChg>
        <pc:cxnChg chg="add del mod">
          <ac:chgData name="Sreelakshmi Ram" userId="a137ff6c2c2eb445" providerId="Windows Live" clId="Web-{2D7A8CBF-8BF9-40D6-A1B1-B3B29C88C57E}" dt="2021-10-13T07:44:30.039" v="322"/>
          <ac:cxnSpMkLst>
            <pc:docMk/>
            <pc:sldMk cId="2327149658" sldId="280"/>
            <ac:cxnSpMk id="22" creationId="{9EBD0D52-60AD-4D0D-86D8-2D84C571FE99}"/>
          </ac:cxnSpMkLst>
        </pc:cxnChg>
        <pc:cxnChg chg="add del mod">
          <ac:chgData name="Sreelakshmi Ram" userId="a137ff6c2c2eb445" providerId="Windows Live" clId="Web-{2D7A8CBF-8BF9-40D6-A1B1-B3B29C88C57E}" dt="2021-10-13T07:44:30.039" v="323"/>
          <ac:cxnSpMkLst>
            <pc:docMk/>
            <pc:sldMk cId="2327149658" sldId="280"/>
            <ac:cxnSpMk id="23" creationId="{CA142B90-D579-4284-978E-B965668FFFA5}"/>
          </ac:cxnSpMkLst>
        </pc:cxnChg>
        <pc:cxnChg chg="add del mod">
          <ac:chgData name="Sreelakshmi Ram" userId="a137ff6c2c2eb445" providerId="Windows Live" clId="Web-{2D7A8CBF-8BF9-40D6-A1B1-B3B29C88C57E}" dt="2021-10-13T07:44:30.039" v="324"/>
          <ac:cxnSpMkLst>
            <pc:docMk/>
            <pc:sldMk cId="2327149658" sldId="280"/>
            <ac:cxnSpMk id="24" creationId="{0B0B2844-E554-4D12-9AD2-6DBA3B633B87}"/>
          </ac:cxnSpMkLst>
        </pc:cxnChg>
        <pc:cxnChg chg="add del mod">
          <ac:chgData name="Sreelakshmi Ram" userId="a137ff6c2c2eb445" providerId="Windows Live" clId="Web-{2D7A8CBF-8BF9-40D6-A1B1-B3B29C88C57E}" dt="2021-10-13T07:44:30.039" v="325"/>
          <ac:cxnSpMkLst>
            <pc:docMk/>
            <pc:sldMk cId="2327149658" sldId="280"/>
            <ac:cxnSpMk id="25" creationId="{967AE16A-0310-4E52-979B-BB9D1FED4002}"/>
          </ac:cxnSpMkLst>
        </pc:cxnChg>
        <pc:cxnChg chg="add del mod">
          <ac:chgData name="Sreelakshmi Ram" userId="a137ff6c2c2eb445" providerId="Windows Live" clId="Web-{2D7A8CBF-8BF9-40D6-A1B1-B3B29C88C57E}" dt="2021-10-13T07:44:30.039" v="326"/>
          <ac:cxnSpMkLst>
            <pc:docMk/>
            <pc:sldMk cId="2327149658" sldId="280"/>
            <ac:cxnSpMk id="26" creationId="{F99712B5-641C-4891-8673-710F482D456A}"/>
          </ac:cxnSpMkLst>
        </pc:cxnChg>
      </pc:sldChg>
      <pc:sldChg chg="addSp delSp modSp add replId">
        <pc:chgData name="Sreelakshmi Ram" userId="a137ff6c2c2eb445" providerId="Windows Live" clId="Web-{2D7A8CBF-8BF9-40D6-A1B1-B3B29C88C57E}" dt="2021-10-13T07:43:55.552" v="290" actId="14100"/>
        <pc:sldMkLst>
          <pc:docMk/>
          <pc:sldMk cId="2024140711" sldId="282"/>
        </pc:sldMkLst>
        <pc:spChg chg="del">
          <ac:chgData name="Sreelakshmi Ram" userId="a137ff6c2c2eb445" providerId="Windows Live" clId="Web-{2D7A8CBF-8BF9-40D6-A1B1-B3B29C88C57E}" dt="2021-10-13T06:43:43.892" v="204"/>
          <ac:spMkLst>
            <pc:docMk/>
            <pc:sldMk cId="2024140711" sldId="282"/>
            <ac:spMk id="3" creationId="{606AF253-953C-4E5C-AE04-FD82A43CE31C}"/>
          </ac:spMkLst>
        </pc:spChg>
        <pc:spChg chg="add del mod">
          <ac:chgData name="Sreelakshmi Ram" userId="a137ff6c2c2eb445" providerId="Windows Live" clId="Web-{2D7A8CBF-8BF9-40D6-A1B1-B3B29C88C57E}" dt="2021-10-13T07:38:05.468" v="239"/>
          <ac:spMkLst>
            <pc:docMk/>
            <pc:sldMk cId="2024140711" sldId="282"/>
            <ac:spMk id="3" creationId="{F1AB2884-220A-4D40-A3A3-3771F9C333FF}"/>
          </ac:spMkLst>
        </pc:spChg>
        <pc:spChg chg="add del mod">
          <ac:chgData name="Sreelakshmi Ram" userId="a137ff6c2c2eb445" providerId="Windows Live" clId="Web-{2D7A8CBF-8BF9-40D6-A1B1-B3B29C88C57E}" dt="2021-10-13T06:44:00.924" v="205"/>
          <ac:spMkLst>
            <pc:docMk/>
            <pc:sldMk cId="2024140711" sldId="282"/>
            <ac:spMk id="4" creationId="{C61FF722-71B8-4D9A-B58C-06F374FD348F}"/>
          </ac:spMkLst>
        </pc:spChg>
        <pc:spChg chg="mod">
          <ac:chgData name="Sreelakshmi Ram" userId="a137ff6c2c2eb445" providerId="Windows Live" clId="Web-{2D7A8CBF-8BF9-40D6-A1B1-B3B29C88C57E}" dt="2021-10-13T06:43:39.580" v="203" actId="20577"/>
          <ac:spMkLst>
            <pc:docMk/>
            <pc:sldMk cId="2024140711" sldId="282"/>
            <ac:spMk id="5" creationId="{845EDEF4-02D2-4E50-ADA3-EC86280B0BE7}"/>
          </ac:spMkLst>
        </pc:spChg>
        <pc:picChg chg="add mod ord">
          <ac:chgData name="Sreelakshmi Ram" userId="a137ff6c2c2eb445" providerId="Windows Live" clId="Web-{2D7A8CBF-8BF9-40D6-A1B1-B3B29C88C57E}" dt="2021-10-13T07:43:55.552" v="290" actId="14100"/>
          <ac:picMkLst>
            <pc:docMk/>
            <pc:sldMk cId="2024140711" sldId="282"/>
            <ac:picMk id="4" creationId="{1DA76817-DFCE-4484-BA6F-4DA5C7EF6AB6}"/>
          </ac:picMkLst>
        </pc:picChg>
        <pc:picChg chg="add del mod ord">
          <ac:chgData name="Sreelakshmi Ram" userId="a137ff6c2c2eb445" providerId="Windows Live" clId="Web-{2D7A8CBF-8BF9-40D6-A1B1-B3B29C88C57E}" dt="2021-10-13T07:37:56.670" v="238"/>
          <ac:picMkLst>
            <pc:docMk/>
            <pc:sldMk cId="2024140711" sldId="282"/>
            <ac:picMk id="6" creationId="{ABB7C3F1-420A-44D9-B838-7B5CC9BA3442}"/>
          </ac:picMkLst>
        </pc:picChg>
      </pc:sldChg>
      <pc:sldChg chg="add replId">
        <pc:chgData name="Sreelakshmi Ram" userId="a137ff6c2c2eb445" providerId="Windows Live" clId="Web-{2D7A8CBF-8BF9-40D6-A1B1-B3B29C88C57E}" dt="2021-10-13T07:32:32.775" v="217"/>
        <pc:sldMkLst>
          <pc:docMk/>
          <pc:sldMk cId="2901389357" sldId="283"/>
        </pc:sldMkLst>
      </pc:sldChg>
      <pc:sldChg chg="addSp delSp modSp add ord replId">
        <pc:chgData name="Sreelakshmi Ram" userId="a137ff6c2c2eb445" providerId="Windows Live" clId="Web-{2D7A8CBF-8BF9-40D6-A1B1-B3B29C88C57E}" dt="2021-10-13T07:46:32.390" v="348" actId="14100"/>
        <pc:sldMkLst>
          <pc:docMk/>
          <pc:sldMk cId="2893424368" sldId="284"/>
        </pc:sldMkLst>
        <pc:spChg chg="del">
          <ac:chgData name="Sreelakshmi Ram" userId="a137ff6c2c2eb445" providerId="Windows Live" clId="Web-{2D7A8CBF-8BF9-40D6-A1B1-B3B29C88C57E}" dt="2021-10-13T07:45:06.166" v="332"/>
          <ac:spMkLst>
            <pc:docMk/>
            <pc:sldMk cId="2893424368" sldId="284"/>
            <ac:spMk id="2" creationId="{D7EBA2AA-9DBC-47FF-A725-87636BA020E8}"/>
          </ac:spMkLst>
        </pc:spChg>
        <pc:spChg chg="mod">
          <ac:chgData name="Sreelakshmi Ram" userId="a137ff6c2c2eb445" providerId="Windows Live" clId="Web-{2D7A8CBF-8BF9-40D6-A1B1-B3B29C88C57E}" dt="2021-10-13T07:45:03.541" v="331" actId="20577"/>
          <ac:spMkLst>
            <pc:docMk/>
            <pc:sldMk cId="2893424368" sldId="284"/>
            <ac:spMk id="5" creationId="{845EDEF4-02D2-4E50-ADA3-EC86280B0BE7}"/>
          </ac:spMkLst>
        </pc:spChg>
        <pc:picChg chg="add mod">
          <ac:chgData name="Sreelakshmi Ram" userId="a137ff6c2c2eb445" providerId="Windows Live" clId="Web-{2D7A8CBF-8BF9-40D6-A1B1-B3B29C88C57E}" dt="2021-10-13T07:46:22.077" v="346" actId="14100"/>
          <ac:picMkLst>
            <pc:docMk/>
            <pc:sldMk cId="2893424368" sldId="284"/>
            <ac:picMk id="4" creationId="{D25354E7-2154-406E-8944-B60366EE87DF}"/>
          </ac:picMkLst>
        </pc:picChg>
        <pc:picChg chg="add mod">
          <ac:chgData name="Sreelakshmi Ram" userId="a137ff6c2c2eb445" providerId="Windows Live" clId="Web-{2D7A8CBF-8BF9-40D6-A1B1-B3B29C88C57E}" dt="2021-10-13T07:46:32.390" v="348" actId="14100"/>
          <ac:picMkLst>
            <pc:docMk/>
            <pc:sldMk cId="2893424368" sldId="284"/>
            <ac:picMk id="6" creationId="{996B02CF-34EC-4ADF-A9D6-F00DD6F904E6}"/>
          </ac:picMkLst>
        </pc:picChg>
      </pc:sldChg>
    </pc:docChg>
  </pc:docChgLst>
  <pc:docChgLst>
    <pc:chgData name="Sreelakshmi Ram" userId="a137ff6c2c2eb445" providerId="Windows Live" clId="Web-{3218883E-47B5-41D2-880A-CE554EEB7BBD}"/>
    <pc:docChg chg="modSld">
      <pc:chgData name="Sreelakshmi Ram" userId="a137ff6c2c2eb445" providerId="Windows Live" clId="Web-{3218883E-47B5-41D2-880A-CE554EEB7BBD}" dt="2021-10-13T11:02:45.970" v="14" actId="14100"/>
      <pc:docMkLst>
        <pc:docMk/>
      </pc:docMkLst>
      <pc:sldChg chg="addSp modSp">
        <pc:chgData name="Sreelakshmi Ram" userId="a137ff6c2c2eb445" providerId="Windows Live" clId="Web-{3218883E-47B5-41D2-880A-CE554EEB7BBD}" dt="2021-10-13T11:02:45.970" v="14" actId="14100"/>
        <pc:sldMkLst>
          <pc:docMk/>
          <pc:sldMk cId="3627886902" sldId="281"/>
        </pc:sldMkLst>
        <pc:spChg chg="mod">
          <ac:chgData name="Sreelakshmi Ram" userId="a137ff6c2c2eb445" providerId="Windows Live" clId="Web-{3218883E-47B5-41D2-880A-CE554EEB7BBD}" dt="2021-10-13T11:01:50.515" v="2" actId="14100"/>
          <ac:spMkLst>
            <pc:docMk/>
            <pc:sldMk cId="3627886902" sldId="281"/>
            <ac:spMk id="2" creationId="{D7EBA2AA-9DBC-47FF-A725-87636BA020E8}"/>
          </ac:spMkLst>
        </pc:spChg>
        <pc:picChg chg="add mod">
          <ac:chgData name="Sreelakshmi Ram" userId="a137ff6c2c2eb445" providerId="Windows Live" clId="Web-{3218883E-47B5-41D2-880A-CE554EEB7BBD}" dt="2021-10-13T11:02:45.970" v="14" actId="14100"/>
          <ac:picMkLst>
            <pc:docMk/>
            <pc:sldMk cId="3627886902" sldId="281"/>
            <ac:picMk id="4" creationId="{5FA86B2C-C127-4607-8B3C-178306716BCB}"/>
          </ac:picMkLst>
        </pc:picChg>
      </pc:sldChg>
      <pc:sldChg chg="modSp">
        <pc:chgData name="Sreelakshmi Ram" userId="a137ff6c2c2eb445" providerId="Windows Live" clId="Web-{3218883E-47B5-41D2-880A-CE554EEB7BBD}" dt="2021-10-13T09:28:22.232" v="1" actId="1076"/>
        <pc:sldMkLst>
          <pc:docMk/>
          <pc:sldMk cId="2893424368" sldId="284"/>
        </pc:sldMkLst>
        <pc:picChg chg="mod">
          <ac:chgData name="Sreelakshmi Ram" userId="a137ff6c2c2eb445" providerId="Windows Live" clId="Web-{3218883E-47B5-41D2-880A-CE554EEB7BBD}" dt="2021-10-13T09:28:22.232" v="1" actId="1076"/>
          <ac:picMkLst>
            <pc:docMk/>
            <pc:sldMk cId="2893424368" sldId="284"/>
            <ac:picMk id="4" creationId="{D25354E7-2154-406E-8944-B60366EE87DF}"/>
          </ac:picMkLst>
        </pc:picChg>
      </pc:sldChg>
    </pc:docChg>
  </pc:docChgLst>
  <pc:docChgLst>
    <pc:chgData name="Guest User" providerId="Windows Live" clId="Web-{EC21BFAE-47DF-4BE5-B8B3-2D7BC872A367}"/>
    <pc:docChg chg="modSld">
      <pc:chgData name="Guest User" userId="" providerId="Windows Live" clId="Web-{EC21BFAE-47DF-4BE5-B8B3-2D7BC872A367}" dt="2021-10-12T07:22:59.862" v="102" actId="20577"/>
      <pc:docMkLst>
        <pc:docMk/>
      </pc:docMkLst>
      <pc:sldChg chg="modSp">
        <pc:chgData name="Guest User" userId="" providerId="Windows Live" clId="Web-{EC21BFAE-47DF-4BE5-B8B3-2D7BC872A367}" dt="2021-10-12T07:12:47.804" v="92" actId="20577"/>
        <pc:sldMkLst>
          <pc:docMk/>
          <pc:sldMk cId="1614929966" sldId="262"/>
        </pc:sldMkLst>
        <pc:spChg chg="mod">
          <ac:chgData name="Guest User" userId="" providerId="Windows Live" clId="Web-{EC21BFAE-47DF-4BE5-B8B3-2D7BC872A367}" dt="2021-10-12T07:12:47.804" v="92" actId="20577"/>
          <ac:spMkLst>
            <pc:docMk/>
            <pc:sldMk cId="1614929966" sldId="262"/>
            <ac:spMk id="3" creationId="{606AF253-953C-4E5C-AE04-FD82A43CE31C}"/>
          </ac:spMkLst>
        </pc:spChg>
      </pc:sldChg>
      <pc:sldChg chg="modSp">
        <pc:chgData name="Guest User" userId="" providerId="Windows Live" clId="Web-{EC21BFAE-47DF-4BE5-B8B3-2D7BC872A367}" dt="2021-10-12T07:22:59.862" v="102" actId="20577"/>
        <pc:sldMkLst>
          <pc:docMk/>
          <pc:sldMk cId="1426452807" sldId="267"/>
        </pc:sldMkLst>
        <pc:spChg chg="mod">
          <ac:chgData name="Guest User" userId="" providerId="Windows Live" clId="Web-{EC21BFAE-47DF-4BE5-B8B3-2D7BC872A367}" dt="2021-10-12T07:22:59.862" v="102" actId="20577"/>
          <ac:spMkLst>
            <pc:docMk/>
            <pc:sldMk cId="1426452807" sldId="267"/>
            <ac:spMk id="3" creationId="{C103CEB4-5394-4FFB-B554-78449112C43D}"/>
          </ac:spMkLst>
        </pc:spChg>
      </pc:sldChg>
      <pc:sldChg chg="modSp">
        <pc:chgData name="Guest User" userId="" providerId="Windows Live" clId="Web-{EC21BFAE-47DF-4BE5-B8B3-2D7BC872A367}" dt="2021-10-12T07:15:17.478" v="101" actId="20577"/>
        <pc:sldMkLst>
          <pc:docMk/>
          <pc:sldMk cId="1786282390" sldId="268"/>
        </pc:sldMkLst>
        <pc:spChg chg="mod">
          <ac:chgData name="Guest User" userId="" providerId="Windows Live" clId="Web-{EC21BFAE-47DF-4BE5-B8B3-2D7BC872A367}" dt="2021-10-12T07:15:17.478" v="101" actId="20577"/>
          <ac:spMkLst>
            <pc:docMk/>
            <pc:sldMk cId="1786282390" sldId="268"/>
            <ac:spMk id="3" creationId="{75870C4A-CEB0-432E-B1F7-FEC4F616FADD}"/>
          </ac:spMkLst>
        </pc:spChg>
      </pc:sldChg>
    </pc:docChg>
  </pc:docChgLst>
  <pc:docChgLst>
    <pc:chgData name="Guest User" userId="5f88b7748790ae69" providerId="Windows Live" clId="Web-{A7286991-B443-4217-B683-BEA6540971C7}"/>
    <pc:docChg chg="addSld delSld modSld">
      <pc:chgData name="Guest User" userId="5f88b7748790ae69" providerId="Windows Live" clId="Web-{A7286991-B443-4217-B683-BEA6540971C7}" dt="2021-10-13T07:05:44.119" v="54"/>
      <pc:docMkLst>
        <pc:docMk/>
      </pc:docMkLst>
      <pc:sldChg chg="addSp delSp modSp">
        <pc:chgData name="Guest User" userId="5f88b7748790ae69" providerId="Windows Live" clId="Web-{A7286991-B443-4217-B683-BEA6540971C7}" dt="2021-10-13T06:49:55.458" v="9"/>
        <pc:sldMkLst>
          <pc:docMk/>
          <pc:sldMk cId="3159234907" sldId="272"/>
        </pc:sldMkLst>
        <pc:spChg chg="add del mod">
          <ac:chgData name="Guest User" userId="5f88b7748790ae69" providerId="Windows Live" clId="Web-{A7286991-B443-4217-B683-BEA6540971C7}" dt="2021-10-13T06:49:52.723" v="8"/>
          <ac:spMkLst>
            <pc:docMk/>
            <pc:sldMk cId="3159234907" sldId="272"/>
            <ac:spMk id="4" creationId="{856F2663-3128-4D91-88FF-C2735BE0EDDA}"/>
          </ac:spMkLst>
        </pc:spChg>
        <pc:cxnChg chg="add del mod">
          <ac:chgData name="Guest User" userId="5f88b7748790ae69" providerId="Windows Live" clId="Web-{A7286991-B443-4217-B683-BEA6540971C7}" dt="2021-10-13T06:49:55.458" v="9"/>
          <ac:cxnSpMkLst>
            <pc:docMk/>
            <pc:sldMk cId="3159234907" sldId="272"/>
            <ac:cxnSpMk id="6" creationId="{54069352-DD2F-45DF-A189-F8EC5CED955B}"/>
          </ac:cxnSpMkLst>
        </pc:cxnChg>
      </pc:sldChg>
      <pc:sldChg chg="addSp delSp modSp add del replId">
        <pc:chgData name="Guest User" userId="5f88b7748790ae69" providerId="Windows Live" clId="Web-{A7286991-B443-4217-B683-BEA6540971C7}" dt="2021-10-13T07:05:44.119" v="54"/>
        <pc:sldMkLst>
          <pc:docMk/>
          <pc:sldMk cId="117412273" sldId="283"/>
        </pc:sldMkLst>
        <pc:spChg chg="del mod ord">
          <ac:chgData name="Guest User" userId="5f88b7748790ae69" providerId="Windows Live" clId="Web-{A7286991-B443-4217-B683-BEA6540971C7}" dt="2021-10-13T07:04:05.304" v="48"/>
          <ac:spMkLst>
            <pc:docMk/>
            <pc:sldMk cId="117412273" sldId="283"/>
            <ac:spMk id="2" creationId="{D7EBA2AA-9DBC-47FF-A725-87636BA020E8}"/>
          </ac:spMkLst>
        </pc:spChg>
        <pc:spChg chg="mod ord">
          <ac:chgData name="Guest User" userId="5f88b7748790ae69" providerId="Windows Live" clId="Web-{A7286991-B443-4217-B683-BEA6540971C7}" dt="2021-10-13T07:03:42.023" v="44"/>
          <ac:spMkLst>
            <pc:docMk/>
            <pc:sldMk cId="117412273" sldId="283"/>
            <ac:spMk id="3" creationId="{606AF253-953C-4E5C-AE04-FD82A43CE31C}"/>
          </ac:spMkLst>
        </pc:spChg>
        <pc:spChg chg="mod">
          <ac:chgData name="Guest User" userId="5f88b7748790ae69" providerId="Windows Live" clId="Web-{A7286991-B443-4217-B683-BEA6540971C7}" dt="2021-10-13T07:03:42.023" v="44"/>
          <ac:spMkLst>
            <pc:docMk/>
            <pc:sldMk cId="117412273" sldId="283"/>
            <ac:spMk id="5" creationId="{845EDEF4-02D2-4E50-ADA3-EC86280B0BE7}"/>
          </ac:spMkLst>
        </pc:spChg>
        <pc:spChg chg="add mod">
          <ac:chgData name="Guest User" userId="5f88b7748790ae69" providerId="Windows Live" clId="Web-{A7286991-B443-4217-B683-BEA6540971C7}" dt="2021-10-13T07:04:30.367" v="51" actId="1076"/>
          <ac:spMkLst>
            <pc:docMk/>
            <pc:sldMk cId="117412273" sldId="283"/>
            <ac:spMk id="7" creationId="{9D824CFC-16A2-42FA-8215-677C4EFC09B3}"/>
          </ac:spMkLst>
        </pc:spChg>
        <pc:spChg chg="del">
          <ac:chgData name="Guest User" userId="5f88b7748790ae69" providerId="Windows Live" clId="Web-{A7286991-B443-4217-B683-BEA6540971C7}" dt="2021-10-13T06:58:26.781" v="22"/>
          <ac:spMkLst>
            <pc:docMk/>
            <pc:sldMk cId="117412273" sldId="283"/>
            <ac:spMk id="8" creationId="{1B15ED52-F352-441B-82BF-E0EA34836D08}"/>
          </ac:spMkLst>
        </pc:spChg>
        <pc:spChg chg="del">
          <ac:chgData name="Guest User" userId="5f88b7748790ae69" providerId="Windows Live" clId="Web-{A7286991-B443-4217-B683-BEA6540971C7}" dt="2021-10-13T06:58:26.781" v="22"/>
          <ac:spMkLst>
            <pc:docMk/>
            <pc:sldMk cId="117412273" sldId="283"/>
            <ac:spMk id="10" creationId="{3B2E3793-BFE6-45A2-9B7B-E18844431C99}"/>
          </ac:spMkLst>
        </pc:spChg>
        <pc:spChg chg="del">
          <ac:chgData name="Guest User" userId="5f88b7748790ae69" providerId="Windows Live" clId="Web-{A7286991-B443-4217-B683-BEA6540971C7}" dt="2021-10-13T06:58:26.781" v="22"/>
          <ac:spMkLst>
            <pc:docMk/>
            <pc:sldMk cId="117412273" sldId="283"/>
            <ac:spMk id="12" creationId="{BC4C4868-CB8F-4AF9-9CDB-8108F2C19B67}"/>
          </ac:spMkLst>
        </pc:spChg>
        <pc:spChg chg="del">
          <ac:chgData name="Guest User" userId="5f88b7748790ae69" providerId="Windows Live" clId="Web-{A7286991-B443-4217-B683-BEA6540971C7}" dt="2021-10-13T06:58:26.781" v="22"/>
          <ac:spMkLst>
            <pc:docMk/>
            <pc:sldMk cId="117412273" sldId="283"/>
            <ac:spMk id="14" creationId="{375E0459-6403-40CD-989D-56A4407CA12E}"/>
          </ac:spMkLst>
        </pc:spChg>
        <pc:spChg chg="del">
          <ac:chgData name="Guest User" userId="5f88b7748790ae69" providerId="Windows Live" clId="Web-{A7286991-B443-4217-B683-BEA6540971C7}" dt="2021-10-13T06:58:26.781" v="22"/>
          <ac:spMkLst>
            <pc:docMk/>
            <pc:sldMk cId="117412273" sldId="283"/>
            <ac:spMk id="16" creationId="{53E5B1A8-3AC9-4BD1-9BBC-78CA94F2D1BA}"/>
          </ac:spMkLst>
        </pc:spChg>
        <pc:spChg chg="add del">
          <ac:chgData name="Guest User" userId="5f88b7748790ae69" providerId="Windows Live" clId="Web-{A7286991-B443-4217-B683-BEA6540971C7}" dt="2021-10-13T07:01:36.754" v="26"/>
          <ac:spMkLst>
            <pc:docMk/>
            <pc:sldMk cId="117412273" sldId="283"/>
            <ac:spMk id="21" creationId="{5E39A796-BE83-48B1-B33F-35C4A32AAB57}"/>
          </ac:spMkLst>
        </pc:spChg>
        <pc:spChg chg="add del">
          <ac:chgData name="Guest User" userId="5f88b7748790ae69" providerId="Windows Live" clId="Web-{A7286991-B443-4217-B683-BEA6540971C7}" dt="2021-10-13T07:01:36.754" v="26"/>
          <ac:spMkLst>
            <pc:docMk/>
            <pc:sldMk cId="117412273" sldId="283"/>
            <ac:spMk id="23" creationId="{72F84B47-E267-4194-8194-831DB7B5547F}"/>
          </ac:spMkLst>
        </pc:spChg>
        <pc:spChg chg="add del">
          <ac:chgData name="Guest User" userId="5f88b7748790ae69" providerId="Windows Live" clId="Web-{A7286991-B443-4217-B683-BEA6540971C7}" dt="2021-10-13T07:02:56.725" v="36"/>
          <ac:spMkLst>
            <pc:docMk/>
            <pc:sldMk cId="117412273" sldId="283"/>
            <ac:spMk id="28" creationId="{09588DA8-065E-4F6F-8EFD-43104AB2E0CF}"/>
          </ac:spMkLst>
        </pc:spChg>
        <pc:spChg chg="add del">
          <ac:chgData name="Guest User" userId="5f88b7748790ae69" providerId="Windows Live" clId="Web-{A7286991-B443-4217-B683-BEA6540971C7}" dt="2021-10-13T07:02:56.725" v="36"/>
          <ac:spMkLst>
            <pc:docMk/>
            <pc:sldMk cId="117412273" sldId="283"/>
            <ac:spMk id="30" creationId="{C4285719-470E-454C-AF62-8323075F1F5B}"/>
          </ac:spMkLst>
        </pc:spChg>
        <pc:spChg chg="add del">
          <ac:chgData name="Guest User" userId="5f88b7748790ae69" providerId="Windows Live" clId="Web-{A7286991-B443-4217-B683-BEA6540971C7}" dt="2021-10-13T07:02:56.725" v="36"/>
          <ac:spMkLst>
            <pc:docMk/>
            <pc:sldMk cId="117412273" sldId="283"/>
            <ac:spMk id="32" creationId="{CD9FE4EF-C4D8-49A0-B2FF-81D8DB7D8A24}"/>
          </ac:spMkLst>
        </pc:spChg>
        <pc:spChg chg="add del">
          <ac:chgData name="Guest User" userId="5f88b7748790ae69" providerId="Windows Live" clId="Web-{A7286991-B443-4217-B683-BEA6540971C7}" dt="2021-10-13T07:02:56.725" v="36"/>
          <ac:spMkLst>
            <pc:docMk/>
            <pc:sldMk cId="117412273" sldId="283"/>
            <ac:spMk id="34" creationId="{4300840D-0A0B-4512-BACA-B439D5B9C57C}"/>
          </ac:spMkLst>
        </pc:spChg>
        <pc:spChg chg="add del">
          <ac:chgData name="Guest User" userId="5f88b7748790ae69" providerId="Windows Live" clId="Web-{A7286991-B443-4217-B683-BEA6540971C7}" dt="2021-10-13T07:02:56.725" v="36"/>
          <ac:spMkLst>
            <pc:docMk/>
            <pc:sldMk cId="117412273" sldId="283"/>
            <ac:spMk id="36" creationId="{D2B78728-A580-49A7-84F9-6EF6F583ADE0}"/>
          </ac:spMkLst>
        </pc:spChg>
        <pc:spChg chg="add del">
          <ac:chgData name="Guest User" userId="5f88b7748790ae69" providerId="Windows Live" clId="Web-{A7286991-B443-4217-B683-BEA6540971C7}" dt="2021-10-13T07:02:56.725" v="36"/>
          <ac:spMkLst>
            <pc:docMk/>
            <pc:sldMk cId="117412273" sldId="283"/>
            <ac:spMk id="38" creationId="{38FAA1A1-D861-433F-88FA-1E9D6FD31D11}"/>
          </ac:spMkLst>
        </pc:spChg>
        <pc:spChg chg="add del">
          <ac:chgData name="Guest User" userId="5f88b7748790ae69" providerId="Windows Live" clId="Web-{A7286991-B443-4217-B683-BEA6540971C7}" dt="2021-10-13T07:02:56.725" v="36"/>
          <ac:spMkLst>
            <pc:docMk/>
            <pc:sldMk cId="117412273" sldId="283"/>
            <ac:spMk id="40" creationId="{8D71EDA1-87BF-4D5D-AB79-F346FD19278A}"/>
          </ac:spMkLst>
        </pc:spChg>
        <pc:spChg chg="add del">
          <ac:chgData name="Guest User" userId="5f88b7748790ae69" providerId="Windows Live" clId="Web-{A7286991-B443-4217-B683-BEA6540971C7}" dt="2021-10-13T07:03:42.023" v="44"/>
          <ac:spMkLst>
            <pc:docMk/>
            <pc:sldMk cId="117412273" sldId="283"/>
            <ac:spMk id="45" creationId="{73DE2CFE-42F2-48F0-8706-5264E012B10C}"/>
          </ac:spMkLst>
        </pc:spChg>
        <pc:spChg chg="add">
          <ac:chgData name="Guest User" userId="5f88b7748790ae69" providerId="Windows Live" clId="Web-{A7286991-B443-4217-B683-BEA6540971C7}" dt="2021-10-13T07:03:42.023" v="44"/>
          <ac:spMkLst>
            <pc:docMk/>
            <pc:sldMk cId="117412273" sldId="283"/>
            <ac:spMk id="47" creationId="{42A5316D-ED2F-4F89-B4B4-8D9240B1A348}"/>
          </ac:spMkLst>
        </pc:spChg>
        <pc:spChg chg="add del">
          <ac:chgData name="Guest User" userId="5f88b7748790ae69" providerId="Windows Live" clId="Web-{A7286991-B443-4217-B683-BEA6540971C7}" dt="2021-10-13T07:03:42.023" v="43"/>
          <ac:spMkLst>
            <pc:docMk/>
            <pc:sldMk cId="117412273" sldId="283"/>
            <ac:spMk id="50" creationId="{81AEB8A9-B768-4E30-BA55-D919E6687343}"/>
          </ac:spMkLst>
        </pc:spChg>
        <pc:picChg chg="add del mod">
          <ac:chgData name="Guest User" userId="5f88b7748790ae69" providerId="Windows Live" clId="Web-{A7286991-B443-4217-B683-BEA6540971C7}" dt="2021-10-13T07:01:28.426" v="25"/>
          <ac:picMkLst>
            <pc:docMk/>
            <pc:sldMk cId="117412273" sldId="283"/>
            <ac:picMk id="4" creationId="{6176E5A0-B8F9-4942-878F-642DABB60265}"/>
          </ac:picMkLst>
        </pc:picChg>
        <pc:picChg chg="add mod">
          <ac:chgData name="Guest User" userId="5f88b7748790ae69" providerId="Windows Live" clId="Web-{A7286991-B443-4217-B683-BEA6540971C7}" dt="2021-10-13T07:04:19.352" v="49" actId="1076"/>
          <ac:picMkLst>
            <pc:docMk/>
            <pc:sldMk cId="117412273" sldId="283"/>
            <ac:picMk id="6" creationId="{3C631E54-4D19-4ED5-94B8-CC86FB9C15CB}"/>
          </ac:picMkLst>
        </pc:picChg>
      </pc:sldChg>
      <pc:sldChg chg="add del replId">
        <pc:chgData name="Guest User" userId="5f88b7748790ae69" providerId="Windows Live" clId="Web-{A7286991-B443-4217-B683-BEA6540971C7}" dt="2021-10-13T07:05:29.087" v="53"/>
        <pc:sldMkLst>
          <pc:docMk/>
          <pc:sldMk cId="2555521363" sldId="284"/>
        </pc:sldMkLst>
      </pc:sldChg>
    </pc:docChg>
  </pc:docChgLst>
  <pc:docChgLst>
    <pc:chgData name="Sreelakshmi Ram" userId="a137ff6c2c2eb445" providerId="Windows Live" clId="Web-{6EE57EEE-EFF6-4AAA-9BC9-515C45ABAAB4}"/>
    <pc:docChg chg="delSld modSld">
      <pc:chgData name="Sreelakshmi Ram" userId="a137ff6c2c2eb445" providerId="Windows Live" clId="Web-{6EE57EEE-EFF6-4AAA-9BC9-515C45ABAAB4}" dt="2021-10-14T05:05:25.392" v="6"/>
      <pc:docMkLst>
        <pc:docMk/>
      </pc:docMkLst>
      <pc:sldChg chg="modSp del">
        <pc:chgData name="Sreelakshmi Ram" userId="a137ff6c2c2eb445" providerId="Windows Live" clId="Web-{6EE57EEE-EFF6-4AAA-9BC9-515C45ABAAB4}" dt="2021-10-14T05:05:23.564" v="4"/>
        <pc:sldMkLst>
          <pc:docMk/>
          <pc:sldMk cId="3171087878" sldId="285"/>
        </pc:sldMkLst>
        <pc:spChg chg="mod">
          <ac:chgData name="Sreelakshmi Ram" userId="a137ff6c2c2eb445" providerId="Windows Live" clId="Web-{6EE57EEE-EFF6-4AAA-9BC9-515C45ABAAB4}" dt="2021-10-14T03:56:48.783" v="3" actId="14100"/>
          <ac:spMkLst>
            <pc:docMk/>
            <pc:sldMk cId="3171087878" sldId="285"/>
            <ac:spMk id="3" creationId="{3E81A97B-A498-4017-A3D9-1F03A5A63D06}"/>
          </ac:spMkLst>
        </pc:spChg>
        <pc:picChg chg="mod">
          <ac:chgData name="Sreelakshmi Ram" userId="a137ff6c2c2eb445" providerId="Windows Live" clId="Web-{6EE57EEE-EFF6-4AAA-9BC9-515C45ABAAB4}" dt="2021-10-14T03:56:43.330" v="2" actId="14100"/>
          <ac:picMkLst>
            <pc:docMk/>
            <pc:sldMk cId="3171087878" sldId="285"/>
            <ac:picMk id="7" creationId="{721D48CD-CF05-4945-B73D-B359957F08AB}"/>
          </ac:picMkLst>
        </pc:picChg>
      </pc:sldChg>
      <pc:sldChg chg="modSp del">
        <pc:chgData name="Sreelakshmi Ram" userId="a137ff6c2c2eb445" providerId="Windows Live" clId="Web-{6EE57EEE-EFF6-4AAA-9BC9-515C45ABAAB4}" dt="2021-10-14T05:05:24.267" v="5"/>
        <pc:sldMkLst>
          <pc:docMk/>
          <pc:sldMk cId="785018255" sldId="286"/>
        </pc:sldMkLst>
        <pc:picChg chg="mod">
          <ac:chgData name="Sreelakshmi Ram" userId="a137ff6c2c2eb445" providerId="Windows Live" clId="Web-{6EE57EEE-EFF6-4AAA-9BC9-515C45ABAAB4}" dt="2021-10-14T03:56:37.283" v="1" actId="14100"/>
          <ac:picMkLst>
            <pc:docMk/>
            <pc:sldMk cId="785018255" sldId="286"/>
            <ac:picMk id="4" creationId="{02A8B03D-632B-4373-A13E-4D142A82784A}"/>
          </ac:picMkLst>
        </pc:picChg>
      </pc:sldChg>
      <pc:sldChg chg="del">
        <pc:chgData name="Sreelakshmi Ram" userId="a137ff6c2c2eb445" providerId="Windows Live" clId="Web-{6EE57EEE-EFF6-4AAA-9BC9-515C45ABAAB4}" dt="2021-10-14T05:05:25.392" v="6"/>
        <pc:sldMkLst>
          <pc:docMk/>
          <pc:sldMk cId="1001634127" sldId="287"/>
        </pc:sldMkLst>
      </pc:sldChg>
    </pc:docChg>
  </pc:docChgLst>
  <pc:docChgLst>
    <pc:chgData name="Guest User" providerId="Windows Live" clId="Web-{77DF074E-EE51-4904-A002-DA6658183127}"/>
    <pc:docChg chg="addSld delSld modSld">
      <pc:chgData name="Guest User" userId="" providerId="Windows Live" clId="Web-{77DF074E-EE51-4904-A002-DA6658183127}" dt="2021-10-12T11:16:41.144" v="980" actId="20577"/>
      <pc:docMkLst>
        <pc:docMk/>
      </pc:docMkLst>
      <pc:sldChg chg="modSp">
        <pc:chgData name="Guest User" userId="" providerId="Windows Live" clId="Web-{77DF074E-EE51-4904-A002-DA6658183127}" dt="2021-10-12T10:56:06.801" v="664" actId="20577"/>
        <pc:sldMkLst>
          <pc:docMk/>
          <pc:sldMk cId="2417141635" sldId="260"/>
        </pc:sldMkLst>
        <pc:spChg chg="mod">
          <ac:chgData name="Guest User" userId="" providerId="Windows Live" clId="Web-{77DF074E-EE51-4904-A002-DA6658183127}" dt="2021-10-12T10:56:06.801" v="664" actId="20577"/>
          <ac:spMkLst>
            <pc:docMk/>
            <pc:sldMk cId="2417141635" sldId="260"/>
            <ac:spMk id="3" creationId="{FBEE77E6-1839-4CFB-8BDA-C3FA32BF2AFC}"/>
          </ac:spMkLst>
        </pc:spChg>
      </pc:sldChg>
      <pc:sldChg chg="del">
        <pc:chgData name="Guest User" userId="" providerId="Windows Live" clId="Web-{77DF074E-EE51-4904-A002-DA6658183127}" dt="2021-10-12T11:03:21.046" v="941"/>
        <pc:sldMkLst>
          <pc:docMk/>
          <pc:sldMk cId="2093836302" sldId="271"/>
        </pc:sldMkLst>
      </pc:sldChg>
      <pc:sldChg chg="modSp">
        <pc:chgData name="Guest User" userId="" providerId="Windows Live" clId="Web-{77DF074E-EE51-4904-A002-DA6658183127}" dt="2021-10-12T11:04:44.736" v="971" actId="20577"/>
        <pc:sldMkLst>
          <pc:docMk/>
          <pc:sldMk cId="3159234907" sldId="272"/>
        </pc:sldMkLst>
        <pc:spChg chg="mod">
          <ac:chgData name="Guest User" userId="" providerId="Windows Live" clId="Web-{77DF074E-EE51-4904-A002-DA6658183127}" dt="2021-10-12T11:04:44.736" v="971" actId="20577"/>
          <ac:spMkLst>
            <pc:docMk/>
            <pc:sldMk cId="3159234907" sldId="272"/>
            <ac:spMk id="5" creationId="{845EDEF4-02D2-4E50-ADA3-EC86280B0BE7}"/>
          </ac:spMkLst>
        </pc:spChg>
      </pc:sldChg>
      <pc:sldChg chg="add del replId">
        <pc:chgData name="Guest User" userId="" providerId="Windows Live" clId="Web-{77DF074E-EE51-4904-A002-DA6658183127}" dt="2021-10-12T10:35:13.068" v="1"/>
        <pc:sldMkLst>
          <pc:docMk/>
          <pc:sldMk cId="2164373668" sldId="273"/>
        </pc:sldMkLst>
      </pc:sldChg>
      <pc:sldChg chg="addSp delSp modSp add replId">
        <pc:chgData name="Guest User" userId="" providerId="Windows Live" clId="Web-{77DF074E-EE51-4904-A002-DA6658183127}" dt="2021-10-12T11:16:41.144" v="980" actId="20577"/>
        <pc:sldMkLst>
          <pc:docMk/>
          <pc:sldMk cId="2379767447" sldId="273"/>
        </pc:sldMkLst>
        <pc:spChg chg="mod">
          <ac:chgData name="Guest User" userId="" providerId="Windows Live" clId="Web-{77DF074E-EE51-4904-A002-DA6658183127}" dt="2021-10-12T11:16:41.144" v="980" actId="20577"/>
          <ac:spMkLst>
            <pc:docMk/>
            <pc:sldMk cId="2379767447" sldId="273"/>
            <ac:spMk id="2" creationId="{D7EBA2AA-9DBC-47FF-A725-87636BA020E8}"/>
          </ac:spMkLst>
        </pc:spChg>
        <pc:spChg chg="add del">
          <ac:chgData name="Guest User" userId="" providerId="Windows Live" clId="Web-{77DF074E-EE51-4904-A002-DA6658183127}" dt="2021-10-12T10:44:17.784" v="143"/>
          <ac:spMkLst>
            <pc:docMk/>
            <pc:sldMk cId="2379767447" sldId="273"/>
            <ac:spMk id="4" creationId="{7CF21353-7C9F-47C6-A9FE-628B30FAA998}"/>
          </ac:spMkLst>
        </pc:spChg>
        <pc:spChg chg="mod">
          <ac:chgData name="Guest User" userId="" providerId="Windows Live" clId="Web-{77DF074E-EE51-4904-A002-DA6658183127}" dt="2021-10-12T11:05:10.893" v="974" actId="20577"/>
          <ac:spMkLst>
            <pc:docMk/>
            <pc:sldMk cId="2379767447" sldId="273"/>
            <ac:spMk id="5" creationId="{845EDEF4-02D2-4E50-ADA3-EC86280B0BE7}"/>
          </ac:spMkLst>
        </pc:spChg>
      </pc:sldChg>
      <pc:sldChg chg="delSp modSp add replId">
        <pc:chgData name="Guest User" userId="" providerId="Windows Live" clId="Web-{77DF074E-EE51-4904-A002-DA6658183127}" dt="2021-10-12T10:45:58.224" v="215" actId="20577"/>
        <pc:sldMkLst>
          <pc:docMk/>
          <pc:sldMk cId="1580692457" sldId="274"/>
        </pc:sldMkLst>
        <pc:spChg chg="mod">
          <ac:chgData name="Guest User" userId="" providerId="Windows Live" clId="Web-{77DF074E-EE51-4904-A002-DA6658183127}" dt="2021-10-12T10:45:58.224" v="215" actId="20577"/>
          <ac:spMkLst>
            <pc:docMk/>
            <pc:sldMk cId="1580692457" sldId="274"/>
            <ac:spMk id="2" creationId="{D7EBA2AA-9DBC-47FF-A725-87636BA020E8}"/>
          </ac:spMkLst>
        </pc:spChg>
        <pc:spChg chg="del">
          <ac:chgData name="Guest User" userId="" providerId="Windows Live" clId="Web-{77DF074E-EE51-4904-A002-DA6658183127}" dt="2021-10-12T10:44:08.034" v="142"/>
          <ac:spMkLst>
            <pc:docMk/>
            <pc:sldMk cId="1580692457" sldId="274"/>
            <ac:spMk id="4" creationId="{7CF21353-7C9F-47C6-A9FE-628B30FAA998}"/>
          </ac:spMkLst>
        </pc:spChg>
        <pc:spChg chg="mod">
          <ac:chgData name="Guest User" userId="" providerId="Windows Live" clId="Web-{77DF074E-EE51-4904-A002-DA6658183127}" dt="2021-10-12T10:42:42.610" v="78" actId="20577"/>
          <ac:spMkLst>
            <pc:docMk/>
            <pc:sldMk cId="1580692457" sldId="274"/>
            <ac:spMk id="5" creationId="{845EDEF4-02D2-4E50-ADA3-EC86280B0BE7}"/>
          </ac:spMkLst>
        </pc:spChg>
      </pc:sldChg>
      <pc:sldChg chg="delSp modSp add replId">
        <pc:chgData name="Guest User" userId="" providerId="Windows Live" clId="Web-{77DF074E-EE51-4904-A002-DA6658183127}" dt="2021-10-12T10:48:13.899" v="333" actId="20577"/>
        <pc:sldMkLst>
          <pc:docMk/>
          <pc:sldMk cId="3282562210" sldId="275"/>
        </pc:sldMkLst>
        <pc:spChg chg="mod">
          <ac:chgData name="Guest User" userId="" providerId="Windows Live" clId="Web-{77DF074E-EE51-4904-A002-DA6658183127}" dt="2021-10-12T10:48:13.899" v="333" actId="20577"/>
          <ac:spMkLst>
            <pc:docMk/>
            <pc:sldMk cId="3282562210" sldId="275"/>
            <ac:spMk id="2" creationId="{D7EBA2AA-9DBC-47FF-A725-87636BA020E8}"/>
          </ac:spMkLst>
        </pc:spChg>
        <pc:spChg chg="del mod">
          <ac:chgData name="Guest User" userId="" providerId="Windows Live" clId="Web-{77DF074E-EE51-4904-A002-DA6658183127}" dt="2021-10-12T10:44:34.503" v="145"/>
          <ac:spMkLst>
            <pc:docMk/>
            <pc:sldMk cId="3282562210" sldId="275"/>
            <ac:spMk id="4" creationId="{7CF21353-7C9F-47C6-A9FE-628B30FAA998}"/>
          </ac:spMkLst>
        </pc:spChg>
        <pc:spChg chg="mod">
          <ac:chgData name="Guest User" userId="" providerId="Windows Live" clId="Web-{77DF074E-EE51-4904-A002-DA6658183127}" dt="2021-10-12T10:46:46.928" v="273" actId="20577"/>
          <ac:spMkLst>
            <pc:docMk/>
            <pc:sldMk cId="3282562210" sldId="275"/>
            <ac:spMk id="5" creationId="{845EDEF4-02D2-4E50-ADA3-EC86280B0BE7}"/>
          </ac:spMkLst>
        </pc:spChg>
      </pc:sldChg>
      <pc:sldChg chg="modSp">
        <pc:chgData name="Guest User" userId="" providerId="Windows Live" clId="Web-{77DF074E-EE51-4904-A002-DA6658183127}" dt="2021-10-12T10:48:52.135" v="348" actId="20577"/>
        <pc:sldMkLst>
          <pc:docMk/>
          <pc:sldMk cId="2255988292" sldId="276"/>
        </pc:sldMkLst>
        <pc:spChg chg="mod">
          <ac:chgData name="Guest User" userId="" providerId="Windows Live" clId="Web-{77DF074E-EE51-4904-A002-DA6658183127}" dt="2021-10-12T10:48:52.135" v="348" actId="20577"/>
          <ac:spMkLst>
            <pc:docMk/>
            <pc:sldMk cId="2255988292" sldId="276"/>
            <ac:spMk id="2" creationId="{D7EBA2AA-9DBC-47FF-A725-87636BA020E8}"/>
          </ac:spMkLst>
        </pc:spChg>
      </pc:sldChg>
      <pc:sldChg chg="modSp add replId">
        <pc:chgData name="Guest User" userId="" providerId="Windows Live" clId="Web-{77DF074E-EE51-4904-A002-DA6658183127}" dt="2021-10-12T10:51:12.388" v="454" actId="20577"/>
        <pc:sldMkLst>
          <pc:docMk/>
          <pc:sldMk cId="717079845" sldId="277"/>
        </pc:sldMkLst>
        <pc:spChg chg="mod">
          <ac:chgData name="Guest User" userId="" providerId="Windows Live" clId="Web-{77DF074E-EE51-4904-A002-DA6658183127}" dt="2021-10-12T10:51:12.388" v="454" actId="20577"/>
          <ac:spMkLst>
            <pc:docMk/>
            <pc:sldMk cId="717079845" sldId="277"/>
            <ac:spMk id="2" creationId="{D7EBA2AA-9DBC-47FF-A725-87636BA020E8}"/>
          </ac:spMkLst>
        </pc:spChg>
        <pc:spChg chg="mod">
          <ac:chgData name="Guest User" userId="" providerId="Windows Live" clId="Web-{77DF074E-EE51-4904-A002-DA6658183127}" dt="2021-10-12T10:51:01.403" v="447" actId="20577"/>
          <ac:spMkLst>
            <pc:docMk/>
            <pc:sldMk cId="717079845" sldId="277"/>
            <ac:spMk id="5" creationId="{845EDEF4-02D2-4E50-ADA3-EC86280B0BE7}"/>
          </ac:spMkLst>
        </pc:spChg>
      </pc:sldChg>
      <pc:sldChg chg="modSp add replId">
        <pc:chgData name="Guest User" userId="" providerId="Windows Live" clId="Web-{77DF074E-EE51-4904-A002-DA6658183127}" dt="2021-10-12T10:59:32.994" v="799" actId="20577"/>
        <pc:sldMkLst>
          <pc:docMk/>
          <pc:sldMk cId="835777602" sldId="278"/>
        </pc:sldMkLst>
        <pc:spChg chg="mod">
          <ac:chgData name="Guest User" userId="" providerId="Windows Live" clId="Web-{77DF074E-EE51-4904-A002-DA6658183127}" dt="2021-10-12T10:59:32.994" v="799" actId="20577"/>
          <ac:spMkLst>
            <pc:docMk/>
            <pc:sldMk cId="835777602" sldId="278"/>
            <ac:spMk id="2" creationId="{D7EBA2AA-9DBC-47FF-A725-87636BA020E8}"/>
          </ac:spMkLst>
        </pc:spChg>
        <pc:spChg chg="mod">
          <ac:chgData name="Guest User" userId="" providerId="Windows Live" clId="Web-{77DF074E-EE51-4904-A002-DA6658183127}" dt="2021-10-12T10:51:31.545" v="464" actId="20577"/>
          <ac:spMkLst>
            <pc:docMk/>
            <pc:sldMk cId="835777602" sldId="278"/>
            <ac:spMk id="5" creationId="{845EDEF4-02D2-4E50-ADA3-EC86280B0BE7}"/>
          </ac:spMkLst>
        </pc:spChg>
      </pc:sldChg>
      <pc:sldChg chg="modSp add replId">
        <pc:chgData name="Guest User" userId="" providerId="Windows Live" clId="Web-{77DF074E-EE51-4904-A002-DA6658183127}" dt="2021-10-12T10:55:50.488" v="661" actId="14100"/>
        <pc:sldMkLst>
          <pc:docMk/>
          <pc:sldMk cId="3642834029" sldId="279"/>
        </pc:sldMkLst>
        <pc:spChg chg="mod">
          <ac:chgData name="Guest User" userId="" providerId="Windows Live" clId="Web-{77DF074E-EE51-4904-A002-DA6658183127}" dt="2021-10-12T10:55:50.488" v="661" actId="14100"/>
          <ac:spMkLst>
            <pc:docMk/>
            <pc:sldMk cId="3642834029" sldId="279"/>
            <ac:spMk id="2" creationId="{D7EBA2AA-9DBC-47FF-A725-87636BA020E8}"/>
          </ac:spMkLst>
        </pc:spChg>
        <pc:spChg chg="mod">
          <ac:chgData name="Guest User" userId="" providerId="Windows Live" clId="Web-{77DF074E-EE51-4904-A002-DA6658183127}" dt="2021-10-12T10:53:03.813" v="571" actId="20577"/>
          <ac:spMkLst>
            <pc:docMk/>
            <pc:sldMk cId="3642834029" sldId="279"/>
            <ac:spMk id="5" creationId="{845EDEF4-02D2-4E50-ADA3-EC86280B0BE7}"/>
          </ac:spMkLst>
        </pc:spChg>
      </pc:sldChg>
      <pc:sldChg chg="modSp add replId">
        <pc:chgData name="Guest User" userId="" providerId="Windows Live" clId="Web-{77DF074E-EE51-4904-A002-DA6658183127}" dt="2021-10-12T11:03:04.202" v="940" actId="14100"/>
        <pc:sldMkLst>
          <pc:docMk/>
          <pc:sldMk cId="2327149658" sldId="280"/>
        </pc:sldMkLst>
        <pc:spChg chg="mod">
          <ac:chgData name="Guest User" userId="" providerId="Windows Live" clId="Web-{77DF074E-EE51-4904-A002-DA6658183127}" dt="2021-10-12T11:03:04.202" v="940" actId="14100"/>
          <ac:spMkLst>
            <pc:docMk/>
            <pc:sldMk cId="2327149658" sldId="280"/>
            <ac:spMk id="2" creationId="{D7EBA2AA-9DBC-47FF-A725-87636BA020E8}"/>
          </ac:spMkLst>
        </pc:spChg>
        <pc:spChg chg="mod">
          <ac:chgData name="Guest User" userId="" providerId="Windows Live" clId="Web-{77DF074E-EE51-4904-A002-DA6658183127}" dt="2021-10-12T10:56:27.568" v="679" actId="20577"/>
          <ac:spMkLst>
            <pc:docMk/>
            <pc:sldMk cId="2327149658" sldId="280"/>
            <ac:spMk id="5" creationId="{845EDEF4-02D2-4E50-ADA3-EC86280B0BE7}"/>
          </ac:spMkLst>
        </pc:spChg>
      </pc:sldChg>
    </pc:docChg>
  </pc:docChgLst>
  <pc:docChgLst>
    <pc:chgData name="Sreelakshmi Ram" userId="a137ff6c2c2eb445" providerId="Windows Live" clId="Web-{EFBDA560-02FE-486D-BFD6-3F8B5D5C52AF}"/>
    <pc:docChg chg="addSld delSld modSld">
      <pc:chgData name="Sreelakshmi Ram" userId="a137ff6c2c2eb445" providerId="Windows Live" clId="Web-{EFBDA560-02FE-486D-BFD6-3F8B5D5C52AF}" dt="2021-10-14T18:33:12.421" v="212" actId="20577"/>
      <pc:docMkLst>
        <pc:docMk/>
      </pc:docMkLst>
      <pc:sldChg chg="addSp delSp modSp">
        <pc:chgData name="Sreelakshmi Ram" userId="a137ff6c2c2eb445" providerId="Windows Live" clId="Web-{EFBDA560-02FE-486D-BFD6-3F8B5D5C52AF}" dt="2021-10-14T18:31:02.325" v="208"/>
        <pc:sldMkLst>
          <pc:docMk/>
          <pc:sldMk cId="1426452807" sldId="267"/>
        </pc:sldMkLst>
        <pc:spChg chg="mod">
          <ac:chgData name="Sreelakshmi Ram" userId="a137ff6c2c2eb445" providerId="Windows Live" clId="Web-{EFBDA560-02FE-486D-BFD6-3F8B5D5C52AF}" dt="2021-10-14T18:22:09.885" v="148" actId="1076"/>
          <ac:spMkLst>
            <pc:docMk/>
            <pc:sldMk cId="1426452807" sldId="267"/>
            <ac:spMk id="2" creationId="{24EB5C11-C44D-4C5F-85EB-4E6237A65823}"/>
          </ac:spMkLst>
        </pc:spChg>
        <pc:spChg chg="add del mod">
          <ac:chgData name="Sreelakshmi Ram" userId="a137ff6c2c2eb445" providerId="Windows Live" clId="Web-{EFBDA560-02FE-486D-BFD6-3F8B5D5C52AF}" dt="2021-10-14T18:22:05.854" v="147" actId="20577"/>
          <ac:spMkLst>
            <pc:docMk/>
            <pc:sldMk cId="1426452807" sldId="267"/>
            <ac:spMk id="3" creationId="{C103CEB4-5394-4FFB-B554-78449112C43D}"/>
          </ac:spMkLst>
        </pc:spChg>
        <pc:spChg chg="add del">
          <ac:chgData name="Sreelakshmi Ram" userId="a137ff6c2c2eb445" providerId="Windows Live" clId="Web-{EFBDA560-02FE-486D-BFD6-3F8B5D5C52AF}" dt="2021-10-14T18:18:41.990" v="39"/>
          <ac:spMkLst>
            <pc:docMk/>
            <pc:sldMk cId="1426452807" sldId="267"/>
            <ac:spMk id="8" creationId="{1B15ED52-F352-441B-82BF-E0EA34836D08}"/>
          </ac:spMkLst>
        </pc:spChg>
        <pc:spChg chg="add del">
          <ac:chgData name="Sreelakshmi Ram" userId="a137ff6c2c2eb445" providerId="Windows Live" clId="Web-{EFBDA560-02FE-486D-BFD6-3F8B5D5C52AF}" dt="2021-10-14T18:18:41.990" v="39"/>
          <ac:spMkLst>
            <pc:docMk/>
            <pc:sldMk cId="1426452807" sldId="267"/>
            <ac:spMk id="10" creationId="{3B2E3793-BFE6-45A2-9B7B-E18844431C99}"/>
          </ac:spMkLst>
        </pc:spChg>
        <pc:spChg chg="add del">
          <ac:chgData name="Sreelakshmi Ram" userId="a137ff6c2c2eb445" providerId="Windows Live" clId="Web-{EFBDA560-02FE-486D-BFD6-3F8B5D5C52AF}" dt="2021-10-14T18:18:41.990" v="39"/>
          <ac:spMkLst>
            <pc:docMk/>
            <pc:sldMk cId="1426452807" sldId="267"/>
            <ac:spMk id="12" creationId="{BC4C4868-CB8F-4AF9-9CDB-8108F2C19B67}"/>
          </ac:spMkLst>
        </pc:spChg>
        <pc:spChg chg="add del">
          <ac:chgData name="Sreelakshmi Ram" userId="a137ff6c2c2eb445" providerId="Windows Live" clId="Web-{EFBDA560-02FE-486D-BFD6-3F8B5D5C52AF}" dt="2021-10-14T18:18:41.990" v="39"/>
          <ac:spMkLst>
            <pc:docMk/>
            <pc:sldMk cId="1426452807" sldId="267"/>
            <ac:spMk id="14" creationId="{375E0459-6403-40CD-989D-56A4407CA12E}"/>
          </ac:spMkLst>
        </pc:spChg>
        <pc:spChg chg="add del">
          <ac:chgData name="Sreelakshmi Ram" userId="a137ff6c2c2eb445" providerId="Windows Live" clId="Web-{EFBDA560-02FE-486D-BFD6-3F8B5D5C52AF}" dt="2021-10-14T18:18:41.990" v="39"/>
          <ac:spMkLst>
            <pc:docMk/>
            <pc:sldMk cId="1426452807" sldId="267"/>
            <ac:spMk id="16" creationId="{53E5B1A8-3AC9-4BD1-9BBC-78CA94F2D1BA}"/>
          </ac:spMkLst>
        </pc:spChg>
        <pc:spChg chg="add">
          <ac:chgData name="Sreelakshmi Ram" userId="a137ff6c2c2eb445" providerId="Windows Live" clId="Web-{EFBDA560-02FE-486D-BFD6-3F8B5D5C52AF}" dt="2021-10-14T18:18:41.990" v="39"/>
          <ac:spMkLst>
            <pc:docMk/>
            <pc:sldMk cId="1426452807" sldId="267"/>
            <ac:spMk id="21" creationId="{09588DA8-065E-4F6F-8EFD-43104AB2E0CF}"/>
          </ac:spMkLst>
        </pc:spChg>
        <pc:spChg chg="add del">
          <ac:chgData name="Sreelakshmi Ram" userId="a137ff6c2c2eb445" providerId="Windows Live" clId="Web-{EFBDA560-02FE-486D-BFD6-3F8B5D5C52AF}" dt="2021-10-14T18:18:41.974" v="38"/>
          <ac:spMkLst>
            <pc:docMk/>
            <pc:sldMk cId="1426452807" sldId="267"/>
            <ac:spMk id="22" creationId="{BACC6370-2D7E-4714-9D71-7542949D7D5D}"/>
          </ac:spMkLst>
        </pc:spChg>
        <pc:spChg chg="add">
          <ac:chgData name="Sreelakshmi Ram" userId="a137ff6c2c2eb445" providerId="Windows Live" clId="Web-{EFBDA560-02FE-486D-BFD6-3F8B5D5C52AF}" dt="2021-10-14T18:18:41.990" v="39"/>
          <ac:spMkLst>
            <pc:docMk/>
            <pc:sldMk cId="1426452807" sldId="267"/>
            <ac:spMk id="23" creationId="{C4285719-470E-454C-AF62-8323075F1F5B}"/>
          </ac:spMkLst>
        </pc:spChg>
        <pc:spChg chg="add del">
          <ac:chgData name="Sreelakshmi Ram" userId="a137ff6c2c2eb445" providerId="Windows Live" clId="Web-{EFBDA560-02FE-486D-BFD6-3F8B5D5C52AF}" dt="2021-10-14T18:18:41.974" v="38"/>
          <ac:spMkLst>
            <pc:docMk/>
            <pc:sldMk cId="1426452807" sldId="267"/>
            <ac:spMk id="24" creationId="{256B2C21-A230-48C0-8DF1-C46611373C44}"/>
          </ac:spMkLst>
        </pc:spChg>
        <pc:spChg chg="add">
          <ac:chgData name="Sreelakshmi Ram" userId="a137ff6c2c2eb445" providerId="Windows Live" clId="Web-{EFBDA560-02FE-486D-BFD6-3F8B5D5C52AF}" dt="2021-10-14T18:18:41.990" v="39"/>
          <ac:spMkLst>
            <pc:docMk/>
            <pc:sldMk cId="1426452807" sldId="267"/>
            <ac:spMk id="25" creationId="{CD9FE4EF-C4D8-49A0-B2FF-81D8DB7D8A24}"/>
          </ac:spMkLst>
        </pc:spChg>
        <pc:spChg chg="add del">
          <ac:chgData name="Sreelakshmi Ram" userId="a137ff6c2c2eb445" providerId="Windows Live" clId="Web-{EFBDA560-02FE-486D-BFD6-3F8B5D5C52AF}" dt="2021-10-14T18:18:41.974" v="38"/>
          <ac:spMkLst>
            <pc:docMk/>
            <pc:sldMk cId="1426452807" sldId="267"/>
            <ac:spMk id="26" creationId="{3847E18C-932D-4C95-AABA-FEC7C9499AD7}"/>
          </ac:spMkLst>
        </pc:spChg>
        <pc:spChg chg="add">
          <ac:chgData name="Sreelakshmi Ram" userId="a137ff6c2c2eb445" providerId="Windows Live" clId="Web-{EFBDA560-02FE-486D-BFD6-3F8B5D5C52AF}" dt="2021-10-14T18:18:41.990" v="39"/>
          <ac:spMkLst>
            <pc:docMk/>
            <pc:sldMk cId="1426452807" sldId="267"/>
            <ac:spMk id="27" creationId="{4300840D-0A0B-4512-BACA-B439D5B9C57C}"/>
          </ac:spMkLst>
        </pc:spChg>
        <pc:spChg chg="add del">
          <ac:chgData name="Sreelakshmi Ram" userId="a137ff6c2c2eb445" providerId="Windows Live" clId="Web-{EFBDA560-02FE-486D-BFD6-3F8B5D5C52AF}" dt="2021-10-14T18:18:41.974" v="38"/>
          <ac:spMkLst>
            <pc:docMk/>
            <pc:sldMk cId="1426452807" sldId="267"/>
            <ac:spMk id="28" creationId="{3150CB11-0C61-439E-910F-5787759E72A0}"/>
          </ac:spMkLst>
        </pc:spChg>
        <pc:spChg chg="add">
          <ac:chgData name="Sreelakshmi Ram" userId="a137ff6c2c2eb445" providerId="Windows Live" clId="Web-{EFBDA560-02FE-486D-BFD6-3F8B5D5C52AF}" dt="2021-10-14T18:18:41.990" v="39"/>
          <ac:spMkLst>
            <pc:docMk/>
            <pc:sldMk cId="1426452807" sldId="267"/>
            <ac:spMk id="29" creationId="{D2B78728-A580-49A7-84F9-6EF6F583ADE0}"/>
          </ac:spMkLst>
        </pc:spChg>
        <pc:spChg chg="add del">
          <ac:chgData name="Sreelakshmi Ram" userId="a137ff6c2c2eb445" providerId="Windows Live" clId="Web-{EFBDA560-02FE-486D-BFD6-3F8B5D5C52AF}" dt="2021-10-14T18:18:41.974" v="38"/>
          <ac:spMkLst>
            <pc:docMk/>
            <pc:sldMk cId="1426452807" sldId="267"/>
            <ac:spMk id="30" creationId="{43F8A58B-5155-44CE-A5FF-7647B47D0A7A}"/>
          </ac:spMkLst>
        </pc:spChg>
        <pc:spChg chg="add">
          <ac:chgData name="Sreelakshmi Ram" userId="a137ff6c2c2eb445" providerId="Windows Live" clId="Web-{EFBDA560-02FE-486D-BFD6-3F8B5D5C52AF}" dt="2021-10-14T18:18:41.990" v="39"/>
          <ac:spMkLst>
            <pc:docMk/>
            <pc:sldMk cId="1426452807" sldId="267"/>
            <ac:spMk id="31" creationId="{38FAA1A1-D861-433F-88FA-1E9D6FD31D11}"/>
          </ac:spMkLst>
        </pc:spChg>
        <pc:spChg chg="add del">
          <ac:chgData name="Sreelakshmi Ram" userId="a137ff6c2c2eb445" providerId="Windows Live" clId="Web-{EFBDA560-02FE-486D-BFD6-3F8B5D5C52AF}" dt="2021-10-14T18:18:41.974" v="38"/>
          <ac:spMkLst>
            <pc:docMk/>
            <pc:sldMk cId="1426452807" sldId="267"/>
            <ac:spMk id="32" creationId="{443F2ACA-E6D6-4028-82DD-F03C262D5DE6}"/>
          </ac:spMkLst>
        </pc:spChg>
        <pc:spChg chg="add">
          <ac:chgData name="Sreelakshmi Ram" userId="a137ff6c2c2eb445" providerId="Windows Live" clId="Web-{EFBDA560-02FE-486D-BFD6-3F8B5D5C52AF}" dt="2021-10-14T18:18:41.990" v="39"/>
          <ac:spMkLst>
            <pc:docMk/>
            <pc:sldMk cId="1426452807" sldId="267"/>
            <ac:spMk id="33" creationId="{8D71EDA1-87BF-4D5D-AB79-F346FD19278A}"/>
          </ac:spMkLst>
        </pc:spChg>
        <pc:graphicFrameChg chg="add del">
          <ac:chgData name="Sreelakshmi Ram" userId="a137ff6c2c2eb445" providerId="Windows Live" clId="Web-{EFBDA560-02FE-486D-BFD6-3F8B5D5C52AF}" dt="2021-10-14T18:18:41.974" v="38"/>
          <ac:graphicFrameMkLst>
            <pc:docMk/>
            <pc:sldMk cId="1426452807" sldId="267"/>
            <ac:graphicFrameMk id="18" creationId="{908C8609-CDB7-4CDF-9C4A-617851A80192}"/>
          </ac:graphicFrameMkLst>
        </pc:graphicFrameChg>
        <pc:picChg chg="add del mod">
          <ac:chgData name="Sreelakshmi Ram" userId="a137ff6c2c2eb445" providerId="Windows Live" clId="Web-{EFBDA560-02FE-486D-BFD6-3F8B5D5C52AF}" dt="2021-10-14T18:18:24.771" v="36"/>
          <ac:picMkLst>
            <pc:docMk/>
            <pc:sldMk cId="1426452807" sldId="267"/>
            <ac:picMk id="4" creationId="{84908644-8021-495F-8DDC-0BCF649FDE54}"/>
          </ac:picMkLst>
        </pc:picChg>
        <pc:picChg chg="add mod">
          <ac:chgData name="Sreelakshmi Ram" userId="a137ff6c2c2eb445" providerId="Windows Live" clId="Web-{EFBDA560-02FE-486D-BFD6-3F8B5D5C52AF}" dt="2021-10-14T18:31:02.325" v="208"/>
          <ac:picMkLst>
            <pc:docMk/>
            <pc:sldMk cId="1426452807" sldId="267"/>
            <ac:picMk id="19" creationId="{28BA271E-4976-472A-834E-DD14DD15467A}"/>
          </ac:picMkLst>
        </pc:picChg>
      </pc:sldChg>
      <pc:sldChg chg="addSp modSp">
        <pc:chgData name="Sreelakshmi Ram" userId="a137ff6c2c2eb445" providerId="Windows Live" clId="Web-{EFBDA560-02FE-486D-BFD6-3F8B5D5C52AF}" dt="2021-10-14T18:31:11.075" v="209"/>
        <pc:sldMkLst>
          <pc:docMk/>
          <pc:sldMk cId="1786282390" sldId="268"/>
        </pc:sldMkLst>
        <pc:spChg chg="mod">
          <ac:chgData name="Sreelakshmi Ram" userId="a137ff6c2c2eb445" providerId="Windows Live" clId="Web-{EFBDA560-02FE-486D-BFD6-3F8B5D5C52AF}" dt="2021-10-14T18:15:50.518" v="13" actId="1076"/>
          <ac:spMkLst>
            <pc:docMk/>
            <pc:sldMk cId="1786282390" sldId="268"/>
            <ac:spMk id="3" creationId="{75870C4A-CEB0-432E-B1F7-FEC4F616FADD}"/>
          </ac:spMkLst>
        </pc:spChg>
        <pc:picChg chg="add mod">
          <ac:chgData name="Sreelakshmi Ram" userId="a137ff6c2c2eb445" providerId="Windows Live" clId="Web-{EFBDA560-02FE-486D-BFD6-3F8B5D5C52AF}" dt="2021-10-14T18:31:11.075" v="209"/>
          <ac:picMkLst>
            <pc:docMk/>
            <pc:sldMk cId="1786282390" sldId="268"/>
            <ac:picMk id="4" creationId="{3DD5B467-36E5-4162-BC7F-6836FBBCEFCE}"/>
          </ac:picMkLst>
        </pc:picChg>
      </pc:sldChg>
      <pc:sldChg chg="addSp delSp modSp">
        <pc:chgData name="Sreelakshmi Ram" userId="a137ff6c2c2eb445" providerId="Windows Live" clId="Web-{EFBDA560-02FE-486D-BFD6-3F8B5D5C52AF}" dt="2021-10-14T18:31:21.091" v="210"/>
        <pc:sldMkLst>
          <pc:docMk/>
          <pc:sldMk cId="2966839746" sldId="269"/>
        </pc:sldMkLst>
        <pc:spChg chg="mod">
          <ac:chgData name="Sreelakshmi Ram" userId="a137ff6c2c2eb445" providerId="Windows Live" clId="Web-{EFBDA560-02FE-486D-BFD6-3F8B5D5C52AF}" dt="2021-10-14T18:24:37.529" v="167" actId="1076"/>
          <ac:spMkLst>
            <pc:docMk/>
            <pc:sldMk cId="2966839746" sldId="269"/>
            <ac:spMk id="2" creationId="{D4BACBFD-2A90-4EB2-A9FB-0CAB230A7934}"/>
          </ac:spMkLst>
        </pc:spChg>
        <pc:spChg chg="mod">
          <ac:chgData name="Sreelakshmi Ram" userId="a137ff6c2c2eb445" providerId="Windows Live" clId="Web-{EFBDA560-02FE-486D-BFD6-3F8B5D5C52AF}" dt="2021-10-14T18:25:02.420" v="171" actId="20577"/>
          <ac:spMkLst>
            <pc:docMk/>
            <pc:sldMk cId="2966839746" sldId="269"/>
            <ac:spMk id="3" creationId="{BA83C7CD-9DA5-4471-8171-32767A67958B}"/>
          </ac:spMkLst>
        </pc:spChg>
        <pc:spChg chg="del">
          <ac:chgData name="Sreelakshmi Ram" userId="a137ff6c2c2eb445" providerId="Windows Live" clId="Web-{EFBDA560-02FE-486D-BFD6-3F8B5D5C52AF}" dt="2021-10-14T18:24:19.513" v="163"/>
          <ac:spMkLst>
            <pc:docMk/>
            <pc:sldMk cId="2966839746" sldId="269"/>
            <ac:spMk id="8" creationId="{1B15ED52-F352-441B-82BF-E0EA34836D08}"/>
          </ac:spMkLst>
        </pc:spChg>
        <pc:spChg chg="del">
          <ac:chgData name="Sreelakshmi Ram" userId="a137ff6c2c2eb445" providerId="Windows Live" clId="Web-{EFBDA560-02FE-486D-BFD6-3F8B5D5C52AF}" dt="2021-10-14T18:24:19.513" v="163"/>
          <ac:spMkLst>
            <pc:docMk/>
            <pc:sldMk cId="2966839746" sldId="269"/>
            <ac:spMk id="10" creationId="{3B2E3793-BFE6-45A2-9B7B-E18844431C99}"/>
          </ac:spMkLst>
        </pc:spChg>
        <pc:spChg chg="del">
          <ac:chgData name="Sreelakshmi Ram" userId="a137ff6c2c2eb445" providerId="Windows Live" clId="Web-{EFBDA560-02FE-486D-BFD6-3F8B5D5C52AF}" dt="2021-10-14T18:24:19.513" v="163"/>
          <ac:spMkLst>
            <pc:docMk/>
            <pc:sldMk cId="2966839746" sldId="269"/>
            <ac:spMk id="12" creationId="{BC4C4868-CB8F-4AF9-9CDB-8108F2C19B67}"/>
          </ac:spMkLst>
        </pc:spChg>
        <pc:spChg chg="del">
          <ac:chgData name="Sreelakshmi Ram" userId="a137ff6c2c2eb445" providerId="Windows Live" clId="Web-{EFBDA560-02FE-486D-BFD6-3F8B5D5C52AF}" dt="2021-10-14T18:24:19.513" v="163"/>
          <ac:spMkLst>
            <pc:docMk/>
            <pc:sldMk cId="2966839746" sldId="269"/>
            <ac:spMk id="14" creationId="{375E0459-6403-40CD-989D-56A4407CA12E}"/>
          </ac:spMkLst>
        </pc:spChg>
        <pc:spChg chg="del">
          <ac:chgData name="Sreelakshmi Ram" userId="a137ff6c2c2eb445" providerId="Windows Live" clId="Web-{EFBDA560-02FE-486D-BFD6-3F8B5D5C52AF}" dt="2021-10-14T18:24:19.513" v="163"/>
          <ac:spMkLst>
            <pc:docMk/>
            <pc:sldMk cId="2966839746" sldId="269"/>
            <ac:spMk id="16" creationId="{53E5B1A8-3AC9-4BD1-9BBC-78CA94F2D1BA}"/>
          </ac:spMkLst>
        </pc:spChg>
        <pc:spChg chg="add">
          <ac:chgData name="Sreelakshmi Ram" userId="a137ff6c2c2eb445" providerId="Windows Live" clId="Web-{EFBDA560-02FE-486D-BFD6-3F8B5D5C52AF}" dt="2021-10-14T18:24:19.513" v="163"/>
          <ac:spMkLst>
            <pc:docMk/>
            <pc:sldMk cId="2966839746" sldId="269"/>
            <ac:spMk id="21" creationId="{09588DA8-065E-4F6F-8EFD-43104AB2E0CF}"/>
          </ac:spMkLst>
        </pc:spChg>
        <pc:spChg chg="add">
          <ac:chgData name="Sreelakshmi Ram" userId="a137ff6c2c2eb445" providerId="Windows Live" clId="Web-{EFBDA560-02FE-486D-BFD6-3F8B5D5C52AF}" dt="2021-10-14T18:24:19.513" v="163"/>
          <ac:spMkLst>
            <pc:docMk/>
            <pc:sldMk cId="2966839746" sldId="269"/>
            <ac:spMk id="23" creationId="{C4285719-470E-454C-AF62-8323075F1F5B}"/>
          </ac:spMkLst>
        </pc:spChg>
        <pc:spChg chg="add">
          <ac:chgData name="Sreelakshmi Ram" userId="a137ff6c2c2eb445" providerId="Windows Live" clId="Web-{EFBDA560-02FE-486D-BFD6-3F8B5D5C52AF}" dt="2021-10-14T18:24:19.513" v="163"/>
          <ac:spMkLst>
            <pc:docMk/>
            <pc:sldMk cId="2966839746" sldId="269"/>
            <ac:spMk id="25" creationId="{CD9FE4EF-C4D8-49A0-B2FF-81D8DB7D8A24}"/>
          </ac:spMkLst>
        </pc:spChg>
        <pc:spChg chg="add">
          <ac:chgData name="Sreelakshmi Ram" userId="a137ff6c2c2eb445" providerId="Windows Live" clId="Web-{EFBDA560-02FE-486D-BFD6-3F8B5D5C52AF}" dt="2021-10-14T18:24:19.513" v="163"/>
          <ac:spMkLst>
            <pc:docMk/>
            <pc:sldMk cId="2966839746" sldId="269"/>
            <ac:spMk id="27" creationId="{4300840D-0A0B-4512-BACA-B439D5B9C57C}"/>
          </ac:spMkLst>
        </pc:spChg>
        <pc:spChg chg="add">
          <ac:chgData name="Sreelakshmi Ram" userId="a137ff6c2c2eb445" providerId="Windows Live" clId="Web-{EFBDA560-02FE-486D-BFD6-3F8B5D5C52AF}" dt="2021-10-14T18:24:19.513" v="163"/>
          <ac:spMkLst>
            <pc:docMk/>
            <pc:sldMk cId="2966839746" sldId="269"/>
            <ac:spMk id="29" creationId="{D2B78728-A580-49A7-84F9-6EF6F583ADE0}"/>
          </ac:spMkLst>
        </pc:spChg>
        <pc:spChg chg="add">
          <ac:chgData name="Sreelakshmi Ram" userId="a137ff6c2c2eb445" providerId="Windows Live" clId="Web-{EFBDA560-02FE-486D-BFD6-3F8B5D5C52AF}" dt="2021-10-14T18:24:19.513" v="163"/>
          <ac:spMkLst>
            <pc:docMk/>
            <pc:sldMk cId="2966839746" sldId="269"/>
            <ac:spMk id="31" creationId="{38FAA1A1-D861-433F-88FA-1E9D6FD31D11}"/>
          </ac:spMkLst>
        </pc:spChg>
        <pc:spChg chg="add">
          <ac:chgData name="Sreelakshmi Ram" userId="a137ff6c2c2eb445" providerId="Windows Live" clId="Web-{EFBDA560-02FE-486D-BFD6-3F8B5D5C52AF}" dt="2021-10-14T18:24:19.513" v="163"/>
          <ac:spMkLst>
            <pc:docMk/>
            <pc:sldMk cId="2966839746" sldId="269"/>
            <ac:spMk id="33" creationId="{8D71EDA1-87BF-4D5D-AB79-F346FD19278A}"/>
          </ac:spMkLst>
        </pc:spChg>
        <pc:picChg chg="add mod">
          <ac:chgData name="Sreelakshmi Ram" userId="a137ff6c2c2eb445" providerId="Windows Live" clId="Web-{EFBDA560-02FE-486D-BFD6-3F8B5D5C52AF}" dt="2021-10-14T18:31:21.091" v="210"/>
          <ac:picMkLst>
            <pc:docMk/>
            <pc:sldMk cId="2966839746" sldId="269"/>
            <ac:picMk id="4" creationId="{E8A1A36F-6A0D-4A25-8DE0-A29DEDF1AB50}"/>
          </ac:picMkLst>
        </pc:picChg>
      </pc:sldChg>
      <pc:sldChg chg="addSp delSp modSp">
        <pc:chgData name="Sreelakshmi Ram" userId="a137ff6c2c2eb445" providerId="Windows Live" clId="Web-{EFBDA560-02FE-486D-BFD6-3F8B5D5C52AF}" dt="2021-10-14T18:33:12.421" v="212" actId="20577"/>
        <pc:sldMkLst>
          <pc:docMk/>
          <pc:sldMk cId="4016195998" sldId="286"/>
        </pc:sldMkLst>
        <pc:spChg chg="mod">
          <ac:chgData name="Sreelakshmi Ram" userId="a137ff6c2c2eb445" providerId="Windows Live" clId="Web-{EFBDA560-02FE-486D-BFD6-3F8B5D5C52AF}" dt="2021-10-14T18:33:12.421" v="212" actId="20577"/>
          <ac:spMkLst>
            <pc:docMk/>
            <pc:sldMk cId="4016195998" sldId="286"/>
            <ac:spMk id="2" creationId="{B38B3BE1-6ABB-4A94-8A7E-52844737AFEC}"/>
          </ac:spMkLst>
        </pc:spChg>
        <pc:spChg chg="add del">
          <ac:chgData name="Sreelakshmi Ram" userId="a137ff6c2c2eb445" providerId="Windows Live" clId="Web-{EFBDA560-02FE-486D-BFD6-3F8B5D5C52AF}" dt="2021-10-14T18:29:20.197" v="207"/>
          <ac:spMkLst>
            <pc:docMk/>
            <pc:sldMk cId="4016195998" sldId="286"/>
            <ac:spMk id="7" creationId="{A8DB9CD9-59B1-4D73-BC4C-98796A48EF9B}"/>
          </ac:spMkLst>
        </pc:spChg>
        <pc:spChg chg="add del">
          <ac:chgData name="Sreelakshmi Ram" userId="a137ff6c2c2eb445" providerId="Windows Live" clId="Web-{EFBDA560-02FE-486D-BFD6-3F8B5D5C52AF}" dt="2021-10-14T18:29:20.197" v="207"/>
          <ac:spMkLst>
            <pc:docMk/>
            <pc:sldMk cId="4016195998" sldId="286"/>
            <ac:spMk id="9" creationId="{8874A6A9-41FF-4E33-AFA8-F9F81436A59E}"/>
          </ac:spMkLst>
        </pc:spChg>
        <pc:spChg chg="add">
          <ac:chgData name="Sreelakshmi Ram" userId="a137ff6c2c2eb445" providerId="Windows Live" clId="Web-{EFBDA560-02FE-486D-BFD6-3F8B5D5C52AF}" dt="2021-10-14T18:29:20.197" v="207"/>
          <ac:spMkLst>
            <pc:docMk/>
            <pc:sldMk cId="4016195998" sldId="286"/>
            <ac:spMk id="20" creationId="{A8DB9CD9-59B1-4D73-BC4C-98796A48EF9B}"/>
          </ac:spMkLst>
        </pc:spChg>
        <pc:spChg chg="add">
          <ac:chgData name="Sreelakshmi Ram" userId="a137ff6c2c2eb445" providerId="Windows Live" clId="Web-{EFBDA560-02FE-486D-BFD6-3F8B5D5C52AF}" dt="2021-10-14T18:29:20.197" v="207"/>
          <ac:spMkLst>
            <pc:docMk/>
            <pc:sldMk cId="4016195998" sldId="286"/>
            <ac:spMk id="21" creationId="{8874A6A9-41FF-4E33-AFA8-F9F81436A59E}"/>
          </ac:spMkLst>
        </pc:spChg>
        <pc:spChg chg="add del">
          <ac:chgData name="Sreelakshmi Ram" userId="a137ff6c2c2eb445" providerId="Windows Live" clId="Web-{EFBDA560-02FE-486D-BFD6-3F8B5D5C52AF}" dt="2021-10-14T18:29:20.151" v="206"/>
          <ac:spMkLst>
            <pc:docMk/>
            <pc:sldMk cId="4016195998" sldId="286"/>
            <ac:spMk id="23" creationId="{0E30439A-8A5B-46EC-8283-9B6B031D40D0}"/>
          </ac:spMkLst>
        </pc:spChg>
        <pc:spChg chg="add del">
          <ac:chgData name="Sreelakshmi Ram" userId="a137ff6c2c2eb445" providerId="Windows Live" clId="Web-{EFBDA560-02FE-486D-BFD6-3F8B5D5C52AF}" dt="2021-10-14T18:29:20.151" v="206"/>
          <ac:spMkLst>
            <pc:docMk/>
            <pc:sldMk cId="4016195998" sldId="286"/>
            <ac:spMk id="25" creationId="{5CEAD642-85CF-4750-8432-7C80C901F001}"/>
          </ac:spMkLst>
        </pc:spChg>
        <pc:spChg chg="add del">
          <ac:chgData name="Sreelakshmi Ram" userId="a137ff6c2c2eb445" providerId="Windows Live" clId="Web-{EFBDA560-02FE-486D-BFD6-3F8B5D5C52AF}" dt="2021-10-14T18:29:20.151" v="206"/>
          <ac:spMkLst>
            <pc:docMk/>
            <pc:sldMk cId="4016195998" sldId="286"/>
            <ac:spMk id="27" creationId="{FA33EEAE-15D5-4119-8C1E-89D943F911EF}"/>
          </ac:spMkLst>
        </pc:spChg>
        <pc:spChg chg="add del">
          <ac:chgData name="Sreelakshmi Ram" userId="a137ff6c2c2eb445" providerId="Windows Live" clId="Web-{EFBDA560-02FE-486D-BFD6-3F8B5D5C52AF}" dt="2021-10-14T18:29:20.151" v="206"/>
          <ac:spMkLst>
            <pc:docMk/>
            <pc:sldMk cId="4016195998" sldId="286"/>
            <ac:spMk id="29" creationId="{730D8B3B-9B80-4025-B934-26DC7D7CD231}"/>
          </ac:spMkLst>
        </pc:spChg>
        <pc:spChg chg="add del">
          <ac:chgData name="Sreelakshmi Ram" userId="a137ff6c2c2eb445" providerId="Windows Live" clId="Web-{EFBDA560-02FE-486D-BFD6-3F8B5D5C52AF}" dt="2021-10-14T18:29:20.151" v="206"/>
          <ac:spMkLst>
            <pc:docMk/>
            <pc:sldMk cId="4016195998" sldId="286"/>
            <ac:spMk id="31" creationId="{B5A1B09C-1565-46F8-B70F-621C5EB48A09}"/>
          </ac:spMkLst>
        </pc:spChg>
        <pc:spChg chg="add del">
          <ac:chgData name="Sreelakshmi Ram" userId="a137ff6c2c2eb445" providerId="Windows Live" clId="Web-{EFBDA560-02FE-486D-BFD6-3F8B5D5C52AF}" dt="2021-10-14T18:29:20.151" v="206"/>
          <ac:spMkLst>
            <pc:docMk/>
            <pc:sldMk cId="4016195998" sldId="286"/>
            <ac:spMk id="33" creationId="{8C516CC8-80AC-446C-A56E-9F54B7210402}"/>
          </ac:spMkLst>
        </pc:spChg>
        <pc:spChg chg="add del">
          <ac:chgData name="Sreelakshmi Ram" userId="a137ff6c2c2eb445" providerId="Windows Live" clId="Web-{EFBDA560-02FE-486D-BFD6-3F8B5D5C52AF}" dt="2021-10-14T18:29:20.151" v="206"/>
          <ac:spMkLst>
            <pc:docMk/>
            <pc:sldMk cId="4016195998" sldId="286"/>
            <ac:spMk id="35" creationId="{53947E58-F088-49F1-A3D1-DEA690192E84}"/>
          </ac:spMkLst>
        </pc:spChg>
        <pc:grpChg chg="add del">
          <ac:chgData name="Sreelakshmi Ram" userId="a137ff6c2c2eb445" providerId="Windows Live" clId="Web-{EFBDA560-02FE-486D-BFD6-3F8B5D5C52AF}" dt="2021-10-14T18:29:20.197" v="207"/>
          <ac:grpSpMkLst>
            <pc:docMk/>
            <pc:sldMk cId="4016195998" sldId="286"/>
            <ac:grpSpMk id="11" creationId="{721D730E-1F97-4071-B143-B05E6D2599BC}"/>
          </ac:grpSpMkLst>
        </pc:grpChg>
        <pc:grpChg chg="add">
          <ac:chgData name="Sreelakshmi Ram" userId="a137ff6c2c2eb445" providerId="Windows Live" clId="Web-{EFBDA560-02FE-486D-BFD6-3F8B5D5C52AF}" dt="2021-10-14T18:29:20.197" v="207"/>
          <ac:grpSpMkLst>
            <pc:docMk/>
            <pc:sldMk cId="4016195998" sldId="286"/>
            <ac:grpSpMk id="22" creationId="{721D730E-1F97-4071-B143-B05E6D2599BC}"/>
          </ac:grpSpMkLst>
        </pc:grpChg>
      </pc:sldChg>
      <pc:sldChg chg="add del replId">
        <pc:chgData name="Sreelakshmi Ram" userId="a137ff6c2c2eb445" providerId="Windows Live" clId="Web-{EFBDA560-02FE-486D-BFD6-3F8B5D5C52AF}" dt="2021-10-14T18:17:18.035" v="20"/>
        <pc:sldMkLst>
          <pc:docMk/>
          <pc:sldMk cId="564762906" sldId="287"/>
        </pc:sldMkLst>
      </pc:sldChg>
      <pc:sldChg chg="addSp delSp modSp new mod setBg">
        <pc:chgData name="Sreelakshmi Ram" userId="a137ff6c2c2eb445" providerId="Windows Live" clId="Web-{EFBDA560-02FE-486D-BFD6-3F8B5D5C52AF}" dt="2021-10-14T18:31:29.841" v="211"/>
        <pc:sldMkLst>
          <pc:docMk/>
          <pc:sldMk cId="3210243959" sldId="287"/>
        </pc:sldMkLst>
        <pc:spChg chg="mod">
          <ac:chgData name="Sreelakshmi Ram" userId="a137ff6c2c2eb445" providerId="Windows Live" clId="Web-{EFBDA560-02FE-486D-BFD6-3F8B5D5C52AF}" dt="2021-10-14T18:27:01.470" v="197" actId="20577"/>
          <ac:spMkLst>
            <pc:docMk/>
            <pc:sldMk cId="3210243959" sldId="287"/>
            <ac:spMk id="2" creationId="{4AAF8ECD-176A-4118-8DF9-7FA7ACDF968C}"/>
          </ac:spMkLst>
        </pc:spChg>
        <pc:spChg chg="del mod">
          <ac:chgData name="Sreelakshmi Ram" userId="a137ff6c2c2eb445" providerId="Windows Live" clId="Web-{EFBDA560-02FE-486D-BFD6-3F8B5D5C52AF}" dt="2021-10-14T18:27:14.533" v="198"/>
          <ac:spMkLst>
            <pc:docMk/>
            <pc:sldMk cId="3210243959" sldId="287"/>
            <ac:spMk id="3" creationId="{D22A5094-813B-4BD8-80C7-689D40A8094A}"/>
          </ac:spMkLst>
        </pc:spChg>
        <pc:spChg chg="add">
          <ac:chgData name="Sreelakshmi Ram" userId="a137ff6c2c2eb445" providerId="Windows Live" clId="Web-{EFBDA560-02FE-486D-BFD6-3F8B5D5C52AF}" dt="2021-10-14T18:26:45.938" v="194"/>
          <ac:spMkLst>
            <pc:docMk/>
            <pc:sldMk cId="3210243959" sldId="287"/>
            <ac:spMk id="8" creationId="{09588DA8-065E-4F6F-8EFD-43104AB2E0CF}"/>
          </ac:spMkLst>
        </pc:spChg>
        <pc:spChg chg="add">
          <ac:chgData name="Sreelakshmi Ram" userId="a137ff6c2c2eb445" providerId="Windows Live" clId="Web-{EFBDA560-02FE-486D-BFD6-3F8B5D5C52AF}" dt="2021-10-14T18:26:45.938" v="194"/>
          <ac:spMkLst>
            <pc:docMk/>
            <pc:sldMk cId="3210243959" sldId="287"/>
            <ac:spMk id="10" creationId="{C4285719-470E-454C-AF62-8323075F1F5B}"/>
          </ac:spMkLst>
        </pc:spChg>
        <pc:spChg chg="add">
          <ac:chgData name="Sreelakshmi Ram" userId="a137ff6c2c2eb445" providerId="Windows Live" clId="Web-{EFBDA560-02FE-486D-BFD6-3F8B5D5C52AF}" dt="2021-10-14T18:26:45.938" v="194"/>
          <ac:spMkLst>
            <pc:docMk/>
            <pc:sldMk cId="3210243959" sldId="287"/>
            <ac:spMk id="12" creationId="{CD9FE4EF-C4D8-49A0-B2FF-81D8DB7D8A24}"/>
          </ac:spMkLst>
        </pc:spChg>
        <pc:spChg chg="add">
          <ac:chgData name="Sreelakshmi Ram" userId="a137ff6c2c2eb445" providerId="Windows Live" clId="Web-{EFBDA560-02FE-486D-BFD6-3F8B5D5C52AF}" dt="2021-10-14T18:26:45.938" v="194"/>
          <ac:spMkLst>
            <pc:docMk/>
            <pc:sldMk cId="3210243959" sldId="287"/>
            <ac:spMk id="14" creationId="{4300840D-0A0B-4512-BACA-B439D5B9C57C}"/>
          </ac:spMkLst>
        </pc:spChg>
        <pc:spChg chg="add">
          <ac:chgData name="Sreelakshmi Ram" userId="a137ff6c2c2eb445" providerId="Windows Live" clId="Web-{EFBDA560-02FE-486D-BFD6-3F8B5D5C52AF}" dt="2021-10-14T18:26:45.938" v="194"/>
          <ac:spMkLst>
            <pc:docMk/>
            <pc:sldMk cId="3210243959" sldId="287"/>
            <ac:spMk id="16" creationId="{D2B78728-A580-49A7-84F9-6EF6F583ADE0}"/>
          </ac:spMkLst>
        </pc:spChg>
        <pc:spChg chg="add">
          <ac:chgData name="Sreelakshmi Ram" userId="a137ff6c2c2eb445" providerId="Windows Live" clId="Web-{EFBDA560-02FE-486D-BFD6-3F8B5D5C52AF}" dt="2021-10-14T18:26:45.938" v="194"/>
          <ac:spMkLst>
            <pc:docMk/>
            <pc:sldMk cId="3210243959" sldId="287"/>
            <ac:spMk id="18" creationId="{38FAA1A1-D861-433F-88FA-1E9D6FD31D11}"/>
          </ac:spMkLst>
        </pc:spChg>
        <pc:spChg chg="add">
          <ac:chgData name="Sreelakshmi Ram" userId="a137ff6c2c2eb445" providerId="Windows Live" clId="Web-{EFBDA560-02FE-486D-BFD6-3F8B5D5C52AF}" dt="2021-10-14T18:26:45.938" v="194"/>
          <ac:spMkLst>
            <pc:docMk/>
            <pc:sldMk cId="3210243959" sldId="287"/>
            <ac:spMk id="20" creationId="{8D71EDA1-87BF-4D5D-AB79-F346FD19278A}"/>
          </ac:spMkLst>
        </pc:spChg>
        <pc:picChg chg="add mod ord">
          <ac:chgData name="Sreelakshmi Ram" userId="a137ff6c2c2eb445" providerId="Windows Live" clId="Web-{EFBDA560-02FE-486D-BFD6-3F8B5D5C52AF}" dt="2021-10-14T18:31:29.841" v="211"/>
          <ac:picMkLst>
            <pc:docMk/>
            <pc:sldMk cId="3210243959" sldId="287"/>
            <ac:picMk id="4" creationId="{42062C1F-F528-460D-896F-E7F2CEEA890D}"/>
          </ac:picMkLst>
        </pc:picChg>
      </pc:sldChg>
    </pc:docChg>
  </pc:docChgLst>
  <pc:docChgLst>
    <pc:chgData name="Sreelakshmi Ram" userId="a137ff6c2c2eb445" providerId="Windows Live" clId="Web-{79619B3E-383A-4974-9F20-486AFB3C939D}"/>
    <pc:docChg chg="addSld delSld modSld sldOrd">
      <pc:chgData name="Sreelakshmi Ram" userId="a137ff6c2c2eb445" providerId="Windows Live" clId="Web-{79619B3E-383A-4974-9F20-486AFB3C939D}" dt="2021-10-12T10:32:23.987" v="557" actId="20577"/>
      <pc:docMkLst>
        <pc:docMk/>
      </pc:docMkLst>
      <pc:sldChg chg="addSp modSp mod setBg setClrOvrMap">
        <pc:chgData name="Sreelakshmi Ram" userId="a137ff6c2c2eb445" providerId="Windows Live" clId="Web-{79619B3E-383A-4974-9F20-486AFB3C939D}" dt="2021-10-12T07:00:39.904" v="11" actId="20577"/>
        <pc:sldMkLst>
          <pc:docMk/>
          <pc:sldMk cId="109857222" sldId="256"/>
        </pc:sldMkLst>
        <pc:spChg chg="mod">
          <ac:chgData name="Sreelakshmi Ram" userId="a137ff6c2c2eb445" providerId="Windows Live" clId="Web-{79619B3E-383A-4974-9F20-486AFB3C939D}" dt="2021-10-12T06:59:59.589" v="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reelakshmi Ram" userId="a137ff6c2c2eb445" providerId="Windows Live" clId="Web-{79619B3E-383A-4974-9F20-486AFB3C939D}" dt="2021-10-12T07:00:39.904" v="11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reelakshmi Ram" userId="a137ff6c2c2eb445" providerId="Windows Live" clId="Web-{79619B3E-383A-4974-9F20-486AFB3C939D}" dt="2021-10-12T06:59:08.930" v="1"/>
          <ac:spMkLst>
            <pc:docMk/>
            <pc:sldMk cId="109857222" sldId="256"/>
            <ac:spMk id="9" creationId="{71B2258F-86CA-4D4D-8270-BC05FCDEBFB3}"/>
          </ac:spMkLst>
        </pc:spChg>
        <pc:picChg chg="add mod ord">
          <ac:chgData name="Sreelakshmi Ram" userId="a137ff6c2c2eb445" providerId="Windows Live" clId="Web-{79619B3E-383A-4974-9F20-486AFB3C939D}" dt="2021-10-12T06:59:08.930" v="1"/>
          <ac:picMkLst>
            <pc:docMk/>
            <pc:sldMk cId="109857222" sldId="256"/>
            <ac:picMk id="4" creationId="{8C2AE1E3-DD1B-4629-AC15-77CEB3093387}"/>
          </ac:picMkLst>
        </pc:picChg>
      </pc:sldChg>
      <pc:sldChg chg="new del ord">
        <pc:chgData name="Sreelakshmi Ram" userId="a137ff6c2c2eb445" providerId="Windows Live" clId="Web-{79619B3E-383A-4974-9F20-486AFB3C939D}" dt="2021-10-12T07:09:20.855" v="66"/>
        <pc:sldMkLst>
          <pc:docMk/>
          <pc:sldMk cId="3793637960" sldId="257"/>
        </pc:sldMkLst>
      </pc:sldChg>
      <pc:sldChg chg="add ord">
        <pc:chgData name="Sreelakshmi Ram" userId="a137ff6c2c2eb445" providerId="Windows Live" clId="Web-{79619B3E-383A-4974-9F20-486AFB3C939D}" dt="2021-10-12T07:01:56.392" v="13"/>
        <pc:sldMkLst>
          <pc:docMk/>
          <pc:sldMk cId="2503390143" sldId="258"/>
        </pc:sldMkLst>
      </pc:sldChg>
      <pc:sldChg chg="add ord">
        <pc:chgData name="Sreelakshmi Ram" userId="a137ff6c2c2eb445" providerId="Windows Live" clId="Web-{79619B3E-383A-4974-9F20-486AFB3C939D}" dt="2021-10-12T07:02:38.566" v="15"/>
        <pc:sldMkLst>
          <pc:docMk/>
          <pc:sldMk cId="2434280861" sldId="259"/>
        </pc:sldMkLst>
      </pc:sldChg>
      <pc:sldChg chg="add">
        <pc:chgData name="Sreelakshmi Ram" userId="a137ff6c2c2eb445" providerId="Windows Live" clId="Web-{79619B3E-383A-4974-9F20-486AFB3C939D}" dt="2021-10-12T07:04:12.978" v="16"/>
        <pc:sldMkLst>
          <pc:docMk/>
          <pc:sldMk cId="2417141635" sldId="260"/>
        </pc:sldMkLst>
      </pc:sldChg>
      <pc:sldChg chg="modSp add">
        <pc:chgData name="Sreelakshmi Ram" userId="a137ff6c2c2eb445" providerId="Windows Live" clId="Web-{79619B3E-383A-4974-9F20-486AFB3C939D}" dt="2021-10-12T07:12:32.615" v="85" actId="20577"/>
        <pc:sldMkLst>
          <pc:docMk/>
          <pc:sldMk cId="1992214638" sldId="261"/>
        </pc:sldMkLst>
        <pc:spChg chg="mod">
          <ac:chgData name="Sreelakshmi Ram" userId="a137ff6c2c2eb445" providerId="Windows Live" clId="Web-{79619B3E-383A-4974-9F20-486AFB3C939D}" dt="2021-10-12T07:06:34.580" v="27" actId="20577"/>
          <ac:spMkLst>
            <pc:docMk/>
            <pc:sldMk cId="1992214638" sldId="261"/>
            <ac:spMk id="2" creationId="{0B3F87FA-D63A-4069-901C-AC3C25C42125}"/>
          </ac:spMkLst>
        </pc:spChg>
        <pc:spChg chg="mod">
          <ac:chgData name="Sreelakshmi Ram" userId="a137ff6c2c2eb445" providerId="Windows Live" clId="Web-{79619B3E-383A-4974-9F20-486AFB3C939D}" dt="2021-10-12T07:12:32.615" v="85" actId="20577"/>
          <ac:spMkLst>
            <pc:docMk/>
            <pc:sldMk cId="1992214638" sldId="261"/>
            <ac:spMk id="3" creationId="{A6900176-8953-456D-8AD7-124F9C3E4245}"/>
          </ac:spMkLst>
        </pc:spChg>
      </pc:sldChg>
      <pc:sldChg chg="modSp add ord">
        <pc:chgData name="Sreelakshmi Ram" userId="a137ff6c2c2eb445" providerId="Windows Live" clId="Web-{79619B3E-383A-4974-9F20-486AFB3C939D}" dt="2021-10-12T07:09:04.369" v="63"/>
        <pc:sldMkLst>
          <pc:docMk/>
          <pc:sldMk cId="1614929966" sldId="262"/>
        </pc:sldMkLst>
        <pc:spChg chg="mod">
          <ac:chgData name="Sreelakshmi Ram" userId="a137ff6c2c2eb445" providerId="Windows Live" clId="Web-{79619B3E-383A-4974-9F20-486AFB3C939D}" dt="2021-10-12T07:06:38.705" v="29" actId="20577"/>
          <ac:spMkLst>
            <pc:docMk/>
            <pc:sldMk cId="1614929966" sldId="262"/>
            <ac:spMk id="2" creationId="{1AC39CA1-1814-4E0C-B67E-DA5CEC6AAFA0}"/>
          </ac:spMkLst>
        </pc:spChg>
        <pc:spChg chg="mod">
          <ac:chgData name="Sreelakshmi Ram" userId="a137ff6c2c2eb445" providerId="Windows Live" clId="Web-{79619B3E-383A-4974-9F20-486AFB3C939D}" dt="2021-10-12T07:08:30.071" v="61" actId="20577"/>
          <ac:spMkLst>
            <pc:docMk/>
            <pc:sldMk cId="1614929966" sldId="262"/>
            <ac:spMk id="3" creationId="{606AF253-953C-4E5C-AE04-FD82A43CE31C}"/>
          </ac:spMkLst>
        </pc:spChg>
      </pc:sldChg>
      <pc:sldChg chg="addSp delSp modSp add ord replId">
        <pc:chgData name="Sreelakshmi Ram" userId="a137ff6c2c2eb445" providerId="Windows Live" clId="Web-{79619B3E-383A-4974-9F20-486AFB3C939D}" dt="2021-10-12T08:05:10.870" v="545" actId="20577"/>
        <pc:sldMkLst>
          <pc:docMk/>
          <pc:sldMk cId="3613709079" sldId="263"/>
        </pc:sldMkLst>
        <pc:spChg chg="del mod">
          <ac:chgData name="Sreelakshmi Ram" userId="a137ff6c2c2eb445" providerId="Windows Live" clId="Web-{79619B3E-383A-4974-9F20-486AFB3C939D}" dt="2021-10-12T07:20:55.175" v="115"/>
          <ac:spMkLst>
            <pc:docMk/>
            <pc:sldMk cId="3613709079" sldId="263"/>
            <ac:spMk id="2" creationId="{1AC39CA1-1814-4E0C-B67E-DA5CEC6AAFA0}"/>
          </ac:spMkLst>
        </pc:spChg>
        <pc:spChg chg="mod">
          <ac:chgData name="Sreelakshmi Ram" userId="a137ff6c2c2eb445" providerId="Windows Live" clId="Web-{79619B3E-383A-4974-9F20-486AFB3C939D}" dt="2021-10-12T08:05:10.870" v="545" actId="20577"/>
          <ac:spMkLst>
            <pc:docMk/>
            <pc:sldMk cId="3613709079" sldId="263"/>
            <ac:spMk id="3" creationId="{606AF253-953C-4E5C-AE04-FD82A43CE31C}"/>
          </ac:spMkLst>
        </pc:spChg>
        <pc:spChg chg="add mod">
          <ac:chgData name="Sreelakshmi Ram" userId="a137ff6c2c2eb445" providerId="Windows Live" clId="Web-{79619B3E-383A-4974-9F20-486AFB3C939D}" dt="2021-10-12T07:45:45.852" v="377" actId="20577"/>
          <ac:spMkLst>
            <pc:docMk/>
            <pc:sldMk cId="3613709079" sldId="263"/>
            <ac:spMk id="5" creationId="{845EDEF4-02D2-4E50-ADA3-EC86280B0BE7}"/>
          </ac:spMkLst>
        </pc:spChg>
        <pc:spChg chg="add del">
          <ac:chgData name="Sreelakshmi Ram" userId="a137ff6c2c2eb445" providerId="Windows Live" clId="Web-{79619B3E-383A-4974-9F20-486AFB3C939D}" dt="2021-10-12T07:45:08.834" v="366"/>
          <ac:spMkLst>
            <pc:docMk/>
            <pc:sldMk cId="3613709079" sldId="263"/>
            <ac:spMk id="6" creationId="{1029A04D-BA93-49C5-98D7-564C301612DB}"/>
          </ac:spMkLst>
        </pc:spChg>
        <pc:spChg chg="add del">
          <ac:chgData name="Sreelakshmi Ram" userId="a137ff6c2c2eb445" providerId="Windows Live" clId="Web-{79619B3E-383A-4974-9F20-486AFB3C939D}" dt="2021-10-12T07:45:05.053" v="365"/>
          <ac:spMkLst>
            <pc:docMk/>
            <pc:sldMk cId="3613709079" sldId="263"/>
            <ac:spMk id="7" creationId="{6159E0A1-57A6-4F8A-A59B-389E5041C5DD}"/>
          </ac:spMkLst>
        </pc:spChg>
      </pc:sldChg>
      <pc:sldChg chg="add del replId">
        <pc:chgData name="Sreelakshmi Ram" userId="a137ff6c2c2eb445" providerId="Windows Live" clId="Web-{79619B3E-383A-4974-9F20-486AFB3C939D}" dt="2021-10-12T07:10:38.753" v="70"/>
        <pc:sldMkLst>
          <pc:docMk/>
          <pc:sldMk cId="1612570400" sldId="264"/>
        </pc:sldMkLst>
      </pc:sldChg>
      <pc:sldChg chg="modSp add del replId">
        <pc:chgData name="Sreelakshmi Ram" userId="a137ff6c2c2eb445" providerId="Windows Live" clId="Web-{79619B3E-383A-4974-9F20-486AFB3C939D}" dt="2021-10-12T07:46:08.947" v="384"/>
        <pc:sldMkLst>
          <pc:docMk/>
          <pc:sldMk cId="30677967" sldId="265"/>
        </pc:sldMkLst>
        <pc:spChg chg="mod">
          <ac:chgData name="Sreelakshmi Ram" userId="a137ff6c2c2eb445" providerId="Windows Live" clId="Web-{79619B3E-383A-4974-9F20-486AFB3C939D}" dt="2021-10-12T07:09:33.183" v="69" actId="20577"/>
          <ac:spMkLst>
            <pc:docMk/>
            <pc:sldMk cId="30677967" sldId="265"/>
            <ac:spMk id="3" creationId="{606AF253-953C-4E5C-AE04-FD82A43CE31C}"/>
          </ac:spMkLst>
        </pc:spChg>
      </pc:sldChg>
      <pc:sldChg chg="add del replId">
        <pc:chgData name="Sreelakshmi Ram" userId="a137ff6c2c2eb445" providerId="Windows Live" clId="Web-{79619B3E-383A-4974-9F20-486AFB3C939D}" dt="2021-10-12T07:46:11.275" v="385"/>
        <pc:sldMkLst>
          <pc:docMk/>
          <pc:sldMk cId="3812484548" sldId="266"/>
        </pc:sldMkLst>
      </pc:sldChg>
      <pc:sldChg chg="add ord">
        <pc:chgData name="Sreelakshmi Ram" userId="a137ff6c2c2eb445" providerId="Windows Live" clId="Web-{79619B3E-383A-4974-9F20-486AFB3C939D}" dt="2021-10-12T07:12:40.991" v="87"/>
        <pc:sldMkLst>
          <pc:docMk/>
          <pc:sldMk cId="1426452807" sldId="267"/>
        </pc:sldMkLst>
      </pc:sldChg>
      <pc:sldChg chg="addSp delSp modSp add ord">
        <pc:chgData name="Sreelakshmi Ram" userId="a137ff6c2c2eb445" providerId="Windows Live" clId="Web-{79619B3E-383A-4974-9F20-486AFB3C939D}" dt="2021-10-12T07:54:06.395" v="508" actId="20577"/>
        <pc:sldMkLst>
          <pc:docMk/>
          <pc:sldMk cId="1786282390" sldId="268"/>
        </pc:sldMkLst>
        <pc:spChg chg="mod">
          <ac:chgData name="Sreelakshmi Ram" userId="a137ff6c2c2eb445" providerId="Windows Live" clId="Web-{79619B3E-383A-4974-9F20-486AFB3C939D}" dt="2021-10-12T07:54:06.395" v="508" actId="20577"/>
          <ac:spMkLst>
            <pc:docMk/>
            <pc:sldMk cId="1786282390" sldId="268"/>
            <ac:spMk id="3" creationId="{75870C4A-CEB0-432E-B1F7-FEC4F616FADD}"/>
          </ac:spMkLst>
        </pc:spChg>
        <pc:spChg chg="add del">
          <ac:chgData name="Sreelakshmi Ram" userId="a137ff6c2c2eb445" providerId="Windows Live" clId="Web-{79619B3E-383A-4974-9F20-486AFB3C939D}" dt="2021-10-12T07:53:03.689" v="488"/>
          <ac:spMkLst>
            <pc:docMk/>
            <pc:sldMk cId="1786282390" sldId="268"/>
            <ac:spMk id="4" creationId="{4BE24FC6-C81A-4BF8-BA51-50967EDB0947}"/>
          </ac:spMkLst>
        </pc:spChg>
      </pc:sldChg>
      <pc:sldChg chg="modSp add ord">
        <pc:chgData name="Sreelakshmi Ram" userId="a137ff6c2c2eb445" providerId="Windows Live" clId="Web-{79619B3E-383A-4974-9F20-486AFB3C939D}" dt="2021-10-12T07:14:50.451" v="96" actId="20577"/>
        <pc:sldMkLst>
          <pc:docMk/>
          <pc:sldMk cId="2966839746" sldId="269"/>
        </pc:sldMkLst>
        <pc:spChg chg="mod">
          <ac:chgData name="Sreelakshmi Ram" userId="a137ff6c2c2eb445" providerId="Windows Live" clId="Web-{79619B3E-383A-4974-9F20-486AFB3C939D}" dt="2021-10-12T07:14:50.451" v="96" actId="20577"/>
          <ac:spMkLst>
            <pc:docMk/>
            <pc:sldMk cId="2966839746" sldId="269"/>
            <ac:spMk id="3" creationId="{BA83C7CD-9DA5-4471-8171-32767A67958B}"/>
          </ac:spMkLst>
        </pc:spChg>
      </pc:sldChg>
      <pc:sldChg chg="modSp add ord replId">
        <pc:chgData name="Sreelakshmi Ram" userId="a137ff6c2c2eb445" providerId="Windows Live" clId="Web-{79619B3E-383A-4974-9F20-486AFB3C939D}" dt="2021-10-12T08:05:52.685" v="551" actId="20577"/>
        <pc:sldMkLst>
          <pc:docMk/>
          <pc:sldMk cId="3776442101" sldId="270"/>
        </pc:sldMkLst>
        <pc:spChg chg="mod">
          <ac:chgData name="Sreelakshmi Ram" userId="a137ff6c2c2eb445" providerId="Windows Live" clId="Web-{79619B3E-383A-4974-9F20-486AFB3C939D}" dt="2021-10-12T08:05:52.685" v="551" actId="20577"/>
          <ac:spMkLst>
            <pc:docMk/>
            <pc:sldMk cId="3776442101" sldId="270"/>
            <ac:spMk id="3" creationId="{606AF253-953C-4E5C-AE04-FD82A43CE31C}"/>
          </ac:spMkLst>
        </pc:spChg>
        <pc:spChg chg="mod">
          <ac:chgData name="Sreelakshmi Ram" userId="a137ff6c2c2eb445" providerId="Windows Live" clId="Web-{79619B3E-383A-4974-9F20-486AFB3C939D}" dt="2021-10-12T07:45:55.274" v="382" actId="20577"/>
          <ac:spMkLst>
            <pc:docMk/>
            <pc:sldMk cId="3776442101" sldId="270"/>
            <ac:spMk id="5" creationId="{845EDEF4-02D2-4E50-ADA3-EC86280B0BE7}"/>
          </ac:spMkLst>
        </pc:spChg>
      </pc:sldChg>
      <pc:sldChg chg="modSp new">
        <pc:chgData name="Sreelakshmi Ram" userId="a137ff6c2c2eb445" providerId="Windows Live" clId="Web-{79619B3E-383A-4974-9F20-486AFB3C939D}" dt="2021-10-12T10:32:23.987" v="557" actId="20577"/>
        <pc:sldMkLst>
          <pc:docMk/>
          <pc:sldMk cId="2093836302" sldId="271"/>
        </pc:sldMkLst>
        <pc:spChg chg="mod">
          <ac:chgData name="Sreelakshmi Ram" userId="a137ff6c2c2eb445" providerId="Windows Live" clId="Web-{79619B3E-383A-4974-9F20-486AFB3C939D}" dt="2021-10-12T10:32:21.393" v="556" actId="20577"/>
          <ac:spMkLst>
            <pc:docMk/>
            <pc:sldMk cId="2093836302" sldId="271"/>
            <ac:spMk id="2" creationId="{ECD61C4E-D654-4858-8620-50B575488235}"/>
          </ac:spMkLst>
        </pc:spChg>
        <pc:spChg chg="mod">
          <ac:chgData name="Sreelakshmi Ram" userId="a137ff6c2c2eb445" providerId="Windows Live" clId="Web-{79619B3E-383A-4974-9F20-486AFB3C939D}" dt="2021-10-12T10:32:23.987" v="557" actId="20577"/>
          <ac:spMkLst>
            <pc:docMk/>
            <pc:sldMk cId="2093836302" sldId="271"/>
            <ac:spMk id="3" creationId="{67F0767C-4A0B-45F9-AC3A-CA260A3588FB}"/>
          </ac:spMkLst>
        </pc:spChg>
      </pc:sldChg>
    </pc:docChg>
  </pc:docChgLst>
  <pc:docChgLst>
    <pc:chgData name="Sreelakshmi Ram" userId="a137ff6c2c2eb445" providerId="Windows Live" clId="Web-{90718E89-3438-473A-BFE2-4F4EC374B9D7}"/>
    <pc:docChg chg="addSld delSld modSld sldOrd">
      <pc:chgData name="Sreelakshmi Ram" userId="a137ff6c2c2eb445" providerId="Windows Live" clId="Web-{90718E89-3438-473A-BFE2-4F4EC374B9D7}" dt="2021-10-15T11:58:25.935" v="57"/>
      <pc:docMkLst>
        <pc:docMk/>
      </pc:docMkLst>
      <pc:sldChg chg="ord">
        <pc:chgData name="Sreelakshmi Ram" userId="a137ff6c2c2eb445" providerId="Windows Live" clId="Web-{90718E89-3438-473A-BFE2-4F4EC374B9D7}" dt="2021-10-15T10:58:13.965" v="32"/>
        <pc:sldMkLst>
          <pc:docMk/>
          <pc:sldMk cId="2503390143" sldId="258"/>
        </pc:sldMkLst>
      </pc:sldChg>
      <pc:sldChg chg="modSp">
        <pc:chgData name="Sreelakshmi Ram" userId="a137ff6c2c2eb445" providerId="Windows Live" clId="Web-{90718E89-3438-473A-BFE2-4F4EC374B9D7}" dt="2021-10-15T09:57:26.808" v="1" actId="20577"/>
        <pc:sldMkLst>
          <pc:docMk/>
          <pc:sldMk cId="2434280861" sldId="259"/>
        </pc:sldMkLst>
        <pc:spChg chg="mod">
          <ac:chgData name="Sreelakshmi Ram" userId="a137ff6c2c2eb445" providerId="Windows Live" clId="Web-{90718E89-3438-473A-BFE2-4F4EC374B9D7}" dt="2021-10-15T09:57:26.808" v="1" actId="20577"/>
          <ac:spMkLst>
            <pc:docMk/>
            <pc:sldMk cId="2434280861" sldId="259"/>
            <ac:spMk id="3" creationId="{4CE880DC-4EF9-4669-8616-62FD9317DC98}"/>
          </ac:spMkLst>
        </pc:spChg>
      </pc:sldChg>
      <pc:sldChg chg="modSp">
        <pc:chgData name="Sreelakshmi Ram" userId="a137ff6c2c2eb445" providerId="Windows Live" clId="Web-{90718E89-3438-473A-BFE2-4F4EC374B9D7}" dt="2021-10-15T11:15:31.831" v="47" actId="20577"/>
        <pc:sldMkLst>
          <pc:docMk/>
          <pc:sldMk cId="1992214638" sldId="261"/>
        </pc:sldMkLst>
        <pc:spChg chg="mod">
          <ac:chgData name="Sreelakshmi Ram" userId="a137ff6c2c2eb445" providerId="Windows Live" clId="Web-{90718E89-3438-473A-BFE2-4F4EC374B9D7}" dt="2021-10-15T11:15:31.831" v="47" actId="20577"/>
          <ac:spMkLst>
            <pc:docMk/>
            <pc:sldMk cId="1992214638" sldId="261"/>
            <ac:spMk id="3" creationId="{A6900176-8953-456D-8AD7-124F9C3E4245}"/>
          </ac:spMkLst>
        </pc:spChg>
      </pc:sldChg>
      <pc:sldChg chg="modSp">
        <pc:chgData name="Sreelakshmi Ram" userId="a137ff6c2c2eb445" providerId="Windows Live" clId="Web-{90718E89-3438-473A-BFE2-4F4EC374B9D7}" dt="2021-10-15T11:01:58.126" v="34" actId="20577"/>
        <pc:sldMkLst>
          <pc:docMk/>
          <pc:sldMk cId="1614929966" sldId="262"/>
        </pc:sldMkLst>
        <pc:spChg chg="mod">
          <ac:chgData name="Sreelakshmi Ram" userId="a137ff6c2c2eb445" providerId="Windows Live" clId="Web-{90718E89-3438-473A-BFE2-4F4EC374B9D7}" dt="2021-10-15T11:01:58.126" v="34" actId="20577"/>
          <ac:spMkLst>
            <pc:docMk/>
            <pc:sldMk cId="1614929966" sldId="262"/>
            <ac:spMk id="3" creationId="{606AF253-953C-4E5C-AE04-FD82A43CE31C}"/>
          </ac:spMkLst>
        </pc:spChg>
      </pc:sldChg>
      <pc:sldChg chg="modSp">
        <pc:chgData name="Sreelakshmi Ram" userId="a137ff6c2c2eb445" providerId="Windows Live" clId="Web-{90718E89-3438-473A-BFE2-4F4EC374B9D7}" dt="2021-10-15T11:07:20.368" v="43" actId="20577"/>
        <pc:sldMkLst>
          <pc:docMk/>
          <pc:sldMk cId="1786282390" sldId="268"/>
        </pc:sldMkLst>
        <pc:spChg chg="mod">
          <ac:chgData name="Sreelakshmi Ram" userId="a137ff6c2c2eb445" providerId="Windows Live" clId="Web-{90718E89-3438-473A-BFE2-4F4EC374B9D7}" dt="2021-10-15T11:07:20.368" v="43" actId="20577"/>
          <ac:spMkLst>
            <pc:docMk/>
            <pc:sldMk cId="1786282390" sldId="268"/>
            <ac:spMk id="3" creationId="{75870C4A-CEB0-432E-B1F7-FEC4F616FADD}"/>
          </ac:spMkLst>
        </pc:spChg>
      </pc:sldChg>
      <pc:sldChg chg="modSp">
        <pc:chgData name="Sreelakshmi Ram" userId="a137ff6c2c2eb445" providerId="Windows Live" clId="Web-{90718E89-3438-473A-BFE2-4F4EC374B9D7}" dt="2021-10-15T09:58:48.028" v="9" actId="20577"/>
        <pc:sldMkLst>
          <pc:docMk/>
          <pc:sldMk cId="3776442101" sldId="270"/>
        </pc:sldMkLst>
        <pc:spChg chg="mod">
          <ac:chgData name="Sreelakshmi Ram" userId="a137ff6c2c2eb445" providerId="Windows Live" clId="Web-{90718E89-3438-473A-BFE2-4F4EC374B9D7}" dt="2021-10-15T09:58:48.028" v="9" actId="20577"/>
          <ac:spMkLst>
            <pc:docMk/>
            <pc:sldMk cId="3776442101" sldId="270"/>
            <ac:spMk id="3" creationId="{606AF253-953C-4E5C-AE04-FD82A43CE31C}"/>
          </ac:spMkLst>
        </pc:spChg>
      </pc:sldChg>
      <pc:sldChg chg="del">
        <pc:chgData name="Sreelakshmi Ram" userId="a137ff6c2c2eb445" providerId="Windows Live" clId="Web-{90718E89-3438-473A-BFE2-4F4EC374B9D7}" dt="2021-10-15T11:58:25.935" v="55"/>
        <pc:sldMkLst>
          <pc:docMk/>
          <pc:sldMk cId="3159234907" sldId="272"/>
        </pc:sldMkLst>
      </pc:sldChg>
      <pc:sldChg chg="del">
        <pc:chgData name="Sreelakshmi Ram" userId="a137ff6c2c2eb445" providerId="Windows Live" clId="Web-{90718E89-3438-473A-BFE2-4F4EC374B9D7}" dt="2021-10-15T11:58:25.935" v="54"/>
        <pc:sldMkLst>
          <pc:docMk/>
          <pc:sldMk cId="2379767447" sldId="273"/>
        </pc:sldMkLst>
      </pc:sldChg>
      <pc:sldChg chg="del">
        <pc:chgData name="Sreelakshmi Ram" userId="a137ff6c2c2eb445" providerId="Windows Live" clId="Web-{90718E89-3438-473A-BFE2-4F4EC374B9D7}" dt="2021-10-15T11:58:25.935" v="53"/>
        <pc:sldMkLst>
          <pc:docMk/>
          <pc:sldMk cId="1580692457" sldId="274"/>
        </pc:sldMkLst>
      </pc:sldChg>
      <pc:sldChg chg="del">
        <pc:chgData name="Sreelakshmi Ram" userId="a137ff6c2c2eb445" providerId="Windows Live" clId="Web-{90718E89-3438-473A-BFE2-4F4EC374B9D7}" dt="2021-10-15T11:58:25.935" v="52"/>
        <pc:sldMkLst>
          <pc:docMk/>
          <pc:sldMk cId="3282562210" sldId="275"/>
        </pc:sldMkLst>
      </pc:sldChg>
      <pc:sldChg chg="del">
        <pc:chgData name="Sreelakshmi Ram" userId="a137ff6c2c2eb445" providerId="Windows Live" clId="Web-{90718E89-3438-473A-BFE2-4F4EC374B9D7}" dt="2021-10-15T11:58:25.935" v="51"/>
        <pc:sldMkLst>
          <pc:docMk/>
          <pc:sldMk cId="717079845" sldId="277"/>
        </pc:sldMkLst>
      </pc:sldChg>
      <pc:sldChg chg="del">
        <pc:chgData name="Sreelakshmi Ram" userId="a137ff6c2c2eb445" providerId="Windows Live" clId="Web-{90718E89-3438-473A-BFE2-4F4EC374B9D7}" dt="2021-10-15T11:58:25.935" v="50"/>
        <pc:sldMkLst>
          <pc:docMk/>
          <pc:sldMk cId="835777602" sldId="278"/>
        </pc:sldMkLst>
      </pc:sldChg>
      <pc:sldChg chg="del">
        <pc:chgData name="Sreelakshmi Ram" userId="a137ff6c2c2eb445" providerId="Windows Live" clId="Web-{90718E89-3438-473A-BFE2-4F4EC374B9D7}" dt="2021-10-15T11:58:25.935" v="49"/>
        <pc:sldMkLst>
          <pc:docMk/>
          <pc:sldMk cId="3642834029" sldId="279"/>
        </pc:sldMkLst>
      </pc:sldChg>
      <pc:sldChg chg="del">
        <pc:chgData name="Sreelakshmi Ram" userId="a137ff6c2c2eb445" providerId="Windows Live" clId="Web-{90718E89-3438-473A-BFE2-4F4EC374B9D7}" dt="2021-10-15T11:58:25.935" v="57"/>
        <pc:sldMkLst>
          <pc:docMk/>
          <pc:sldMk cId="3627886902" sldId="281"/>
        </pc:sldMkLst>
      </pc:sldChg>
      <pc:sldChg chg="del">
        <pc:chgData name="Sreelakshmi Ram" userId="a137ff6c2c2eb445" providerId="Windows Live" clId="Web-{90718E89-3438-473A-BFE2-4F4EC374B9D7}" dt="2021-10-15T11:58:25.935" v="56"/>
        <pc:sldMkLst>
          <pc:docMk/>
          <pc:sldMk cId="2901389357" sldId="283"/>
        </pc:sldMkLst>
      </pc:sldChg>
      <pc:sldChg chg="addSp">
        <pc:chgData name="Sreelakshmi Ram" userId="a137ff6c2c2eb445" providerId="Windows Live" clId="Web-{90718E89-3438-473A-BFE2-4F4EC374B9D7}" dt="2021-10-15T11:58:00.778" v="48"/>
        <pc:sldMkLst>
          <pc:docMk/>
          <pc:sldMk cId="4016195998" sldId="286"/>
        </pc:sldMkLst>
        <pc:spChg chg="add">
          <ac:chgData name="Sreelakshmi Ram" userId="a137ff6c2c2eb445" providerId="Windows Live" clId="Web-{90718E89-3438-473A-BFE2-4F4EC374B9D7}" dt="2021-10-15T11:58:00.778" v="48"/>
          <ac:spMkLst>
            <pc:docMk/>
            <pc:sldMk cId="4016195998" sldId="286"/>
            <ac:spMk id="3" creationId="{05266EBA-08CE-4CD8-804B-E5F3BDB76A9A}"/>
          </ac:spMkLst>
        </pc:spChg>
      </pc:sldChg>
      <pc:sldChg chg="addSp delSp modSp new mod setBg">
        <pc:chgData name="Sreelakshmi Ram" userId="a137ff6c2c2eb445" providerId="Windows Live" clId="Web-{90718E89-3438-473A-BFE2-4F4EC374B9D7}" dt="2021-10-15T10:57:57.184" v="31" actId="1076"/>
        <pc:sldMkLst>
          <pc:docMk/>
          <pc:sldMk cId="3065751076" sldId="288"/>
        </pc:sldMkLst>
        <pc:spChg chg="mod">
          <ac:chgData name="Sreelakshmi Ram" userId="a137ff6c2c2eb445" providerId="Windows Live" clId="Web-{90718E89-3438-473A-BFE2-4F4EC374B9D7}" dt="2021-10-15T10:57:57.184" v="31" actId="1076"/>
          <ac:spMkLst>
            <pc:docMk/>
            <pc:sldMk cId="3065751076" sldId="288"/>
            <ac:spMk id="2" creationId="{5B9C160A-33DD-4323-A984-7F83806FF789}"/>
          </ac:spMkLst>
        </pc:spChg>
        <pc:spChg chg="del">
          <ac:chgData name="Sreelakshmi Ram" userId="a137ff6c2c2eb445" providerId="Windows Live" clId="Web-{90718E89-3438-473A-BFE2-4F4EC374B9D7}" dt="2021-10-15T10:55:48.306" v="11"/>
          <ac:spMkLst>
            <pc:docMk/>
            <pc:sldMk cId="3065751076" sldId="288"/>
            <ac:spMk id="3" creationId="{E04192DD-EF15-45D7-B4DD-5258870B7D01}"/>
          </ac:spMkLst>
        </pc:spChg>
        <pc:spChg chg="add">
          <ac:chgData name="Sreelakshmi Ram" userId="a137ff6c2c2eb445" providerId="Windows Live" clId="Web-{90718E89-3438-473A-BFE2-4F4EC374B9D7}" dt="2021-10-15T10:57:23.808" v="24"/>
          <ac:spMkLst>
            <pc:docMk/>
            <pc:sldMk cId="3065751076" sldId="288"/>
            <ac:spMk id="7" creationId="{BACC6370-2D7E-4714-9D71-7542949D7D5D}"/>
          </ac:spMkLst>
        </pc:spChg>
        <pc:spChg chg="add">
          <ac:chgData name="Sreelakshmi Ram" userId="a137ff6c2c2eb445" providerId="Windows Live" clId="Web-{90718E89-3438-473A-BFE2-4F4EC374B9D7}" dt="2021-10-15T10:57:23.808" v="24"/>
          <ac:spMkLst>
            <pc:docMk/>
            <pc:sldMk cId="3065751076" sldId="288"/>
            <ac:spMk id="8" creationId="{256B2C21-A230-48C0-8DF1-C46611373C44}"/>
          </ac:spMkLst>
        </pc:spChg>
        <pc:spChg chg="add">
          <ac:chgData name="Sreelakshmi Ram" userId="a137ff6c2c2eb445" providerId="Windows Live" clId="Web-{90718E89-3438-473A-BFE2-4F4EC374B9D7}" dt="2021-10-15T10:57:23.808" v="24"/>
          <ac:spMkLst>
            <pc:docMk/>
            <pc:sldMk cId="3065751076" sldId="288"/>
            <ac:spMk id="9" creationId="{3847E18C-932D-4C95-AABA-FEC7C9499AD7}"/>
          </ac:spMkLst>
        </pc:spChg>
        <pc:spChg chg="add del">
          <ac:chgData name="Sreelakshmi Ram" userId="a137ff6c2c2eb445" providerId="Windows Live" clId="Web-{90718E89-3438-473A-BFE2-4F4EC374B9D7}" dt="2021-10-15T10:57:23.699" v="23"/>
          <ac:spMkLst>
            <pc:docMk/>
            <pc:sldMk cId="3065751076" sldId="288"/>
            <ac:spMk id="10" creationId="{BACC6370-2D7E-4714-9D71-7542949D7D5D}"/>
          </ac:spMkLst>
        </pc:spChg>
        <pc:spChg chg="add">
          <ac:chgData name="Sreelakshmi Ram" userId="a137ff6c2c2eb445" providerId="Windows Live" clId="Web-{90718E89-3438-473A-BFE2-4F4EC374B9D7}" dt="2021-10-15T10:57:23.808" v="24"/>
          <ac:spMkLst>
            <pc:docMk/>
            <pc:sldMk cId="3065751076" sldId="288"/>
            <ac:spMk id="11" creationId="{3150CB11-0C61-439E-910F-5787759E72A0}"/>
          </ac:spMkLst>
        </pc:spChg>
        <pc:spChg chg="add del">
          <ac:chgData name="Sreelakshmi Ram" userId="a137ff6c2c2eb445" providerId="Windows Live" clId="Web-{90718E89-3438-473A-BFE2-4F4EC374B9D7}" dt="2021-10-15T10:57:23.699" v="23"/>
          <ac:spMkLst>
            <pc:docMk/>
            <pc:sldMk cId="3065751076" sldId="288"/>
            <ac:spMk id="12" creationId="{F68B3F68-107C-434F-AA38-110D5EA91B85}"/>
          </ac:spMkLst>
        </pc:spChg>
        <pc:spChg chg="add del">
          <ac:chgData name="Sreelakshmi Ram" userId="a137ff6c2c2eb445" providerId="Windows Live" clId="Web-{90718E89-3438-473A-BFE2-4F4EC374B9D7}" dt="2021-10-15T10:57:23.699" v="23"/>
          <ac:spMkLst>
            <pc:docMk/>
            <pc:sldMk cId="3065751076" sldId="288"/>
            <ac:spMk id="14" creationId="{AAD0DBB9-1A4B-4391-81D4-CB19F9AB918A}"/>
          </ac:spMkLst>
        </pc:spChg>
        <pc:spChg chg="add del">
          <ac:chgData name="Sreelakshmi Ram" userId="a137ff6c2c2eb445" providerId="Windows Live" clId="Web-{90718E89-3438-473A-BFE2-4F4EC374B9D7}" dt="2021-10-15T10:57:23.699" v="23"/>
          <ac:spMkLst>
            <pc:docMk/>
            <pc:sldMk cId="3065751076" sldId="288"/>
            <ac:spMk id="16" creationId="{063BBA22-50EA-4C4D-BE05-F1CE4E63AA56}"/>
          </ac:spMkLst>
        </pc:spChg>
        <pc:spChg chg="add">
          <ac:chgData name="Sreelakshmi Ram" userId="a137ff6c2c2eb445" providerId="Windows Live" clId="Web-{90718E89-3438-473A-BFE2-4F4EC374B9D7}" dt="2021-10-15T10:57:23.808" v="24"/>
          <ac:spMkLst>
            <pc:docMk/>
            <pc:sldMk cId="3065751076" sldId="288"/>
            <ac:spMk id="18" creationId="{43F8A58B-5155-44CE-A5FF-7647B47D0A7A}"/>
          </ac:spMkLst>
        </pc:spChg>
        <pc:spChg chg="add">
          <ac:chgData name="Sreelakshmi Ram" userId="a137ff6c2c2eb445" providerId="Windows Live" clId="Web-{90718E89-3438-473A-BFE2-4F4EC374B9D7}" dt="2021-10-15T10:57:23.808" v="24"/>
          <ac:spMkLst>
            <pc:docMk/>
            <pc:sldMk cId="3065751076" sldId="288"/>
            <ac:spMk id="20" creationId="{443F2ACA-E6D6-4028-82DD-F03C262D5DE6}"/>
          </ac:spMkLst>
        </pc:spChg>
        <pc:graphicFrameChg chg="add mod ord modGraphic">
          <ac:chgData name="Sreelakshmi Ram" userId="a137ff6c2c2eb445" providerId="Windows Live" clId="Web-{90718E89-3438-473A-BFE2-4F4EC374B9D7}" dt="2021-10-15T10:57:36.605" v="28"/>
          <ac:graphicFrameMkLst>
            <pc:docMk/>
            <pc:sldMk cId="3065751076" sldId="288"/>
            <ac:graphicFrameMk id="5" creationId="{5188452E-B36E-4B3A-A449-52E5649488B9}"/>
          </ac:graphicFrameMkLst>
        </pc:graphicFrameChg>
      </pc:sldChg>
    </pc:docChg>
  </pc:docChgLst>
  <pc:docChgLst>
    <pc:chgData name="Guest User" providerId="Windows Live" clId="Web-{3A6AC477-3ABA-4483-ACDF-A80448F131D6}"/>
    <pc:docChg chg="addSld modSld">
      <pc:chgData name="Guest User" userId="" providerId="Windows Live" clId="Web-{3A6AC477-3ABA-4483-ACDF-A80448F131D6}" dt="2021-10-12T10:59:30.178" v="247" actId="20577"/>
      <pc:docMkLst>
        <pc:docMk/>
      </pc:docMkLst>
      <pc:sldChg chg="modSp">
        <pc:chgData name="Guest User" userId="" providerId="Windows Live" clId="Web-{3A6AC477-3ABA-4483-ACDF-A80448F131D6}" dt="2021-10-12T10:57:56.582" v="241" actId="20577"/>
        <pc:sldMkLst>
          <pc:docMk/>
          <pc:sldMk cId="3159234907" sldId="272"/>
        </pc:sldMkLst>
        <pc:spChg chg="mod">
          <ac:chgData name="Guest User" userId="" providerId="Windows Live" clId="Web-{3A6AC477-3ABA-4483-ACDF-A80448F131D6}" dt="2021-10-12T10:57:56.582" v="241" actId="20577"/>
          <ac:spMkLst>
            <pc:docMk/>
            <pc:sldMk cId="3159234907" sldId="272"/>
            <ac:spMk id="2" creationId="{D7EBA2AA-9DBC-47FF-A725-87636BA020E8}"/>
          </ac:spMkLst>
        </pc:spChg>
      </pc:sldChg>
      <pc:sldChg chg="modSp add replId">
        <pc:chgData name="Guest User" userId="" providerId="Windows Live" clId="Web-{3A6AC477-3ABA-4483-ACDF-A80448F131D6}" dt="2021-10-12T10:58:15.457" v="243" actId="20577"/>
        <pc:sldMkLst>
          <pc:docMk/>
          <pc:sldMk cId="2255988292" sldId="276"/>
        </pc:sldMkLst>
        <pc:spChg chg="mod">
          <ac:chgData name="Guest User" userId="" providerId="Windows Live" clId="Web-{3A6AC477-3ABA-4483-ACDF-A80448F131D6}" dt="2021-10-12T10:56:11.782" v="184" actId="20577"/>
          <ac:spMkLst>
            <pc:docMk/>
            <pc:sldMk cId="2255988292" sldId="276"/>
            <ac:spMk id="2" creationId="{D7EBA2AA-9DBC-47FF-A725-87636BA020E8}"/>
          </ac:spMkLst>
        </pc:spChg>
        <pc:spChg chg="mod">
          <ac:chgData name="Guest User" userId="" providerId="Windows Live" clId="Web-{3A6AC477-3ABA-4483-ACDF-A80448F131D6}" dt="2021-10-12T10:58:15.457" v="243" actId="20577"/>
          <ac:spMkLst>
            <pc:docMk/>
            <pc:sldMk cId="2255988292" sldId="276"/>
            <ac:spMk id="5" creationId="{845EDEF4-02D2-4E50-ADA3-EC86280B0BE7}"/>
          </ac:spMkLst>
        </pc:spChg>
      </pc:sldChg>
      <pc:sldChg chg="modSp">
        <pc:chgData name="Guest User" userId="" providerId="Windows Live" clId="Web-{3A6AC477-3ABA-4483-ACDF-A80448F131D6}" dt="2021-10-12T10:59:30.178" v="247" actId="20577"/>
        <pc:sldMkLst>
          <pc:docMk/>
          <pc:sldMk cId="835777602" sldId="278"/>
        </pc:sldMkLst>
        <pc:spChg chg="mod">
          <ac:chgData name="Guest User" userId="" providerId="Windows Live" clId="Web-{3A6AC477-3ABA-4483-ACDF-A80448F131D6}" dt="2021-10-12T10:59:30.178" v="247" actId="20577"/>
          <ac:spMkLst>
            <pc:docMk/>
            <pc:sldMk cId="835777602" sldId="278"/>
            <ac:spMk id="2" creationId="{D7EBA2AA-9DBC-47FF-A725-87636BA020E8}"/>
          </ac:spMkLst>
        </pc:spChg>
      </pc:sldChg>
    </pc:docChg>
  </pc:docChgLst>
  <pc:docChgLst>
    <pc:chgData name="Guest User" userId="5f88b7748790ae69" providerId="Windows Live" clId="Web-{58CA8015-FB73-4768-8F81-05F475C0DBB4}"/>
    <pc:docChg chg="addSld modSld">
      <pc:chgData name="Guest User" userId="5f88b7748790ae69" providerId="Windows Live" clId="Web-{58CA8015-FB73-4768-8F81-05F475C0DBB4}" dt="2021-10-12T10:40:30.571" v="92" actId="20577"/>
      <pc:docMkLst>
        <pc:docMk/>
      </pc:docMkLst>
      <pc:sldChg chg="addSp modSp add replId">
        <pc:chgData name="Guest User" userId="5f88b7748790ae69" providerId="Windows Live" clId="Web-{58CA8015-FB73-4768-8F81-05F475C0DBB4}" dt="2021-10-12T10:40:07.539" v="52" actId="20577"/>
        <pc:sldMkLst>
          <pc:docMk/>
          <pc:sldMk cId="3159234907" sldId="272"/>
        </pc:sldMkLst>
        <pc:spChg chg="add mod">
          <ac:chgData name="Guest User" userId="5f88b7748790ae69" providerId="Windows Live" clId="Web-{58CA8015-FB73-4768-8F81-05F475C0DBB4}" dt="2021-10-12T10:40:07.539" v="52" actId="20577"/>
          <ac:spMkLst>
            <pc:docMk/>
            <pc:sldMk cId="3159234907" sldId="272"/>
            <ac:spMk id="2" creationId="{D7EBA2AA-9DBC-47FF-A725-87636BA020E8}"/>
          </ac:spMkLst>
        </pc:spChg>
        <pc:spChg chg="mod">
          <ac:chgData name="Guest User" userId="5f88b7748790ae69" providerId="Windows Live" clId="Web-{58CA8015-FB73-4768-8F81-05F475C0DBB4}" dt="2021-10-12T10:35:07.502" v="9" actId="20577"/>
          <ac:spMkLst>
            <pc:docMk/>
            <pc:sldMk cId="3159234907" sldId="272"/>
            <ac:spMk id="3" creationId="{606AF253-953C-4E5C-AE04-FD82A43CE31C}"/>
          </ac:spMkLst>
        </pc:spChg>
        <pc:spChg chg="mod">
          <ac:chgData name="Guest User" userId="5f88b7748790ae69" providerId="Windows Live" clId="Web-{58CA8015-FB73-4768-8F81-05F475C0DBB4}" dt="2021-10-12T10:34:58.487" v="7" actId="20577"/>
          <ac:spMkLst>
            <pc:docMk/>
            <pc:sldMk cId="3159234907" sldId="272"/>
            <ac:spMk id="5" creationId="{845EDEF4-02D2-4E50-ADA3-EC86280B0BE7}"/>
          </ac:spMkLst>
        </pc:spChg>
      </pc:sldChg>
      <pc:sldChg chg="modSp">
        <pc:chgData name="Guest User" userId="5f88b7748790ae69" providerId="Windows Live" clId="Web-{58CA8015-FB73-4768-8F81-05F475C0DBB4}" dt="2021-10-12T10:40:30.571" v="92" actId="20577"/>
        <pc:sldMkLst>
          <pc:docMk/>
          <pc:sldMk cId="2379767447" sldId="273"/>
        </pc:sldMkLst>
        <pc:spChg chg="mod">
          <ac:chgData name="Guest User" userId="5f88b7748790ae69" providerId="Windows Live" clId="Web-{58CA8015-FB73-4768-8F81-05F475C0DBB4}" dt="2021-10-12T10:40:30.571" v="92" actId="20577"/>
          <ac:spMkLst>
            <pc:docMk/>
            <pc:sldMk cId="2379767447" sldId="273"/>
            <ac:spMk id="2" creationId="{D7EBA2AA-9DBC-47FF-A725-87636BA020E8}"/>
          </ac:spMkLst>
        </pc:spChg>
      </pc:sldChg>
    </pc:docChg>
  </pc:docChgLst>
  <pc:docChgLst>
    <pc:chgData name="Sreelakshmi Ram" userId="a137ff6c2c2eb445" providerId="Windows Live" clId="Web-{5468717D-3364-49E6-BC9B-384321718FAC}"/>
    <pc:docChg chg="addSld modSld">
      <pc:chgData name="Sreelakshmi Ram" userId="a137ff6c2c2eb445" providerId="Windows Live" clId="Web-{5468717D-3364-49E6-BC9B-384321718FAC}" dt="2021-10-14T12:38:33.635" v="26" actId="20577"/>
      <pc:docMkLst>
        <pc:docMk/>
      </pc:docMkLst>
      <pc:sldChg chg="modSp">
        <pc:chgData name="Sreelakshmi Ram" userId="a137ff6c2c2eb445" providerId="Windows Live" clId="Web-{5468717D-3364-49E6-BC9B-384321718FAC}" dt="2021-10-14T12:16:11.192" v="7" actId="20577"/>
        <pc:sldMkLst>
          <pc:docMk/>
          <pc:sldMk cId="2503390143" sldId="258"/>
        </pc:sldMkLst>
        <pc:spChg chg="mod">
          <ac:chgData name="Sreelakshmi Ram" userId="a137ff6c2c2eb445" providerId="Windows Live" clId="Web-{5468717D-3364-49E6-BC9B-384321718FAC}" dt="2021-10-14T12:16:11.192" v="7" actId="20577"/>
          <ac:spMkLst>
            <pc:docMk/>
            <pc:sldMk cId="2503390143" sldId="258"/>
            <ac:spMk id="7" creationId="{87C17E24-0BCF-4E62-9AFD-8FF79C7B2451}"/>
          </ac:spMkLst>
        </pc:spChg>
        <pc:picChg chg="mod">
          <ac:chgData name="Sreelakshmi Ram" userId="a137ff6c2c2eb445" providerId="Windows Live" clId="Web-{5468717D-3364-49E6-BC9B-384321718FAC}" dt="2021-10-14T09:14:24.278" v="6"/>
          <ac:picMkLst>
            <pc:docMk/>
            <pc:sldMk cId="2503390143" sldId="258"/>
            <ac:picMk id="4" creationId="{C6FC2C23-6889-4D5D-A08A-DCD462F63438}"/>
          </ac:picMkLst>
        </pc:picChg>
      </pc:sldChg>
      <pc:sldChg chg="modSp">
        <pc:chgData name="Sreelakshmi Ram" userId="a137ff6c2c2eb445" providerId="Windows Live" clId="Web-{5468717D-3364-49E6-BC9B-384321718FAC}" dt="2021-10-14T12:21:34.168" v="12" actId="20577"/>
        <pc:sldMkLst>
          <pc:docMk/>
          <pc:sldMk cId="3642834029" sldId="279"/>
        </pc:sldMkLst>
        <pc:spChg chg="mod">
          <ac:chgData name="Sreelakshmi Ram" userId="a137ff6c2c2eb445" providerId="Windows Live" clId="Web-{5468717D-3364-49E6-BC9B-384321718FAC}" dt="2021-10-14T12:21:34.168" v="12" actId="20577"/>
          <ac:spMkLst>
            <pc:docMk/>
            <pc:sldMk cId="3642834029" sldId="279"/>
            <ac:spMk id="2" creationId="{D7EBA2AA-9DBC-47FF-A725-87636BA020E8}"/>
          </ac:spMkLst>
        </pc:spChg>
      </pc:sldChg>
      <pc:sldChg chg="addSp delSp modSp">
        <pc:chgData name="Sreelakshmi Ram" userId="a137ff6c2c2eb445" providerId="Windows Live" clId="Web-{5468717D-3364-49E6-BC9B-384321718FAC}" dt="2021-10-14T09:14:13.809" v="5"/>
        <pc:sldMkLst>
          <pc:docMk/>
          <pc:sldMk cId="1808591449" sldId="285"/>
        </pc:sldMkLst>
        <pc:spChg chg="del">
          <ac:chgData name="Sreelakshmi Ram" userId="a137ff6c2c2eb445" providerId="Windows Live" clId="Web-{5468717D-3364-49E6-BC9B-384321718FAC}" dt="2021-10-14T09:12:24.666" v="0"/>
          <ac:spMkLst>
            <pc:docMk/>
            <pc:sldMk cId="1808591449" sldId="285"/>
            <ac:spMk id="4" creationId="{A2F305CA-91EC-40BE-A990-B034CC47212C}"/>
          </ac:spMkLst>
        </pc:spChg>
        <pc:picChg chg="add mod ord">
          <ac:chgData name="Sreelakshmi Ram" userId="a137ff6c2c2eb445" providerId="Windows Live" clId="Web-{5468717D-3364-49E6-BC9B-384321718FAC}" dt="2021-10-14T09:14:13.809" v="5"/>
          <ac:picMkLst>
            <pc:docMk/>
            <pc:sldMk cId="1808591449" sldId="285"/>
            <ac:picMk id="2" creationId="{54C31338-0A68-488A-A4B3-090D5AB4C563}"/>
          </ac:picMkLst>
        </pc:picChg>
      </pc:sldChg>
      <pc:sldChg chg="addSp delSp modSp new mod setBg">
        <pc:chgData name="Sreelakshmi Ram" userId="a137ff6c2c2eb445" providerId="Windows Live" clId="Web-{5468717D-3364-49E6-BC9B-384321718FAC}" dt="2021-10-14T12:38:33.635" v="26" actId="20577"/>
        <pc:sldMkLst>
          <pc:docMk/>
          <pc:sldMk cId="4016195998" sldId="286"/>
        </pc:sldMkLst>
        <pc:spChg chg="mod">
          <ac:chgData name="Sreelakshmi Ram" userId="a137ff6c2c2eb445" providerId="Windows Live" clId="Web-{5468717D-3364-49E6-BC9B-384321718FAC}" dt="2021-10-14T12:38:33.635" v="26" actId="20577"/>
          <ac:spMkLst>
            <pc:docMk/>
            <pc:sldMk cId="4016195998" sldId="286"/>
            <ac:spMk id="2" creationId="{B38B3BE1-6ABB-4A94-8A7E-52844737AFEC}"/>
          </ac:spMkLst>
        </pc:spChg>
        <pc:spChg chg="del">
          <ac:chgData name="Sreelakshmi Ram" userId="a137ff6c2c2eb445" providerId="Windows Live" clId="Web-{5468717D-3364-49E6-BC9B-384321718FAC}" dt="2021-10-14T12:35:16.818" v="14"/>
          <ac:spMkLst>
            <pc:docMk/>
            <pc:sldMk cId="4016195998" sldId="286"/>
            <ac:spMk id="3" creationId="{F7A2C43B-CC29-4C5A-A8FF-174DD7D66FBC}"/>
          </ac:spMkLst>
        </pc:spChg>
        <pc:spChg chg="add">
          <ac:chgData name="Sreelakshmi Ram" userId="a137ff6c2c2eb445" providerId="Windows Live" clId="Web-{5468717D-3364-49E6-BC9B-384321718FAC}" dt="2021-10-14T12:36:06.069" v="25"/>
          <ac:spMkLst>
            <pc:docMk/>
            <pc:sldMk cId="4016195998" sldId="286"/>
            <ac:spMk id="7" creationId="{A8DB9CD9-59B1-4D73-BC4C-98796A48EF9B}"/>
          </ac:spMkLst>
        </pc:spChg>
        <pc:spChg chg="add">
          <ac:chgData name="Sreelakshmi Ram" userId="a137ff6c2c2eb445" providerId="Windows Live" clId="Web-{5468717D-3364-49E6-BC9B-384321718FAC}" dt="2021-10-14T12:36:06.069" v="25"/>
          <ac:spMkLst>
            <pc:docMk/>
            <pc:sldMk cId="4016195998" sldId="286"/>
            <ac:spMk id="9" creationId="{8874A6A9-41FF-4E33-AFA8-F9F81436A59E}"/>
          </ac:spMkLst>
        </pc:spChg>
        <pc:grpChg chg="add">
          <ac:chgData name="Sreelakshmi Ram" userId="a137ff6c2c2eb445" providerId="Windows Live" clId="Web-{5468717D-3364-49E6-BC9B-384321718FAC}" dt="2021-10-14T12:36:06.069" v="25"/>
          <ac:grpSpMkLst>
            <pc:docMk/>
            <pc:sldMk cId="4016195998" sldId="286"/>
            <ac:grpSpMk id="11" creationId="{721D730E-1F97-4071-B143-B05E6D2599BC}"/>
          </ac:grpSpMkLst>
        </pc:grpChg>
      </pc:sldChg>
    </pc:docChg>
  </pc:docChgLst>
  <pc:docChgLst>
    <pc:chgData name="Sreelakshmi Ram" userId="a137ff6c2c2eb445" providerId="Windows Live" clId="Web-{2421CBB3-4D6F-44E8-B237-F45999B0B7C7}"/>
    <pc:docChg chg="addSld delSld modSld sldOrd">
      <pc:chgData name="Sreelakshmi Ram" userId="a137ff6c2c2eb445" providerId="Windows Live" clId="Web-{2421CBB3-4D6F-44E8-B237-F45999B0B7C7}" dt="2021-10-13T20:23:46.486" v="144" actId="1076"/>
      <pc:docMkLst>
        <pc:docMk/>
      </pc:docMkLst>
      <pc:sldChg chg="ord">
        <pc:chgData name="Sreelakshmi Ram" userId="a137ff6c2c2eb445" providerId="Windows Live" clId="Web-{2421CBB3-4D6F-44E8-B237-F45999B0B7C7}" dt="2021-10-13T20:21:36.359" v="112"/>
        <pc:sldMkLst>
          <pc:docMk/>
          <pc:sldMk cId="3627886902" sldId="281"/>
        </pc:sldMkLst>
      </pc:sldChg>
      <pc:sldChg chg="addSp delSp modSp new del mod setBg">
        <pc:chgData name="Sreelakshmi Ram" userId="a137ff6c2c2eb445" providerId="Windows Live" clId="Web-{2421CBB3-4D6F-44E8-B237-F45999B0B7C7}" dt="2021-10-13T20:11:19.157" v="21"/>
        <pc:sldMkLst>
          <pc:docMk/>
          <pc:sldMk cId="761049238" sldId="285"/>
        </pc:sldMkLst>
        <pc:spChg chg="del">
          <ac:chgData name="Sreelakshmi Ram" userId="a137ff6c2c2eb445" providerId="Windows Live" clId="Web-{2421CBB3-4D6F-44E8-B237-F45999B0B7C7}" dt="2021-10-13T20:08:30.841" v="2"/>
          <ac:spMkLst>
            <pc:docMk/>
            <pc:sldMk cId="761049238" sldId="285"/>
            <ac:spMk id="2" creationId="{1DF67473-6293-4D18-AA37-3CBD5670C5B7}"/>
          </ac:spMkLst>
        </pc:spChg>
        <pc:spChg chg="del">
          <ac:chgData name="Sreelakshmi Ram" userId="a137ff6c2c2eb445" providerId="Windows Live" clId="Web-{2421CBB3-4D6F-44E8-B237-F45999B0B7C7}" dt="2021-10-13T20:08:19.555" v="1"/>
          <ac:spMkLst>
            <pc:docMk/>
            <pc:sldMk cId="761049238" sldId="285"/>
            <ac:spMk id="3" creationId="{B148BEFC-828D-41CA-A626-1B003EB43D1D}"/>
          </ac:spMkLst>
        </pc:spChg>
        <pc:spChg chg="add del mod">
          <ac:chgData name="Sreelakshmi Ram" userId="a137ff6c2c2eb445" providerId="Windows Live" clId="Web-{2421CBB3-4D6F-44E8-B237-F45999B0B7C7}" dt="2021-10-13T20:10:46.141" v="19"/>
          <ac:spMkLst>
            <pc:docMk/>
            <pc:sldMk cId="761049238" sldId="285"/>
            <ac:spMk id="6" creationId="{8CEC47BE-09F6-4A6E-A70D-62664D5DBFF0}"/>
          </ac:spMkLst>
        </pc:spChg>
        <pc:spChg chg="add del">
          <ac:chgData name="Sreelakshmi Ram" userId="a137ff6c2c2eb445" providerId="Windows Live" clId="Web-{2421CBB3-4D6F-44E8-B237-F45999B0B7C7}" dt="2021-10-13T20:10:49.422" v="20"/>
          <ac:spMkLst>
            <pc:docMk/>
            <pc:sldMk cId="761049238" sldId="285"/>
            <ac:spMk id="9" creationId="{AB8C311F-7253-4AED-9701-7FC0708C41C7}"/>
          </ac:spMkLst>
        </pc:spChg>
        <pc:spChg chg="add del">
          <ac:chgData name="Sreelakshmi Ram" userId="a137ff6c2c2eb445" providerId="Windows Live" clId="Web-{2421CBB3-4D6F-44E8-B237-F45999B0B7C7}" dt="2021-10-13T20:10:49.422" v="20"/>
          <ac:spMkLst>
            <pc:docMk/>
            <pc:sldMk cId="761049238" sldId="285"/>
            <ac:spMk id="11" creationId="{E2384209-CB15-4CDF-9D31-C44FD9A3F20D}"/>
          </ac:spMkLst>
        </pc:spChg>
        <pc:spChg chg="add del">
          <ac:chgData name="Sreelakshmi Ram" userId="a137ff6c2c2eb445" providerId="Windows Live" clId="Web-{2421CBB3-4D6F-44E8-B237-F45999B0B7C7}" dt="2021-10-13T20:10:49.422" v="20"/>
          <ac:spMkLst>
            <pc:docMk/>
            <pc:sldMk cId="761049238" sldId="285"/>
            <ac:spMk id="13" creationId="{2633B3B5-CC90-43F0-8714-D31D1F3F0209}"/>
          </ac:spMkLst>
        </pc:spChg>
        <pc:spChg chg="add del">
          <ac:chgData name="Sreelakshmi Ram" userId="a137ff6c2c2eb445" providerId="Windows Live" clId="Web-{2421CBB3-4D6F-44E8-B237-F45999B0B7C7}" dt="2021-10-13T20:10:49.422" v="20"/>
          <ac:spMkLst>
            <pc:docMk/>
            <pc:sldMk cId="761049238" sldId="285"/>
            <ac:spMk id="15" creationId="{A8D57A06-A426-446D-B02C-A2DC6B62E45E}"/>
          </ac:spMkLst>
        </pc:spChg>
        <pc:spChg chg="add">
          <ac:chgData name="Sreelakshmi Ram" userId="a137ff6c2c2eb445" providerId="Windows Live" clId="Web-{2421CBB3-4D6F-44E8-B237-F45999B0B7C7}" dt="2021-10-13T20:10:49.422" v="20"/>
          <ac:spMkLst>
            <pc:docMk/>
            <pc:sldMk cId="761049238" sldId="285"/>
            <ac:spMk id="20" creationId="{AB8C311F-7253-4AED-9701-7FC0708C41C7}"/>
          </ac:spMkLst>
        </pc:spChg>
        <pc:spChg chg="add">
          <ac:chgData name="Sreelakshmi Ram" userId="a137ff6c2c2eb445" providerId="Windows Live" clId="Web-{2421CBB3-4D6F-44E8-B237-F45999B0B7C7}" dt="2021-10-13T20:10:49.422" v="20"/>
          <ac:spMkLst>
            <pc:docMk/>
            <pc:sldMk cId="761049238" sldId="285"/>
            <ac:spMk id="22" creationId="{E2384209-CB15-4CDF-9D31-C44FD9A3F20D}"/>
          </ac:spMkLst>
        </pc:spChg>
        <pc:spChg chg="add">
          <ac:chgData name="Sreelakshmi Ram" userId="a137ff6c2c2eb445" providerId="Windows Live" clId="Web-{2421CBB3-4D6F-44E8-B237-F45999B0B7C7}" dt="2021-10-13T20:10:49.422" v="20"/>
          <ac:spMkLst>
            <pc:docMk/>
            <pc:sldMk cId="761049238" sldId="285"/>
            <ac:spMk id="24" creationId="{2633B3B5-CC90-43F0-8714-D31D1F3F0209}"/>
          </ac:spMkLst>
        </pc:spChg>
        <pc:spChg chg="add">
          <ac:chgData name="Sreelakshmi Ram" userId="a137ff6c2c2eb445" providerId="Windows Live" clId="Web-{2421CBB3-4D6F-44E8-B237-F45999B0B7C7}" dt="2021-10-13T20:10:49.422" v="20"/>
          <ac:spMkLst>
            <pc:docMk/>
            <pc:sldMk cId="761049238" sldId="285"/>
            <ac:spMk id="26" creationId="{A8D57A06-A426-446D-B02C-A2DC6B62E45E}"/>
          </ac:spMkLst>
        </pc:spChg>
        <pc:picChg chg="add del mod ord">
          <ac:chgData name="Sreelakshmi Ram" userId="a137ff6c2c2eb445" providerId="Windows Live" clId="Web-{2421CBB3-4D6F-44E8-B237-F45999B0B7C7}" dt="2021-10-13T20:10:43.735" v="18"/>
          <ac:picMkLst>
            <pc:docMk/>
            <pc:sldMk cId="761049238" sldId="285"/>
            <ac:picMk id="4" creationId="{CE8B6A9B-4451-4716-941B-A3397D7EBD46}"/>
          </ac:picMkLst>
        </pc:picChg>
        <pc:picChg chg="add mod ord">
          <ac:chgData name="Sreelakshmi Ram" userId="a137ff6c2c2eb445" providerId="Windows Live" clId="Web-{2421CBB3-4D6F-44E8-B237-F45999B0B7C7}" dt="2021-10-13T20:10:49.422" v="20"/>
          <ac:picMkLst>
            <pc:docMk/>
            <pc:sldMk cId="761049238" sldId="285"/>
            <ac:picMk id="7" creationId="{EBD11791-296E-42AE-ABDD-03F7BC5C9BA6}"/>
          </ac:picMkLst>
        </pc:picChg>
      </pc:sldChg>
      <pc:sldChg chg="addSp delSp modSp new mod setBg">
        <pc:chgData name="Sreelakshmi Ram" userId="a137ff6c2c2eb445" providerId="Windows Live" clId="Web-{2421CBB3-4D6F-44E8-B237-F45999B0B7C7}" dt="2021-10-13T20:23:46.486" v="144" actId="1076"/>
        <pc:sldMkLst>
          <pc:docMk/>
          <pc:sldMk cId="3171087878" sldId="285"/>
        </pc:sldMkLst>
        <pc:spChg chg="mod">
          <ac:chgData name="Sreelakshmi Ram" userId="a137ff6c2c2eb445" providerId="Windows Live" clId="Web-{2421CBB3-4D6F-44E8-B237-F45999B0B7C7}" dt="2021-10-13T20:17:57.166" v="80" actId="1076"/>
          <ac:spMkLst>
            <pc:docMk/>
            <pc:sldMk cId="3171087878" sldId="285"/>
            <ac:spMk id="2" creationId="{72B9C4DE-5332-4726-B154-E5504C97BA71}"/>
          </ac:spMkLst>
        </pc:spChg>
        <pc:spChg chg="add del mod">
          <ac:chgData name="Sreelakshmi Ram" userId="a137ff6c2c2eb445" providerId="Windows Live" clId="Web-{2421CBB3-4D6F-44E8-B237-F45999B0B7C7}" dt="2021-10-13T20:23:46.486" v="144" actId="1076"/>
          <ac:spMkLst>
            <pc:docMk/>
            <pc:sldMk cId="3171087878" sldId="285"/>
            <ac:spMk id="3" creationId="{3E81A97B-A498-4017-A3D9-1F03A5A63D06}"/>
          </ac:spMkLst>
        </pc:spChg>
        <pc:spChg chg="add del">
          <ac:chgData name="Sreelakshmi Ram" userId="a137ff6c2c2eb445" providerId="Windows Live" clId="Web-{2421CBB3-4D6F-44E8-B237-F45999B0B7C7}" dt="2021-10-13T20:15:08.194" v="56"/>
          <ac:spMkLst>
            <pc:docMk/>
            <pc:sldMk cId="3171087878" sldId="285"/>
            <ac:spMk id="9" creationId="{C4285719-470E-454C-AF62-8323075F1F5B}"/>
          </ac:spMkLst>
        </pc:spChg>
        <pc:spChg chg="add del">
          <ac:chgData name="Sreelakshmi Ram" userId="a137ff6c2c2eb445" providerId="Windows Live" clId="Web-{2421CBB3-4D6F-44E8-B237-F45999B0B7C7}" dt="2021-10-13T20:15:08.194" v="56"/>
          <ac:spMkLst>
            <pc:docMk/>
            <pc:sldMk cId="3171087878" sldId="285"/>
            <ac:spMk id="10" creationId="{CD9FE4EF-C4D8-49A0-B2FF-81D8DB7D8A24}"/>
          </ac:spMkLst>
        </pc:spChg>
        <pc:spChg chg="add del">
          <ac:chgData name="Sreelakshmi Ram" userId="a137ff6c2c2eb445" providerId="Windows Live" clId="Web-{2421CBB3-4D6F-44E8-B237-F45999B0B7C7}" dt="2021-10-13T20:15:08.194" v="56"/>
          <ac:spMkLst>
            <pc:docMk/>
            <pc:sldMk cId="3171087878" sldId="285"/>
            <ac:spMk id="11" creationId="{4300840D-0A0B-4512-BACA-B439D5B9C57C}"/>
          </ac:spMkLst>
        </pc:spChg>
        <pc:spChg chg="add del">
          <ac:chgData name="Sreelakshmi Ram" userId="a137ff6c2c2eb445" providerId="Windows Live" clId="Web-{2421CBB3-4D6F-44E8-B237-F45999B0B7C7}" dt="2021-10-13T20:14:53.803" v="54"/>
          <ac:spMkLst>
            <pc:docMk/>
            <pc:sldMk cId="3171087878" sldId="285"/>
            <ac:spMk id="12" creationId="{12609869-9E80-471B-A487-A53288E0E791}"/>
          </ac:spMkLst>
        </pc:spChg>
        <pc:spChg chg="add del">
          <ac:chgData name="Sreelakshmi Ram" userId="a137ff6c2c2eb445" providerId="Windows Live" clId="Web-{2421CBB3-4D6F-44E8-B237-F45999B0B7C7}" dt="2021-10-13T20:15:08.194" v="56"/>
          <ac:spMkLst>
            <pc:docMk/>
            <pc:sldMk cId="3171087878" sldId="285"/>
            <ac:spMk id="13" creationId="{D2B78728-A580-49A7-84F9-6EF6F583ADE0}"/>
          </ac:spMkLst>
        </pc:spChg>
        <pc:spChg chg="add del">
          <ac:chgData name="Sreelakshmi Ram" userId="a137ff6c2c2eb445" providerId="Windows Live" clId="Web-{2421CBB3-4D6F-44E8-B237-F45999B0B7C7}" dt="2021-10-13T20:14:53.803" v="54"/>
          <ac:spMkLst>
            <pc:docMk/>
            <pc:sldMk cId="3171087878" sldId="285"/>
            <ac:spMk id="14" creationId="{7004738A-9D34-43E8-97D2-CA0EED4F8BE0}"/>
          </ac:spMkLst>
        </pc:spChg>
        <pc:spChg chg="add del">
          <ac:chgData name="Sreelakshmi Ram" userId="a137ff6c2c2eb445" providerId="Windows Live" clId="Web-{2421CBB3-4D6F-44E8-B237-F45999B0B7C7}" dt="2021-10-13T20:15:08.194" v="56"/>
          <ac:spMkLst>
            <pc:docMk/>
            <pc:sldMk cId="3171087878" sldId="285"/>
            <ac:spMk id="15" creationId="{38FAA1A1-D861-433F-88FA-1E9D6FD31D11}"/>
          </ac:spMkLst>
        </pc:spChg>
        <pc:spChg chg="add del">
          <ac:chgData name="Sreelakshmi Ram" userId="a137ff6c2c2eb445" providerId="Windows Live" clId="Web-{2421CBB3-4D6F-44E8-B237-F45999B0B7C7}" dt="2021-10-13T20:14:53.803" v="54"/>
          <ac:spMkLst>
            <pc:docMk/>
            <pc:sldMk cId="3171087878" sldId="285"/>
            <ac:spMk id="16" creationId="{B8B8D07F-F13E-443E-BA68-2D26672D76B9}"/>
          </ac:spMkLst>
        </pc:spChg>
        <pc:spChg chg="add">
          <ac:chgData name="Sreelakshmi Ram" userId="a137ff6c2c2eb445" providerId="Windows Live" clId="Web-{2421CBB3-4D6F-44E8-B237-F45999B0B7C7}" dt="2021-10-13T20:15:08.209" v="57"/>
          <ac:spMkLst>
            <pc:docMk/>
            <pc:sldMk cId="3171087878" sldId="285"/>
            <ac:spMk id="17" creationId="{12609869-9E80-471B-A487-A53288E0E791}"/>
          </ac:spMkLst>
        </pc:spChg>
        <pc:spChg chg="add del">
          <ac:chgData name="Sreelakshmi Ram" userId="a137ff6c2c2eb445" providerId="Windows Live" clId="Web-{2421CBB3-4D6F-44E8-B237-F45999B0B7C7}" dt="2021-10-13T20:14:53.803" v="54"/>
          <ac:spMkLst>
            <pc:docMk/>
            <pc:sldMk cId="3171087878" sldId="285"/>
            <ac:spMk id="18" creationId="{2813A4FA-24A5-41ED-A534-3807D1B2F344}"/>
          </ac:spMkLst>
        </pc:spChg>
        <pc:spChg chg="add">
          <ac:chgData name="Sreelakshmi Ram" userId="a137ff6c2c2eb445" providerId="Windows Live" clId="Web-{2421CBB3-4D6F-44E8-B237-F45999B0B7C7}" dt="2021-10-13T20:15:08.209" v="57"/>
          <ac:spMkLst>
            <pc:docMk/>
            <pc:sldMk cId="3171087878" sldId="285"/>
            <ac:spMk id="19" creationId="{7004738A-9D34-43E8-97D2-CA0EED4F8BE0}"/>
          </ac:spMkLst>
        </pc:spChg>
        <pc:spChg chg="add del">
          <ac:chgData name="Sreelakshmi Ram" userId="a137ff6c2c2eb445" providerId="Windows Live" clId="Web-{2421CBB3-4D6F-44E8-B237-F45999B0B7C7}" dt="2021-10-13T20:14:53.803" v="54"/>
          <ac:spMkLst>
            <pc:docMk/>
            <pc:sldMk cId="3171087878" sldId="285"/>
            <ac:spMk id="20" creationId="{C3944F27-CA70-4E84-A51A-E6BF89558979}"/>
          </ac:spMkLst>
        </pc:spChg>
        <pc:spChg chg="add">
          <ac:chgData name="Sreelakshmi Ram" userId="a137ff6c2c2eb445" providerId="Windows Live" clId="Web-{2421CBB3-4D6F-44E8-B237-F45999B0B7C7}" dt="2021-10-13T20:15:08.209" v="57"/>
          <ac:spMkLst>
            <pc:docMk/>
            <pc:sldMk cId="3171087878" sldId="285"/>
            <ac:spMk id="21" creationId="{B8B8D07F-F13E-443E-BA68-2D26672D76B9}"/>
          </ac:spMkLst>
        </pc:spChg>
        <pc:spChg chg="add del">
          <ac:chgData name="Sreelakshmi Ram" userId="a137ff6c2c2eb445" providerId="Windows Live" clId="Web-{2421CBB3-4D6F-44E8-B237-F45999B0B7C7}" dt="2021-10-13T20:15:08.194" v="56"/>
          <ac:spMkLst>
            <pc:docMk/>
            <pc:sldMk cId="3171087878" sldId="285"/>
            <ac:spMk id="22" creationId="{8D71EDA1-87BF-4D5D-AB79-F346FD19278A}"/>
          </ac:spMkLst>
        </pc:spChg>
        <pc:spChg chg="add">
          <ac:chgData name="Sreelakshmi Ram" userId="a137ff6c2c2eb445" providerId="Windows Live" clId="Web-{2421CBB3-4D6F-44E8-B237-F45999B0B7C7}" dt="2021-10-13T20:15:08.209" v="57"/>
          <ac:spMkLst>
            <pc:docMk/>
            <pc:sldMk cId="3171087878" sldId="285"/>
            <ac:spMk id="23" creationId="{2813A4FA-24A5-41ED-A534-3807D1B2F344}"/>
          </ac:spMkLst>
        </pc:spChg>
        <pc:spChg chg="add">
          <ac:chgData name="Sreelakshmi Ram" userId="a137ff6c2c2eb445" providerId="Windows Live" clId="Web-{2421CBB3-4D6F-44E8-B237-F45999B0B7C7}" dt="2021-10-13T20:15:08.209" v="57"/>
          <ac:spMkLst>
            <pc:docMk/>
            <pc:sldMk cId="3171087878" sldId="285"/>
            <ac:spMk id="24" creationId="{C3944F27-CA70-4E84-A51A-E6BF89558979}"/>
          </ac:spMkLst>
        </pc:spChg>
        <pc:picChg chg="add del mod ord">
          <ac:chgData name="Sreelakshmi Ram" userId="a137ff6c2c2eb445" providerId="Windows Live" clId="Web-{2421CBB3-4D6F-44E8-B237-F45999B0B7C7}" dt="2021-10-13T20:11:51.549" v="26"/>
          <ac:picMkLst>
            <pc:docMk/>
            <pc:sldMk cId="3171087878" sldId="285"/>
            <ac:picMk id="4" creationId="{2935BFC4-83AF-4AB5-A2CF-16DC1C8DF09A}"/>
          </ac:picMkLst>
        </pc:picChg>
        <pc:picChg chg="add del mod ord">
          <ac:chgData name="Sreelakshmi Ram" userId="a137ff6c2c2eb445" providerId="Windows Live" clId="Web-{2421CBB3-4D6F-44E8-B237-F45999B0B7C7}" dt="2021-10-13T20:12:38.143" v="28"/>
          <ac:picMkLst>
            <pc:docMk/>
            <pc:sldMk cId="3171087878" sldId="285"/>
            <ac:picMk id="5" creationId="{452AA06C-3B2A-4C03-8A37-EA8331695414}"/>
          </ac:picMkLst>
        </pc:picChg>
        <pc:picChg chg="add del mod ord">
          <ac:chgData name="Sreelakshmi Ram" userId="a137ff6c2c2eb445" providerId="Windows Live" clId="Web-{2421CBB3-4D6F-44E8-B237-F45999B0B7C7}" dt="2021-10-13T20:13:03.894" v="36"/>
          <ac:picMkLst>
            <pc:docMk/>
            <pc:sldMk cId="3171087878" sldId="285"/>
            <ac:picMk id="6" creationId="{7DF355AA-EE6B-4998-9CE1-F038356F598F}"/>
          </ac:picMkLst>
        </pc:picChg>
        <pc:picChg chg="add mod">
          <ac:chgData name="Sreelakshmi Ram" userId="a137ff6c2c2eb445" providerId="Windows Live" clId="Web-{2421CBB3-4D6F-44E8-B237-F45999B0B7C7}" dt="2021-10-13T20:16:22.664" v="63" actId="1076"/>
          <ac:picMkLst>
            <pc:docMk/>
            <pc:sldMk cId="3171087878" sldId="285"/>
            <ac:picMk id="7" creationId="{721D48CD-CF05-4945-B73D-B359957F08AB}"/>
          </ac:picMkLst>
        </pc:picChg>
      </pc:sldChg>
      <pc:sldChg chg="addSp delSp modSp add replId">
        <pc:chgData name="Sreelakshmi Ram" userId="a137ff6c2c2eb445" providerId="Windows Live" clId="Web-{2421CBB3-4D6F-44E8-B237-F45999B0B7C7}" dt="2021-10-13T20:23:27.345" v="140" actId="20577"/>
        <pc:sldMkLst>
          <pc:docMk/>
          <pc:sldMk cId="785018255" sldId="286"/>
        </pc:sldMkLst>
        <pc:spChg chg="mod">
          <ac:chgData name="Sreelakshmi Ram" userId="a137ff6c2c2eb445" providerId="Windows Live" clId="Web-{2421CBB3-4D6F-44E8-B237-F45999B0B7C7}" dt="2021-10-13T20:18:05.698" v="82" actId="1076"/>
          <ac:spMkLst>
            <pc:docMk/>
            <pc:sldMk cId="785018255" sldId="286"/>
            <ac:spMk id="2" creationId="{72B9C4DE-5332-4726-B154-E5504C97BA71}"/>
          </ac:spMkLst>
        </pc:spChg>
        <pc:spChg chg="mod">
          <ac:chgData name="Sreelakshmi Ram" userId="a137ff6c2c2eb445" providerId="Windows Live" clId="Web-{2421CBB3-4D6F-44E8-B237-F45999B0B7C7}" dt="2021-10-13T20:23:27.345" v="140" actId="20577"/>
          <ac:spMkLst>
            <pc:docMk/>
            <pc:sldMk cId="785018255" sldId="286"/>
            <ac:spMk id="3" creationId="{3E81A97B-A498-4017-A3D9-1F03A5A63D06}"/>
          </ac:spMkLst>
        </pc:spChg>
        <pc:picChg chg="add">
          <ac:chgData name="Sreelakshmi Ram" userId="a137ff6c2c2eb445" providerId="Windows Live" clId="Web-{2421CBB3-4D6F-44E8-B237-F45999B0B7C7}" dt="2021-10-13T20:19:48.669" v="101"/>
          <ac:picMkLst>
            <pc:docMk/>
            <pc:sldMk cId="785018255" sldId="286"/>
            <ac:picMk id="4" creationId="{02A8B03D-632B-4373-A13E-4D142A82784A}"/>
          </ac:picMkLst>
        </pc:picChg>
        <pc:picChg chg="del">
          <ac:chgData name="Sreelakshmi Ram" userId="a137ff6c2c2eb445" providerId="Windows Live" clId="Web-{2421CBB3-4D6F-44E8-B237-F45999B0B7C7}" dt="2021-10-13T20:19:47.528" v="100"/>
          <ac:picMkLst>
            <pc:docMk/>
            <pc:sldMk cId="785018255" sldId="286"/>
            <ac:picMk id="7" creationId="{721D48CD-CF05-4945-B73D-B359957F08AB}"/>
          </ac:picMkLst>
        </pc:picChg>
      </pc:sldChg>
      <pc:sldChg chg="addSp delSp modSp new del mod setBg">
        <pc:chgData name="Sreelakshmi Ram" userId="a137ff6c2c2eb445" providerId="Windows Live" clId="Web-{2421CBB3-4D6F-44E8-B237-F45999B0B7C7}" dt="2021-10-13T20:11:20.579" v="22"/>
        <pc:sldMkLst>
          <pc:docMk/>
          <pc:sldMk cId="1299019960" sldId="286"/>
        </pc:sldMkLst>
        <pc:spChg chg="del">
          <ac:chgData name="Sreelakshmi Ram" userId="a137ff6c2c2eb445" providerId="Windows Live" clId="Web-{2421CBB3-4D6F-44E8-B237-F45999B0B7C7}" dt="2021-10-13T20:09:23.811" v="9"/>
          <ac:spMkLst>
            <pc:docMk/>
            <pc:sldMk cId="1299019960" sldId="286"/>
            <ac:spMk id="2" creationId="{92FE142F-6C41-4EC6-BEFF-8D90F7FF85BF}"/>
          </ac:spMkLst>
        </pc:spChg>
        <pc:spChg chg="del">
          <ac:chgData name="Sreelakshmi Ram" userId="a137ff6c2c2eb445" providerId="Windows Live" clId="Web-{2421CBB3-4D6F-44E8-B237-F45999B0B7C7}" dt="2021-10-13T20:09:06.420" v="4"/>
          <ac:spMkLst>
            <pc:docMk/>
            <pc:sldMk cId="1299019960" sldId="286"/>
            <ac:spMk id="3" creationId="{12EA9FCF-3ACC-433D-96D1-96F596259C3B}"/>
          </ac:spMkLst>
        </pc:spChg>
        <pc:spChg chg="add">
          <ac:chgData name="Sreelakshmi Ram" userId="a137ff6c2c2eb445" providerId="Windows Live" clId="Web-{2421CBB3-4D6F-44E8-B237-F45999B0B7C7}" dt="2021-10-13T20:09:23.811" v="9"/>
          <ac:spMkLst>
            <pc:docMk/>
            <pc:sldMk cId="1299019960" sldId="286"/>
            <ac:spMk id="9" creationId="{AB8C311F-7253-4AED-9701-7FC0708C41C7}"/>
          </ac:spMkLst>
        </pc:spChg>
        <pc:spChg chg="add">
          <ac:chgData name="Sreelakshmi Ram" userId="a137ff6c2c2eb445" providerId="Windows Live" clId="Web-{2421CBB3-4D6F-44E8-B237-F45999B0B7C7}" dt="2021-10-13T20:09:23.811" v="9"/>
          <ac:spMkLst>
            <pc:docMk/>
            <pc:sldMk cId="1299019960" sldId="286"/>
            <ac:spMk id="11" creationId="{E2384209-CB15-4CDF-9D31-C44FD9A3F20D}"/>
          </ac:spMkLst>
        </pc:spChg>
        <pc:spChg chg="add">
          <ac:chgData name="Sreelakshmi Ram" userId="a137ff6c2c2eb445" providerId="Windows Live" clId="Web-{2421CBB3-4D6F-44E8-B237-F45999B0B7C7}" dt="2021-10-13T20:09:23.811" v="9"/>
          <ac:spMkLst>
            <pc:docMk/>
            <pc:sldMk cId="1299019960" sldId="286"/>
            <ac:spMk id="13" creationId="{2633B3B5-CC90-43F0-8714-D31D1F3F0209}"/>
          </ac:spMkLst>
        </pc:spChg>
        <pc:spChg chg="add">
          <ac:chgData name="Sreelakshmi Ram" userId="a137ff6c2c2eb445" providerId="Windows Live" clId="Web-{2421CBB3-4D6F-44E8-B237-F45999B0B7C7}" dt="2021-10-13T20:09:23.811" v="9"/>
          <ac:spMkLst>
            <pc:docMk/>
            <pc:sldMk cId="1299019960" sldId="286"/>
            <ac:spMk id="15" creationId="{A8D57A06-A426-446D-B02C-A2DC6B62E45E}"/>
          </ac:spMkLst>
        </pc:spChg>
        <pc:picChg chg="add mod ord">
          <ac:chgData name="Sreelakshmi Ram" userId="a137ff6c2c2eb445" providerId="Windows Live" clId="Web-{2421CBB3-4D6F-44E8-B237-F45999B0B7C7}" dt="2021-10-13T20:09:23.811" v="9"/>
          <ac:picMkLst>
            <pc:docMk/>
            <pc:sldMk cId="1299019960" sldId="286"/>
            <ac:picMk id="4" creationId="{2625986C-921C-4108-AA0B-657845AC6980}"/>
          </ac:picMkLst>
        </pc:picChg>
        <pc:picChg chg="add del mod">
          <ac:chgData name="Sreelakshmi Ram" userId="a137ff6c2c2eb445" providerId="Windows Live" clId="Web-{2421CBB3-4D6F-44E8-B237-F45999B0B7C7}" dt="2021-10-13T20:09:13.217" v="8"/>
          <ac:picMkLst>
            <pc:docMk/>
            <pc:sldMk cId="1299019960" sldId="286"/>
            <ac:picMk id="5" creationId="{E1782B7B-932E-40E2-A375-F3903A678883}"/>
          </ac:picMkLst>
        </pc:picChg>
        <pc:picChg chg="add del mod">
          <ac:chgData name="Sreelakshmi Ram" userId="a137ff6c2c2eb445" providerId="Windows Live" clId="Web-{2421CBB3-4D6F-44E8-B237-F45999B0B7C7}" dt="2021-10-13T20:09:09.295" v="7"/>
          <ac:picMkLst>
            <pc:docMk/>
            <pc:sldMk cId="1299019960" sldId="286"/>
            <ac:picMk id="6" creationId="{4D50956E-C090-4F28-A6A3-D68676E2430E}"/>
          </ac:picMkLst>
        </pc:picChg>
      </pc:sldChg>
      <pc:sldChg chg="addSp delSp modSp add replId">
        <pc:chgData name="Sreelakshmi Ram" userId="a137ff6c2c2eb445" providerId="Windows Live" clId="Web-{2421CBB3-4D6F-44E8-B237-F45999B0B7C7}" dt="2021-10-13T20:23:16.830" v="139" actId="20577"/>
        <pc:sldMkLst>
          <pc:docMk/>
          <pc:sldMk cId="1001634127" sldId="287"/>
        </pc:sldMkLst>
        <pc:spChg chg="mod">
          <ac:chgData name="Sreelakshmi Ram" userId="a137ff6c2c2eb445" providerId="Windows Live" clId="Web-{2421CBB3-4D6F-44E8-B237-F45999B0B7C7}" dt="2021-10-13T20:18:29.573" v="86" actId="20577"/>
          <ac:spMkLst>
            <pc:docMk/>
            <pc:sldMk cId="1001634127" sldId="287"/>
            <ac:spMk id="2" creationId="{72B9C4DE-5332-4726-B154-E5504C97BA71}"/>
          </ac:spMkLst>
        </pc:spChg>
        <pc:spChg chg="mod">
          <ac:chgData name="Sreelakshmi Ram" userId="a137ff6c2c2eb445" providerId="Windows Live" clId="Web-{2421CBB3-4D6F-44E8-B237-F45999B0B7C7}" dt="2021-10-13T20:23:16.830" v="139" actId="20577"/>
          <ac:spMkLst>
            <pc:docMk/>
            <pc:sldMk cId="1001634127" sldId="287"/>
            <ac:spMk id="3" creationId="{3E81A97B-A498-4017-A3D9-1F03A5A63D06}"/>
          </ac:spMkLst>
        </pc:spChg>
        <pc:spChg chg="add mod">
          <ac:chgData name="Sreelakshmi Ram" userId="a137ff6c2c2eb445" providerId="Windows Live" clId="Web-{2421CBB3-4D6F-44E8-B237-F45999B0B7C7}" dt="2021-10-13T20:21:15.030" v="111" actId="1076"/>
          <ac:spMkLst>
            <pc:docMk/>
            <pc:sldMk cId="1001634127" sldId="287"/>
            <ac:spMk id="5" creationId="{41EAD3B5-4FA6-4B55-BBAC-9DE6186E5B3A}"/>
          </ac:spMkLst>
        </pc:spChg>
        <pc:picChg chg="add mod">
          <ac:chgData name="Sreelakshmi Ram" userId="a137ff6c2c2eb445" providerId="Windows Live" clId="Web-{2421CBB3-4D6F-44E8-B237-F45999B0B7C7}" dt="2021-10-13T20:19:33.418" v="99" actId="14100"/>
          <ac:picMkLst>
            <pc:docMk/>
            <pc:sldMk cId="1001634127" sldId="287"/>
            <ac:picMk id="4" creationId="{A6BDC2A7-DD74-47B5-A2E4-75125AE915E0}"/>
          </ac:picMkLst>
        </pc:picChg>
        <pc:picChg chg="del">
          <ac:chgData name="Sreelakshmi Ram" userId="a137ff6c2c2eb445" providerId="Windows Live" clId="Web-{2421CBB3-4D6F-44E8-B237-F45999B0B7C7}" dt="2021-10-13T20:19:12.871" v="93"/>
          <ac:picMkLst>
            <pc:docMk/>
            <pc:sldMk cId="1001634127" sldId="287"/>
            <ac:picMk id="7" creationId="{721D48CD-CF05-4945-B73D-B359957F08AB}"/>
          </ac:picMkLst>
        </pc:picChg>
      </pc:sldChg>
      <pc:sldChg chg="addSp delSp modSp new del mod setBg">
        <pc:chgData name="Sreelakshmi Ram" userId="a137ff6c2c2eb445" providerId="Windows Live" clId="Web-{2421CBB3-4D6F-44E8-B237-F45999B0B7C7}" dt="2021-10-13T20:11:21.876" v="23"/>
        <pc:sldMkLst>
          <pc:docMk/>
          <pc:sldMk cId="2252756784" sldId="287"/>
        </pc:sldMkLst>
        <pc:spChg chg="add del">
          <ac:chgData name="Sreelakshmi Ram" userId="a137ff6c2c2eb445" providerId="Windows Live" clId="Web-{2421CBB3-4D6F-44E8-B237-F45999B0B7C7}" dt="2021-10-13T20:09:58.843" v="14"/>
          <ac:spMkLst>
            <pc:docMk/>
            <pc:sldMk cId="2252756784" sldId="287"/>
            <ac:spMk id="2" creationId="{5F2C0C93-4CA3-4483-96DE-EA997192E375}"/>
          </ac:spMkLst>
        </pc:spChg>
        <pc:spChg chg="del">
          <ac:chgData name="Sreelakshmi Ram" userId="a137ff6c2c2eb445" providerId="Windows Live" clId="Web-{2421CBB3-4D6F-44E8-B237-F45999B0B7C7}" dt="2021-10-13T20:09:49.874" v="11"/>
          <ac:spMkLst>
            <pc:docMk/>
            <pc:sldMk cId="2252756784" sldId="287"/>
            <ac:spMk id="3" creationId="{2DAFDE23-964D-44A1-A3A6-2D51E6534E4B}"/>
          </ac:spMkLst>
        </pc:spChg>
        <pc:spChg chg="add del">
          <ac:chgData name="Sreelakshmi Ram" userId="a137ff6c2c2eb445" providerId="Windows Live" clId="Web-{2421CBB3-4D6F-44E8-B237-F45999B0B7C7}" dt="2021-10-13T20:10:17.656" v="17"/>
          <ac:spMkLst>
            <pc:docMk/>
            <pc:sldMk cId="2252756784" sldId="287"/>
            <ac:spMk id="6" creationId="{AB8C311F-7253-4AED-9701-7FC0708C41C7}"/>
          </ac:spMkLst>
        </pc:spChg>
        <pc:spChg chg="add del">
          <ac:chgData name="Sreelakshmi Ram" userId="a137ff6c2c2eb445" providerId="Windows Live" clId="Web-{2421CBB3-4D6F-44E8-B237-F45999B0B7C7}" dt="2021-10-13T20:10:17.656" v="17"/>
          <ac:spMkLst>
            <pc:docMk/>
            <pc:sldMk cId="2252756784" sldId="287"/>
            <ac:spMk id="7" creationId="{E2384209-CB15-4CDF-9D31-C44FD9A3F20D}"/>
          </ac:spMkLst>
        </pc:spChg>
        <pc:spChg chg="add del">
          <ac:chgData name="Sreelakshmi Ram" userId="a137ff6c2c2eb445" providerId="Windows Live" clId="Web-{2421CBB3-4D6F-44E8-B237-F45999B0B7C7}" dt="2021-10-13T20:10:17.656" v="17"/>
          <ac:spMkLst>
            <pc:docMk/>
            <pc:sldMk cId="2252756784" sldId="287"/>
            <ac:spMk id="8" creationId="{2633B3B5-CC90-43F0-8714-D31D1F3F0209}"/>
          </ac:spMkLst>
        </pc:spChg>
        <pc:spChg chg="add del">
          <ac:chgData name="Sreelakshmi Ram" userId="a137ff6c2c2eb445" providerId="Windows Live" clId="Web-{2421CBB3-4D6F-44E8-B237-F45999B0B7C7}" dt="2021-10-13T20:09:58.827" v="13"/>
          <ac:spMkLst>
            <pc:docMk/>
            <pc:sldMk cId="2252756784" sldId="287"/>
            <ac:spMk id="9" creationId="{AB8C311F-7253-4AED-9701-7FC0708C41C7}"/>
          </ac:spMkLst>
        </pc:spChg>
        <pc:spChg chg="add del">
          <ac:chgData name="Sreelakshmi Ram" userId="a137ff6c2c2eb445" providerId="Windows Live" clId="Web-{2421CBB3-4D6F-44E8-B237-F45999B0B7C7}" dt="2021-10-13T20:10:17.656" v="17"/>
          <ac:spMkLst>
            <pc:docMk/>
            <pc:sldMk cId="2252756784" sldId="287"/>
            <ac:spMk id="10" creationId="{A8D57A06-A426-446D-B02C-A2DC6B62E45E}"/>
          </ac:spMkLst>
        </pc:spChg>
        <pc:spChg chg="add del">
          <ac:chgData name="Sreelakshmi Ram" userId="a137ff6c2c2eb445" providerId="Windows Live" clId="Web-{2421CBB3-4D6F-44E8-B237-F45999B0B7C7}" dt="2021-10-13T20:09:58.827" v="13"/>
          <ac:spMkLst>
            <pc:docMk/>
            <pc:sldMk cId="2252756784" sldId="287"/>
            <ac:spMk id="11" creationId="{E2384209-CB15-4CDF-9D31-C44FD9A3F20D}"/>
          </ac:spMkLst>
        </pc:spChg>
        <pc:spChg chg="add del">
          <ac:chgData name="Sreelakshmi Ram" userId="a137ff6c2c2eb445" providerId="Windows Live" clId="Web-{2421CBB3-4D6F-44E8-B237-F45999B0B7C7}" dt="2021-10-13T20:10:17.656" v="16"/>
          <ac:spMkLst>
            <pc:docMk/>
            <pc:sldMk cId="2252756784" sldId="287"/>
            <ac:spMk id="12" creationId="{AB8C311F-7253-4AED-9701-7FC0708C41C7}"/>
          </ac:spMkLst>
        </pc:spChg>
        <pc:spChg chg="add del">
          <ac:chgData name="Sreelakshmi Ram" userId="a137ff6c2c2eb445" providerId="Windows Live" clId="Web-{2421CBB3-4D6F-44E8-B237-F45999B0B7C7}" dt="2021-10-13T20:09:58.827" v="13"/>
          <ac:spMkLst>
            <pc:docMk/>
            <pc:sldMk cId="2252756784" sldId="287"/>
            <ac:spMk id="13" creationId="{2633B3B5-CC90-43F0-8714-D31D1F3F0209}"/>
          </ac:spMkLst>
        </pc:spChg>
        <pc:spChg chg="add">
          <ac:chgData name="Sreelakshmi Ram" userId="a137ff6c2c2eb445" providerId="Windows Live" clId="Web-{2421CBB3-4D6F-44E8-B237-F45999B0B7C7}" dt="2021-10-13T20:10:17.656" v="17"/>
          <ac:spMkLst>
            <pc:docMk/>
            <pc:sldMk cId="2252756784" sldId="287"/>
            <ac:spMk id="14" creationId="{AB8C311F-7253-4AED-9701-7FC0708C41C7}"/>
          </ac:spMkLst>
        </pc:spChg>
        <pc:spChg chg="add del">
          <ac:chgData name="Sreelakshmi Ram" userId="a137ff6c2c2eb445" providerId="Windows Live" clId="Web-{2421CBB3-4D6F-44E8-B237-F45999B0B7C7}" dt="2021-10-13T20:09:58.827" v="13"/>
          <ac:spMkLst>
            <pc:docMk/>
            <pc:sldMk cId="2252756784" sldId="287"/>
            <ac:spMk id="15" creationId="{A8D57A06-A426-446D-B02C-A2DC6B62E45E}"/>
          </ac:spMkLst>
        </pc:spChg>
        <pc:spChg chg="add">
          <ac:chgData name="Sreelakshmi Ram" userId="a137ff6c2c2eb445" providerId="Windows Live" clId="Web-{2421CBB3-4D6F-44E8-B237-F45999B0B7C7}" dt="2021-10-13T20:10:17.656" v="17"/>
          <ac:spMkLst>
            <pc:docMk/>
            <pc:sldMk cId="2252756784" sldId="287"/>
            <ac:spMk id="16" creationId="{E2384209-CB15-4CDF-9D31-C44FD9A3F20D}"/>
          </ac:spMkLst>
        </pc:spChg>
        <pc:spChg chg="add del">
          <ac:chgData name="Sreelakshmi Ram" userId="a137ff6c2c2eb445" providerId="Windows Live" clId="Web-{2421CBB3-4D6F-44E8-B237-F45999B0B7C7}" dt="2021-10-13T20:10:17.656" v="16"/>
          <ac:spMkLst>
            <pc:docMk/>
            <pc:sldMk cId="2252756784" sldId="287"/>
            <ac:spMk id="17" creationId="{E2384209-CB15-4CDF-9D31-C44FD9A3F20D}"/>
          </ac:spMkLst>
        </pc:spChg>
        <pc:spChg chg="add">
          <ac:chgData name="Sreelakshmi Ram" userId="a137ff6c2c2eb445" providerId="Windows Live" clId="Web-{2421CBB3-4D6F-44E8-B237-F45999B0B7C7}" dt="2021-10-13T20:10:17.656" v="17"/>
          <ac:spMkLst>
            <pc:docMk/>
            <pc:sldMk cId="2252756784" sldId="287"/>
            <ac:spMk id="18" creationId="{2633B3B5-CC90-43F0-8714-D31D1F3F0209}"/>
          </ac:spMkLst>
        </pc:spChg>
        <pc:spChg chg="add del">
          <ac:chgData name="Sreelakshmi Ram" userId="a137ff6c2c2eb445" providerId="Windows Live" clId="Web-{2421CBB3-4D6F-44E8-B237-F45999B0B7C7}" dt="2021-10-13T20:10:17.656" v="16"/>
          <ac:spMkLst>
            <pc:docMk/>
            <pc:sldMk cId="2252756784" sldId="287"/>
            <ac:spMk id="19" creationId="{2633B3B5-CC90-43F0-8714-D31D1F3F0209}"/>
          </ac:spMkLst>
        </pc:spChg>
        <pc:spChg chg="add">
          <ac:chgData name="Sreelakshmi Ram" userId="a137ff6c2c2eb445" providerId="Windows Live" clId="Web-{2421CBB3-4D6F-44E8-B237-F45999B0B7C7}" dt="2021-10-13T20:10:17.656" v="17"/>
          <ac:spMkLst>
            <pc:docMk/>
            <pc:sldMk cId="2252756784" sldId="287"/>
            <ac:spMk id="20" creationId="{A8D57A06-A426-446D-B02C-A2DC6B62E45E}"/>
          </ac:spMkLst>
        </pc:spChg>
        <pc:spChg chg="add del">
          <ac:chgData name="Sreelakshmi Ram" userId="a137ff6c2c2eb445" providerId="Windows Live" clId="Web-{2421CBB3-4D6F-44E8-B237-F45999B0B7C7}" dt="2021-10-13T20:10:17.656" v="16"/>
          <ac:spMkLst>
            <pc:docMk/>
            <pc:sldMk cId="2252756784" sldId="287"/>
            <ac:spMk id="21" creationId="{A8D57A06-A426-446D-B02C-A2DC6B62E45E}"/>
          </ac:spMkLst>
        </pc:spChg>
        <pc:picChg chg="add mod ord">
          <ac:chgData name="Sreelakshmi Ram" userId="a137ff6c2c2eb445" providerId="Windows Live" clId="Web-{2421CBB3-4D6F-44E8-B237-F45999B0B7C7}" dt="2021-10-13T20:09:58.843" v="14"/>
          <ac:picMkLst>
            <pc:docMk/>
            <pc:sldMk cId="2252756784" sldId="287"/>
            <ac:picMk id="4" creationId="{390EE84E-8709-4167-9F19-EA96D31E56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1drv.ms/x/s!AkW0Lixs_zehkAjT1xL41YA7rzq6?e=s9G6pL" TargetMode="External"/><Relationship Id="rId3" Type="http://schemas.openxmlformats.org/officeDocument/2006/relationships/hyperlink" Target="https://sreelakshmi.atlassian.net/browse/SRE-14?jql=issuetype%20%3D%20Task%20order%20by%20created%20DESC" TargetMode="External"/><Relationship Id="rId7" Type="http://schemas.openxmlformats.org/officeDocument/2006/relationships/hyperlink" Target="https://1drv.ms/x/s!AkW0Lixs_zehlh8zjGAS9EaFI0T2?e=XjB4Xk" TargetMode="External"/><Relationship Id="rId2" Type="http://schemas.openxmlformats.org/officeDocument/2006/relationships/hyperlink" Target="https://sreelakshmi.atlassian.net/browse/SRE-2?jql=issuetype%20%3D%20Story%20order%20by%20created%20DES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reelakshmi.atlassian.net/browse/SRE-44?jql=issuetype%20%3D%20Subtask%20order%20by%20created%20DESC" TargetMode="External"/><Relationship Id="rId5" Type="http://schemas.openxmlformats.org/officeDocument/2006/relationships/hyperlink" Target="https://sreelakshmi.atlassian.net/browse/SRE-29?jql=issuetype%20%3D%20Subtask%20order%20by%20created%20DESC" TargetMode="External"/><Relationship Id="rId4" Type="http://schemas.openxmlformats.org/officeDocument/2006/relationships/hyperlink" Target="https://sreelakshmi.atlassian.net/browse/SRE-66?jql=issuetype%20%3D%20Bug%20order%20by%20created%20DESC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reelakshmi.atlassian.net/browse/SRE-89?jql=issuetype%20%3D%20Task%20order%20by%20created%20DESC" TargetMode="External"/><Relationship Id="rId2" Type="http://schemas.openxmlformats.org/officeDocument/2006/relationships/hyperlink" Target="https://sreelakshmi.atlassian.net/browse/SRE-2?jql=issuetype%20%3D%20Story%20order%20by%20created%20DES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drv.ms/x/s!AkW0Lixs_zehkAjT1xL41YA7rzq6?e=SnKNwt" TargetMode="External"/><Relationship Id="rId5" Type="http://schemas.openxmlformats.org/officeDocument/2006/relationships/hyperlink" Target="https://1drv.ms/x/s!AkW0Lixs_zehlh8zjGAS9EaFI0T2?e=XjB4Xk" TargetMode="External"/><Relationship Id="rId4" Type="http://schemas.openxmlformats.org/officeDocument/2006/relationships/hyperlink" Target="https://sreelakshmi.atlassian.net/browse/SRE-112?jql=order%20by%20created%20DESC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alty-real-estatem1.upskills.in/my-profil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C2AE1E3-DD1B-4629-AC15-77CEB30933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334" b="391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latin typeface="Times New Roman"/>
                <a:cs typeface="Times New Roman"/>
              </a:rPr>
              <a:t>REAL ESTATE</a:t>
            </a:r>
            <a:endParaRPr lang="en-GB">
              <a:ea typeface="+mj-lt"/>
              <a:cs typeface="+mj-lt"/>
            </a:endParaRPr>
          </a:p>
          <a:p>
            <a:endParaRPr lang="en-GB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600">
                <a:solidFill>
                  <a:srgbClr val="FFFFFF"/>
                </a:solidFill>
                <a:latin typeface="Times New Roman"/>
                <a:cs typeface="Times New Roman"/>
              </a:rPr>
              <a:t>Sprint 1&amp;2</a:t>
            </a:r>
            <a:endParaRPr lang="en-GB" sz="3600">
              <a:latin typeface="Times New Roman"/>
              <a:ea typeface="+mn-lt"/>
              <a:cs typeface="+mn-lt"/>
            </a:endParaRPr>
          </a:p>
          <a:p>
            <a:endParaRPr lang="en-GB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00" y="2345740"/>
            <a:ext cx="9724031" cy="4032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en-GB" sz="2000" u="sng" dirty="0">
                <a:latin typeface="Times New Roman"/>
                <a:cs typeface="Calibri"/>
                <a:hlinkClick r:id="rId2"/>
              </a:rPr>
              <a:t>15 Stories</a:t>
            </a:r>
            <a:r>
              <a:rPr lang="en-GB" sz="2000" dirty="0">
                <a:latin typeface="Times New Roman"/>
                <a:cs typeface="Calibri"/>
              </a:rPr>
              <a:t> were created in Jira with respect to Admin side and user side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 </a:t>
            </a:r>
            <a:r>
              <a:rPr lang="en-GB" sz="2000" dirty="0">
                <a:latin typeface="Times New Roman"/>
                <a:cs typeface="Calibri"/>
                <a:hlinkClick r:id="rId3"/>
              </a:rPr>
              <a:t>No of tasks &amp; sub-tasks</a:t>
            </a:r>
            <a:r>
              <a:rPr lang="en-GB" sz="2000" dirty="0">
                <a:latin typeface="Times New Roman"/>
                <a:cs typeface="Calibri"/>
              </a:rPr>
              <a:t>-16</a:t>
            </a: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 </a:t>
            </a:r>
            <a:r>
              <a:rPr lang="en-GB" sz="2000" dirty="0">
                <a:latin typeface="Times New Roman"/>
                <a:cs typeface="Calibri"/>
                <a:hlinkClick r:id="rId4"/>
              </a:rPr>
              <a:t>No of bugs</a:t>
            </a:r>
            <a:r>
              <a:rPr lang="en-GB" sz="2000" dirty="0">
                <a:latin typeface="Times New Roman"/>
                <a:cs typeface="Calibri"/>
              </a:rPr>
              <a:t> - 23</a:t>
            </a:r>
          </a:p>
          <a:p>
            <a:r>
              <a:rPr lang="en-GB" sz="2000" dirty="0">
                <a:latin typeface="Times New Roman"/>
                <a:cs typeface="Calibri"/>
                <a:hlinkClick r:id="rId5"/>
              </a:rPr>
              <a:t>Review</a:t>
            </a:r>
            <a:r>
              <a:rPr lang="en-GB" sz="2000" dirty="0">
                <a:latin typeface="Times New Roman"/>
                <a:cs typeface="Calibri"/>
              </a:rPr>
              <a:t> of each task was completed.</a:t>
            </a:r>
          </a:p>
          <a:p>
            <a:r>
              <a:rPr lang="en-GB" sz="2000" dirty="0">
                <a:latin typeface="Times New Roman"/>
                <a:cs typeface="Calibri"/>
                <a:hlinkClick r:id="rId6"/>
              </a:rPr>
              <a:t>Execution</a:t>
            </a:r>
            <a:r>
              <a:rPr lang="en-GB" sz="2000" dirty="0">
                <a:latin typeface="Times New Roman"/>
                <a:cs typeface="Calibri"/>
              </a:rPr>
              <a:t> of the testcase was submitted.</a:t>
            </a:r>
          </a:p>
          <a:p>
            <a:r>
              <a:rPr lang="en-GB" sz="2000" dirty="0">
                <a:latin typeface="Times New Roman"/>
                <a:cs typeface="Calibri"/>
              </a:rPr>
              <a:t>Defects were logged into the </a:t>
            </a:r>
            <a:r>
              <a:rPr lang="en-GB" sz="2000" dirty="0">
                <a:latin typeface="Times New Roman"/>
                <a:cs typeface="Calibri"/>
                <a:hlinkClick r:id="rId7"/>
              </a:rPr>
              <a:t>defect log </a:t>
            </a:r>
            <a:r>
              <a:rPr lang="en-GB" sz="2000" dirty="0">
                <a:latin typeface="Times New Roman"/>
                <a:cs typeface="Calibri"/>
              </a:rPr>
              <a:t>with 23 defects.</a:t>
            </a:r>
          </a:p>
          <a:p>
            <a:r>
              <a:rPr lang="en-GB" sz="2000" dirty="0">
                <a:latin typeface="Times New Roman"/>
                <a:cs typeface="Calibri"/>
                <a:hlinkClick r:id="rId8"/>
              </a:rPr>
              <a:t>Issue log</a:t>
            </a:r>
            <a:r>
              <a:rPr lang="en-GB" sz="2000" dirty="0">
                <a:latin typeface="Times New Roman"/>
                <a:cs typeface="Calibri"/>
              </a:rPr>
              <a:t> was created with 41 issues.</a:t>
            </a:r>
            <a:endParaRPr lang="en-GB" dirty="0">
              <a:cs typeface="Calibri"/>
            </a:endParaRPr>
          </a:p>
          <a:p>
            <a:endParaRPr lang="en-GB" sz="2000" dirty="0">
              <a:latin typeface="Times New Roman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392667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latin typeface="Times New Roman"/>
                <a:cs typeface="Calibri Light"/>
              </a:rPr>
              <a:t>Jira – Workflow in Sprint 1</a:t>
            </a:r>
            <a:endParaRPr lang="en-GB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370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392667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latin typeface="Times New Roman"/>
                <a:cs typeface="Calibri Light"/>
              </a:rPr>
              <a:t>Jira – Workflow in Sprint 1</a:t>
            </a:r>
            <a:endParaRPr lang="en-GB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4C31338-0A68-488A-A4B3-090D5AB4C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22" y="1767010"/>
            <a:ext cx="11651865" cy="4878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59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B5C11-C44D-4C5F-85EB-4E6237A6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30" y="313316"/>
            <a:ext cx="3201366" cy="55442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GB" sz="4000">
                <a:solidFill>
                  <a:srgbClr val="FFFFFF"/>
                </a:solidFill>
                <a:latin typeface="Times New Roman"/>
                <a:cs typeface="Times New Roman"/>
              </a:rPr>
              <a:t>Test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CEB4-5394-4FFB-B554-78449112C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75" y="649480"/>
            <a:ext cx="3800423" cy="5565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Times New Roman"/>
                <a:cs typeface="Times New Roman"/>
              </a:rPr>
              <a:t>Preparation of test data</a:t>
            </a:r>
            <a:endParaRPr lang="en-US" sz="2000" dirty="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GB" sz="2000" dirty="0">
                <a:solidFill>
                  <a:schemeClr val="bg1"/>
                </a:solidFill>
                <a:latin typeface="Times New Roman"/>
                <a:cs typeface="Times New Roman"/>
              </a:rPr>
              <a:t>Smoke test including </a:t>
            </a:r>
            <a:r>
              <a:rPr lang="en-GB" sz="2000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pre-condition check</a:t>
            </a:r>
          </a:p>
          <a:p>
            <a:r>
              <a:rPr lang="en-GB" sz="2000" dirty="0">
                <a:solidFill>
                  <a:schemeClr val="bg1"/>
                </a:solidFill>
                <a:latin typeface="Times New Roman"/>
                <a:cs typeface="Times New Roman"/>
              </a:rPr>
              <a:t>Start of Test execution</a:t>
            </a:r>
          </a:p>
          <a:p>
            <a:r>
              <a:rPr lang="en-GB" sz="2000" dirty="0">
                <a:solidFill>
                  <a:schemeClr val="bg1"/>
                </a:solidFill>
                <a:latin typeface="Times New Roman"/>
                <a:cs typeface="Times New Roman"/>
              </a:rPr>
              <a:t>Defect logging –2 cycles</a:t>
            </a:r>
          </a:p>
          <a:p>
            <a:r>
              <a:rPr lang="en-GB" sz="2000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Follow ups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latin typeface="Times New Roman"/>
                <a:cs typeface="Times New Roman"/>
              </a:rPr>
              <a:t>  -Bug allocation to development team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latin typeface="Times New Roman"/>
                <a:cs typeface="Times New Roman"/>
              </a:rPr>
              <a:t>  -Updating of issue log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GB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19" name="Picture 19" descr="Table&#10;&#10;Description automatically generated">
            <a:extLst>
              <a:ext uri="{FF2B5EF4-FFF2-40B4-BE49-F238E27FC236}">
                <a16:creationId xmlns:a16="http://schemas.microsoft.com/office/drawing/2014/main" id="{28BA271E-4976-472A-834E-DD14DD154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38" y="3908"/>
            <a:ext cx="7300141" cy="6791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DE8AE4-97B3-4EC5-8E04-C6F0F91986B6}"/>
              </a:ext>
            </a:extLst>
          </p:cNvPr>
          <p:cNvSpPr txBox="1"/>
          <p:nvPr/>
        </p:nvSpPr>
        <p:spPr>
          <a:xfrm>
            <a:off x="1815830" y="5213614"/>
            <a:ext cx="232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: Defect log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52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DC3E4-A21C-4AC2-BA43-211DFB6E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Times New Roman"/>
                <a:cs typeface="Times New Roman"/>
              </a:rPr>
              <a:t>Test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0C4A-CEB0-432E-B1F7-FEC4F616F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214" y="2728506"/>
            <a:ext cx="4057878" cy="37517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GB" sz="2000" dirty="0">
                <a:latin typeface="Times New Roman"/>
                <a:cs typeface="Times New Roman"/>
              </a:rPr>
              <a:t>Module wise number Of test cases written-100.</a:t>
            </a:r>
            <a:endParaRPr lang="en-US" dirty="0"/>
          </a:p>
          <a:p>
            <a:pPr algn="just"/>
            <a:r>
              <a:rPr lang="en-GB" sz="2000" dirty="0">
                <a:latin typeface="Times New Roman"/>
                <a:cs typeface="Times New Roman"/>
              </a:rPr>
              <a:t>Category wise defect analysis based on priority, severity, status -41</a:t>
            </a:r>
          </a:p>
          <a:p>
            <a:pPr algn="just"/>
            <a:r>
              <a:rPr lang="en-GB" sz="2000" dirty="0">
                <a:latin typeface="Times New Roman"/>
                <a:cs typeface="Times New Roman"/>
              </a:rPr>
              <a:t>Review of each task and submission of checklist.</a:t>
            </a:r>
            <a:endParaRPr lang="en-US" sz="2000" dirty="0">
              <a:ea typeface="+mn-lt"/>
              <a:cs typeface="+mn-lt"/>
            </a:endParaRPr>
          </a:p>
          <a:p>
            <a:pPr algn="just"/>
            <a:r>
              <a:rPr lang="en-GB" sz="2000" dirty="0">
                <a:latin typeface="Times New Roman"/>
                <a:cs typeface="Times New Roman"/>
              </a:rPr>
              <a:t>Execution of the testcase was submitted.</a:t>
            </a:r>
            <a:endParaRPr lang="en-US" sz="2000" dirty="0">
              <a:ea typeface="+mn-lt"/>
              <a:cs typeface="+mn-lt"/>
            </a:endParaRPr>
          </a:p>
          <a:p>
            <a:endParaRPr lang="en-GB" sz="2000" dirty="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2000" dirty="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DD5B467-36E5-4162-BC7F-6836FBBCE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853460"/>
            <a:ext cx="7276123" cy="4157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909C5B-F571-45BB-A722-B41EB88EC3D6}"/>
              </a:ext>
            </a:extLst>
          </p:cNvPr>
          <p:cNvSpPr txBox="1"/>
          <p:nvPr/>
        </p:nvSpPr>
        <p:spPr>
          <a:xfrm>
            <a:off x="7445638" y="6157082"/>
            <a:ext cx="304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: Matrix table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28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ACBFD-2A90-4EB2-A9FB-0CAB230A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37" y="147241"/>
            <a:ext cx="3201366" cy="1140573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GB" sz="4000">
                <a:solidFill>
                  <a:srgbClr val="FFFFFF"/>
                </a:solidFill>
                <a:latin typeface="Times New Roman"/>
                <a:cs typeface="Times New Roman"/>
              </a:rPr>
              <a:t>Post execution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C7CD-9DA5-4471-8171-32767A67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567" y="1636172"/>
            <a:ext cx="3380347" cy="44812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Times New Roman"/>
                <a:cs typeface="Times New Roman"/>
              </a:rPr>
              <a:t>Like to have features in application communicated to developers.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GB" sz="2000" dirty="0">
                <a:solidFill>
                  <a:schemeClr val="bg1"/>
                </a:solidFill>
                <a:latin typeface="Times New Roman"/>
                <a:cs typeface="Times New Roman"/>
              </a:rPr>
              <a:t>Ongoing issues discussed during the pre-production move of release 1.</a:t>
            </a:r>
          </a:p>
          <a:p>
            <a:r>
              <a:rPr lang="en-GB" sz="2000" dirty="0">
                <a:solidFill>
                  <a:schemeClr val="bg1"/>
                </a:solidFill>
                <a:latin typeface="Times New Roman"/>
                <a:cs typeface="Times New Roman"/>
              </a:rPr>
              <a:t>Review of acceptance criteria.</a:t>
            </a:r>
          </a:p>
          <a:p>
            <a:r>
              <a:rPr lang="en-GB" sz="2000" dirty="0">
                <a:solidFill>
                  <a:schemeClr val="bg1"/>
                </a:solidFill>
                <a:latin typeface="Times New Roman"/>
                <a:cs typeface="Times New Roman"/>
              </a:rPr>
              <a:t>Planning for regression test cases using manual/automation approach.</a:t>
            </a:r>
          </a:p>
          <a:p>
            <a:endParaRPr lang="en-GB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8A1A36F-6A0D-4A25-8DE0-A29DEDF1A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939" y="3908"/>
            <a:ext cx="7472813" cy="6850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9F7D2E-2819-4E8A-AB47-24D61AC23AF8}"/>
              </a:ext>
            </a:extLst>
          </p:cNvPr>
          <p:cNvSpPr txBox="1"/>
          <p:nvPr/>
        </p:nvSpPr>
        <p:spPr>
          <a:xfrm>
            <a:off x="1957740" y="5893565"/>
            <a:ext cx="244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: issue log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839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F8ECD-176A-4118-8DF9-7FA7ACDF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83" y="2239360"/>
            <a:ext cx="3201366" cy="1404344"/>
          </a:xfrm>
        </p:spPr>
        <p:txBody>
          <a:bodyPr anchor="b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latin typeface="Times New Roman"/>
                <a:cs typeface="Calibri Light"/>
              </a:rPr>
              <a:t>Test case Summary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2062C1F-F528-460D-896F-E7F2CEEA8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0624" y="4711"/>
            <a:ext cx="7635078" cy="6776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1A231F-CFA2-49CE-87CE-814FD8B81336}"/>
              </a:ext>
            </a:extLst>
          </p:cNvPr>
          <p:cNvSpPr txBox="1"/>
          <p:nvPr/>
        </p:nvSpPr>
        <p:spPr>
          <a:xfrm>
            <a:off x="1146591" y="4356011"/>
            <a:ext cx="2959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:Testcase summary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243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F87FA-D63A-4069-901C-AC3C25C4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Times New Roman"/>
                <a:cs typeface="Times New Roman"/>
              </a:rPr>
              <a:t>Automation testing - 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0176-8953-456D-8AD7-124F9C3E4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Planning activities-selection of test cases for automation under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Times New Roman"/>
              </a:rPr>
              <a:t>        Smoke test </a:t>
            </a: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Times New Roman"/>
              </a:rPr>
              <a:t>        Sanity test</a:t>
            </a: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Times New Roman"/>
              </a:rPr>
              <a:t>        Regression test</a:t>
            </a:r>
          </a:p>
          <a:p>
            <a:r>
              <a:rPr lang="en-GB" sz="2000" dirty="0">
                <a:latin typeface="Times New Roman"/>
                <a:cs typeface="Times New Roman"/>
              </a:rPr>
              <a:t>Task allocation for automation test cases to automation testers</a:t>
            </a:r>
          </a:p>
          <a:p>
            <a:r>
              <a:rPr lang="en-GB" sz="2000" dirty="0">
                <a:latin typeface="Times New Roman"/>
                <a:cs typeface="Times New Roman"/>
              </a:rPr>
              <a:t>Techniques followed – Selenium IDE , Java ,Maven, TestNG, Page Object Model, frameworks selected for the automation.</a:t>
            </a:r>
          </a:p>
          <a:p>
            <a:r>
              <a:rPr lang="en-GB" sz="2000" dirty="0">
                <a:latin typeface="Times New Roman"/>
                <a:cs typeface="Times New Roman"/>
              </a:rPr>
              <a:t>Uploaded all the files on GitHub</a:t>
            </a:r>
          </a:p>
          <a:p>
            <a:pPr marL="0" indent="0">
              <a:buNone/>
            </a:pPr>
            <a:endParaRPr lang="en-GB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2214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00" y="2345740"/>
            <a:ext cx="9724031" cy="40322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u="sng" dirty="0">
                <a:latin typeface="Times New Roman"/>
                <a:cs typeface="Calibri"/>
                <a:hlinkClick r:id="rId2"/>
              </a:rPr>
              <a:t>15 Stories</a:t>
            </a:r>
            <a:r>
              <a:rPr lang="en-GB" sz="2000" dirty="0">
                <a:latin typeface="Times New Roman"/>
                <a:cs typeface="Calibri"/>
              </a:rPr>
              <a:t> were created in Jira with respect to Admin side and user side</a:t>
            </a:r>
            <a:endParaRPr lang="en-US" dirty="0">
              <a:cs typeface="Calibri" panose="020F0502020204030204"/>
            </a:endParaRPr>
          </a:p>
          <a:p>
            <a:r>
              <a:rPr lang="en-GB" sz="2000" dirty="0">
                <a:latin typeface="Times New Roman"/>
                <a:cs typeface="Calibri"/>
              </a:rPr>
              <a:t>Sprint 1 -</a:t>
            </a: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 </a:t>
            </a:r>
            <a:r>
              <a:rPr lang="en-GB" sz="2000" dirty="0">
                <a:latin typeface="Times New Roman"/>
                <a:cs typeface="Calibri"/>
                <a:hlinkClick r:id="rId3"/>
              </a:rPr>
              <a:t>No of tasks &amp; sub-tasks</a:t>
            </a:r>
            <a:r>
              <a:rPr lang="en-GB" sz="2000" dirty="0">
                <a:latin typeface="Times New Roman"/>
                <a:cs typeface="Calibri"/>
              </a:rPr>
              <a:t>-22</a:t>
            </a: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</a:t>
            </a:r>
            <a:r>
              <a:rPr lang="en-GB" sz="2000" dirty="0">
                <a:latin typeface="Times New Roman"/>
                <a:cs typeface="Calibri"/>
                <a:hlinkClick r:id="rId4"/>
              </a:rPr>
              <a:t> No of bugs </a:t>
            </a:r>
            <a:r>
              <a:rPr lang="en-GB" sz="2000" dirty="0">
                <a:latin typeface="Times New Roman"/>
                <a:cs typeface="Calibri"/>
              </a:rPr>
              <a:t>– 14</a:t>
            </a:r>
          </a:p>
          <a:p>
            <a:pPr marL="342900" indent="-342900"/>
            <a:r>
              <a:rPr lang="en-GB" sz="2000" dirty="0">
                <a:latin typeface="Times New Roman"/>
                <a:cs typeface="Calibri"/>
              </a:rPr>
              <a:t>Each task went through different automation testing which was segregated with respect to severity. </a:t>
            </a:r>
          </a:p>
          <a:p>
            <a:r>
              <a:rPr lang="en-GB" sz="2000" dirty="0">
                <a:latin typeface="Times New Roman"/>
                <a:cs typeface="Calibri"/>
              </a:rPr>
              <a:t>Defects were logged into the </a:t>
            </a:r>
            <a:r>
              <a:rPr lang="en-GB" sz="2000" dirty="0">
                <a:latin typeface="Times New Roman"/>
                <a:cs typeface="Calibri"/>
                <a:hlinkClick r:id="rId5"/>
              </a:rPr>
              <a:t>defect log </a:t>
            </a:r>
            <a:r>
              <a:rPr lang="en-GB" sz="2000" dirty="0">
                <a:latin typeface="Times New Roman"/>
                <a:cs typeface="Calibri"/>
              </a:rPr>
              <a:t>with </a:t>
            </a:r>
            <a:r>
              <a:rPr lang="en-GB" sz="2000" dirty="0">
                <a:latin typeface="Times New Roman"/>
                <a:ea typeface="+mn-lt"/>
                <a:cs typeface="+mn-lt"/>
              </a:rPr>
              <a:t>14 defects.</a:t>
            </a:r>
          </a:p>
          <a:p>
            <a:r>
              <a:rPr lang="en-GB" sz="2000" dirty="0">
                <a:latin typeface="Times New Roman"/>
                <a:cs typeface="Calibri"/>
                <a:hlinkClick r:id="rId6"/>
              </a:rPr>
              <a:t>Issue log</a:t>
            </a:r>
            <a:r>
              <a:rPr lang="en-GB" sz="2000" dirty="0">
                <a:latin typeface="Times New Roman"/>
                <a:cs typeface="Calibri"/>
              </a:rPr>
              <a:t> was created with 16 issues.</a:t>
            </a:r>
            <a:endParaRPr lang="en-GB" dirty="0">
              <a:cs typeface="Calibri"/>
            </a:endParaRPr>
          </a:p>
          <a:p>
            <a:endParaRPr lang="en-GB" sz="2000" dirty="0">
              <a:latin typeface="Times New Roman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392667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latin typeface="Times New Roman"/>
                <a:cs typeface="Calibri Light"/>
              </a:rPr>
              <a:t>Jira – Workflow in Sprint 2</a:t>
            </a:r>
            <a:endParaRPr lang="en-GB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6442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C160A-33DD-4323-A984-7F83806FF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974" y="2556127"/>
            <a:ext cx="3115265" cy="1077513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GB" sz="4000">
                <a:solidFill>
                  <a:srgbClr val="FFFFFF"/>
                </a:solidFill>
                <a:latin typeface="Times New Roman"/>
                <a:cs typeface="Calibri Light"/>
              </a:rPr>
              <a:t>Automation testing</a:t>
            </a:r>
            <a:endParaRPr lang="en-GB" sz="40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188452E-B36E-4B3A-A449-52E564948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336388"/>
              </p:ext>
            </p:extLst>
          </p:nvPr>
        </p:nvGraphicFramePr>
        <p:xfrm>
          <a:off x="4532923" y="185615"/>
          <a:ext cx="7238353" cy="6416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306">
                  <a:extLst>
                    <a:ext uri="{9D8B030D-6E8A-4147-A177-3AD203B41FA5}">
                      <a16:colId xmlns:a16="http://schemas.microsoft.com/office/drawing/2014/main" val="2635935001"/>
                    </a:ext>
                  </a:extLst>
                </a:gridCol>
                <a:gridCol w="1479142">
                  <a:extLst>
                    <a:ext uri="{9D8B030D-6E8A-4147-A177-3AD203B41FA5}">
                      <a16:colId xmlns:a16="http://schemas.microsoft.com/office/drawing/2014/main" val="2664486255"/>
                    </a:ext>
                  </a:extLst>
                </a:gridCol>
                <a:gridCol w="2989755">
                  <a:extLst>
                    <a:ext uri="{9D8B030D-6E8A-4147-A177-3AD203B41FA5}">
                      <a16:colId xmlns:a16="http://schemas.microsoft.com/office/drawing/2014/main" val="2420498133"/>
                    </a:ext>
                  </a:extLst>
                </a:gridCol>
                <a:gridCol w="2014150">
                  <a:extLst>
                    <a:ext uri="{9D8B030D-6E8A-4147-A177-3AD203B41FA5}">
                      <a16:colId xmlns:a16="http://schemas.microsoft.com/office/drawing/2014/main" val="2988942063"/>
                    </a:ext>
                  </a:extLst>
                </a:gridCol>
              </a:tblGrid>
              <a:tr h="237656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ID No.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Automation Test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Test Case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Name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39470663"/>
                  </a:ext>
                </a:extLst>
              </a:tr>
              <a:tr h="249538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SRE-89</a:t>
                      </a: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r>
                        <a:rPr lang="en-GB" sz="1100"/>
                        <a:t>Smoke Test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User-Homepage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Supriya Barthwal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254964"/>
                  </a:ext>
                </a:extLst>
              </a:tr>
              <a:tr h="237656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SRE-91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Admin-profile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Swagata Malik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08451521"/>
                  </a:ext>
                </a:extLst>
              </a:tr>
              <a:tr h="237656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SRE-92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Admin-Dashboard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Sushmitha 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5930333"/>
                  </a:ext>
                </a:extLst>
              </a:tr>
              <a:tr h="237656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SRE-93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Admin-comments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Swathi M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1514907"/>
                  </a:ext>
                </a:extLst>
              </a:tr>
              <a:tr h="261421">
                <a:tc>
                  <a:txBody>
                    <a:bodyPr/>
                    <a:lstStyle/>
                    <a:p>
                      <a:endParaRPr lang="en-GB" sz="1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2898435"/>
                  </a:ext>
                </a:extLst>
              </a:tr>
              <a:tr h="439663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SRE-94</a:t>
                      </a:r>
                    </a:p>
                  </a:txBody>
                  <a:tcPr marL="0" marR="0" marT="0" marB="0" anchor="ctr"/>
                </a:tc>
                <a:tc rowSpan="8">
                  <a:txBody>
                    <a:bodyPr/>
                    <a:lstStyle/>
                    <a:p>
                      <a:r>
                        <a:rPr lang="en-GB" sz="1100"/>
                        <a:t>Sanity Test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Admin-Post-all post, add new,delete,tags&amp;categories,search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Srishti Ghosh​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946469"/>
                  </a:ext>
                </a:extLst>
              </a:tr>
              <a:tr h="237656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SRE-95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Admin-Media-library,search,delete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Soumya Shet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25435736"/>
                  </a:ext>
                </a:extLst>
              </a:tr>
              <a:tr h="237656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SRE-96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User-Bookmark_remove-From profile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Swathi M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6665495"/>
                  </a:ext>
                </a:extLst>
              </a:tr>
              <a:tr h="237656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SRE-97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User-profile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Swathi M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1349205"/>
                  </a:ext>
                </a:extLst>
              </a:tr>
              <a:tr h="237656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SRE-98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Admin- all User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Supriya Barthwal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98685787"/>
                  </a:ext>
                </a:extLst>
              </a:tr>
              <a:tr h="237656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SRE-108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Admin-profile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Taznaine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10333270"/>
                  </a:ext>
                </a:extLst>
              </a:tr>
              <a:tr h="237656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SRE-103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User-comment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Taznaine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14659870"/>
                  </a:ext>
                </a:extLst>
              </a:tr>
              <a:tr h="237656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SRE-111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User-Bookmark_save-From search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Sreelakshmi Ram.A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951565"/>
                  </a:ext>
                </a:extLst>
              </a:tr>
              <a:tr h="261421">
                <a:tc>
                  <a:txBody>
                    <a:bodyPr/>
                    <a:lstStyle/>
                    <a:p>
                      <a:endParaRPr lang="en-GB" sz="1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1238480"/>
                  </a:ext>
                </a:extLst>
              </a:tr>
              <a:tr h="237656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SRE-104</a:t>
                      </a:r>
                    </a:p>
                  </a:txBody>
                  <a:tcPr marL="0" marR="0" marT="0" marB="0" anchor="ctr"/>
                </a:tc>
                <a:tc rowSpan="10"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Regression Test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Register-user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Sreelakshmi Ram.A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52124134"/>
                  </a:ext>
                </a:extLst>
              </a:tr>
              <a:tr h="237656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SRE-99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Login-Admin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Sushmitha . 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61751941"/>
                  </a:ext>
                </a:extLst>
              </a:tr>
              <a:tr h="249538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SRE-105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Login-User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Sreelakshmi Ram.A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93389344"/>
                  </a:ext>
                </a:extLst>
              </a:tr>
              <a:tr h="237656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SRE-106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Register/Login page-Lost your Password?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Sreelakshmi Ram.A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3778242"/>
                  </a:ext>
                </a:extLst>
              </a:tr>
              <a:tr h="439663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SRE-100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Admin- property-add new,all,delete,features&amp;regions,search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Swagata Malik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2795525"/>
                  </a:ext>
                </a:extLst>
              </a:tr>
              <a:tr h="237656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SRE-101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User-for enquires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Sreelakshmi Ram.A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6379329"/>
                  </a:ext>
                </a:extLst>
              </a:tr>
              <a:tr h="237656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SRE-102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User-search property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Sreelakshmi Ram.A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21598337"/>
                  </a:ext>
                </a:extLst>
              </a:tr>
              <a:tr h="237656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SRE-107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User-change password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Varshitha 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2515721"/>
                  </a:ext>
                </a:extLst>
              </a:tr>
              <a:tr h="237656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SRE-110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User-Property management-contact form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Varshitha 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79482449"/>
                  </a:ext>
                </a:extLst>
              </a:tr>
              <a:tr h="237656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SRE-109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Admin-Add user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Supriya Barthwal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73773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E23677-A820-4B99-B887-7C3E48F79CC3}"/>
              </a:ext>
            </a:extLst>
          </p:cNvPr>
          <p:cNvSpPr txBox="1"/>
          <p:nvPr/>
        </p:nvSpPr>
        <p:spPr>
          <a:xfrm>
            <a:off x="729132" y="4356011"/>
            <a:ext cx="366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:Allocation of task with respect to automation testing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751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39266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/>
                <a:cs typeface="Calibri Light"/>
              </a:rPr>
              <a:t>Charts and graphs</a:t>
            </a:r>
            <a:endParaRPr lang="en-GB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C6585-C10B-4187-99B9-14B7B71F89ED}"/>
              </a:ext>
            </a:extLst>
          </p:cNvPr>
          <p:cNvSpPr txBox="1"/>
          <p:nvPr/>
        </p:nvSpPr>
        <p:spPr>
          <a:xfrm>
            <a:off x="1091681" y="5878832"/>
            <a:ext cx="31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1 - Pareto chart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7156FE-441A-4340-AB13-4C06B4ACA06E}"/>
              </a:ext>
            </a:extLst>
          </p:cNvPr>
          <p:cNvSpPr txBox="1"/>
          <p:nvPr/>
        </p:nvSpPr>
        <p:spPr>
          <a:xfrm>
            <a:off x="6895323" y="5878832"/>
            <a:ext cx="338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1 - Pivot table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EA7374-C1A5-47C0-8CC5-5CD8E1AEF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3" y="1718230"/>
            <a:ext cx="5715495" cy="39200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7E7FEF-DCC8-49C9-8A32-F02AAA14B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718230"/>
            <a:ext cx="5288738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2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17E24-0BCF-4E62-9AFD-8FF79C7B2451}"/>
              </a:ext>
            </a:extLst>
          </p:cNvPr>
          <p:cNvSpPr txBox="1"/>
          <p:nvPr/>
        </p:nvSpPr>
        <p:spPr>
          <a:xfrm>
            <a:off x="394554" y="276894"/>
            <a:ext cx="6212826" cy="7428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Times New Roman"/>
                <a:ea typeface="+mj-ea"/>
                <a:cs typeface="Times New Roman"/>
              </a:rPr>
              <a:t>Contents</a:t>
            </a:r>
            <a:endParaRPr lang="en-US" sz="4400" kern="12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6" name="Graphic 55" descr="House">
            <a:extLst>
              <a:ext uri="{FF2B5EF4-FFF2-40B4-BE49-F238E27FC236}">
                <a16:creationId xmlns:a16="http://schemas.microsoft.com/office/drawing/2014/main" id="{5E68F33B-6844-419F-978A-33F953EB5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CDBB1F-FA79-4227-9AEB-50B1B3A9F19E}"/>
              </a:ext>
            </a:extLst>
          </p:cNvPr>
          <p:cNvSpPr txBox="1"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995E8-F2C0-4854-AF4E-3C12F0ACFFB2}"/>
              </a:ext>
            </a:extLst>
          </p:cNvPr>
          <p:cNvSpPr txBox="1"/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FEFFFF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880DC-4EF9-4669-8616-62FD9317DC98}"/>
              </a:ext>
            </a:extLst>
          </p:cNvPr>
          <p:cNvSpPr txBox="1"/>
          <p:nvPr/>
        </p:nvSpPr>
        <p:spPr>
          <a:xfrm>
            <a:off x="627089" y="1526498"/>
            <a:ext cx="4866805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Calibri"/>
              </a:rPr>
              <a:t>Roles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Calibri"/>
              </a:rPr>
              <a:t>Real Estate website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Calibri"/>
              </a:rPr>
              <a:t>Features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Calibri"/>
              </a:rPr>
              <a:t>Structure of website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Calibri"/>
              </a:rPr>
              <a:t>Sprint 1 – Manual testing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Calibri"/>
              </a:rPr>
              <a:t>Sprint 2 – Automation testing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/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4280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337A0E-A5BD-4E17-8531-3AAFC65E2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77" y="1784043"/>
            <a:ext cx="5505060" cy="4281355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39266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/>
                <a:cs typeface="Calibri Light"/>
              </a:rPr>
              <a:t>Charts and graphs</a:t>
            </a:r>
            <a:endParaRPr lang="en-GB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7156FE-441A-4340-AB13-4C06B4ACA06E}"/>
              </a:ext>
            </a:extLst>
          </p:cNvPr>
          <p:cNvSpPr txBox="1"/>
          <p:nvPr/>
        </p:nvSpPr>
        <p:spPr>
          <a:xfrm>
            <a:off x="4208106" y="6277033"/>
            <a:ext cx="338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2 - Pie chart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517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6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8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30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6" name="Freeform: Shape 32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8B3BE1-6ABB-4A94-8A7E-52844737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Times New Roman"/>
                <a:cs typeface="Times New Roman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1619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17E24-0BCF-4E62-9AFD-8FF79C7B2451}"/>
              </a:ext>
            </a:extLst>
          </p:cNvPr>
          <p:cNvSpPr txBox="1"/>
          <p:nvPr/>
        </p:nvSpPr>
        <p:spPr>
          <a:xfrm>
            <a:off x="394554" y="276894"/>
            <a:ext cx="6212826" cy="7428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Times New Roman"/>
                <a:ea typeface="+mj-ea"/>
                <a:cs typeface="Times New Roman"/>
              </a:rPr>
              <a:t>Roles</a:t>
            </a:r>
            <a:endParaRPr lang="en-US" sz="4400" kern="1200">
              <a:latin typeface="Times New Roman"/>
              <a:ea typeface="+mj-ea"/>
              <a:cs typeface="Times New Roman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6" name="Graphic 55" descr="House">
            <a:extLst>
              <a:ext uri="{FF2B5EF4-FFF2-40B4-BE49-F238E27FC236}">
                <a16:creationId xmlns:a16="http://schemas.microsoft.com/office/drawing/2014/main" id="{5E68F33B-6844-419F-978A-33F953EB5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CDBB1F-FA79-4227-9AEB-50B1B3A9F19E}"/>
              </a:ext>
            </a:extLst>
          </p:cNvPr>
          <p:cNvSpPr txBox="1"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995E8-F2C0-4854-AF4E-3C12F0ACFFB2}"/>
              </a:ext>
            </a:extLst>
          </p:cNvPr>
          <p:cNvSpPr txBox="1"/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FEFFFF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880DC-4EF9-4669-8616-62FD9317DC98}"/>
              </a:ext>
            </a:extLst>
          </p:cNvPr>
          <p:cNvSpPr txBox="1"/>
          <p:nvPr/>
        </p:nvSpPr>
        <p:spPr>
          <a:xfrm>
            <a:off x="627089" y="1526498"/>
            <a:ext cx="4866805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Times New Roman"/>
                <a:cs typeface="Calibri"/>
              </a:rPr>
              <a:t>Scrum master</a:t>
            </a:r>
            <a:r>
              <a:rPr lang="en-GB" sz="2400" dirty="0">
                <a:latin typeface="Times New Roman"/>
                <a:cs typeface="Calibri"/>
              </a:rPr>
              <a:t>- Sreelakshmi Ram A</a:t>
            </a:r>
          </a:p>
          <a:p>
            <a:endParaRPr lang="en-GB" sz="2400" dirty="0">
              <a:latin typeface="Times New Roman"/>
              <a:cs typeface="Calibri"/>
            </a:endParaRPr>
          </a:p>
          <a:p>
            <a:r>
              <a:rPr lang="en-GB" sz="2400" b="1" dirty="0">
                <a:latin typeface="Times New Roman"/>
                <a:ea typeface="+mn-lt"/>
                <a:cs typeface="+mn-lt"/>
              </a:rPr>
              <a:t>Team members</a:t>
            </a:r>
            <a:r>
              <a:rPr lang="en-GB" sz="2400" dirty="0">
                <a:latin typeface="Times New Roman"/>
                <a:ea typeface="+mn-lt"/>
                <a:cs typeface="+mn-lt"/>
              </a:rPr>
              <a:t>-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/>
                <a:ea typeface="+mn-lt"/>
                <a:cs typeface="+mn-lt"/>
              </a:rPr>
              <a:t>Srishti Ghosh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/>
                <a:ea typeface="+mn-lt"/>
                <a:cs typeface="+mn-lt"/>
              </a:rPr>
              <a:t>Supriya Barthwal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/>
                <a:ea typeface="+mn-lt"/>
                <a:cs typeface="+mn-lt"/>
              </a:rPr>
              <a:t>Varshitha N</a:t>
            </a:r>
            <a:endParaRPr lang="en-GB" sz="2400" dirty="0">
              <a:latin typeface="Times New Roman"/>
              <a:cs typeface="Calibri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/>
                <a:ea typeface="+mn-lt"/>
                <a:cs typeface="+mn-lt"/>
              </a:rPr>
              <a:t>Swathi 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/>
                <a:ea typeface="+mn-lt"/>
                <a:cs typeface="+mn-lt"/>
              </a:rPr>
              <a:t>Swagata Malik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/>
                <a:ea typeface="+mn-lt"/>
                <a:cs typeface="+mn-lt"/>
              </a:rPr>
              <a:t>Soumya Shet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/>
                <a:ea typeface="+mn-lt"/>
                <a:cs typeface="+mn-lt"/>
              </a:rPr>
              <a:t>Sushmitha S</a:t>
            </a:r>
            <a:endParaRPr lang="en-US" sz="2400" dirty="0">
              <a:latin typeface="Times New Roman"/>
              <a:cs typeface="Calibri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/>
                <a:ea typeface="+mn-lt"/>
                <a:cs typeface="+mn-lt"/>
              </a:rPr>
              <a:t>Taznaine </a:t>
            </a:r>
            <a:endParaRPr lang="en-US" sz="2400" dirty="0">
              <a:latin typeface="Times New Roman"/>
            </a:endParaRPr>
          </a:p>
          <a:p>
            <a:br>
              <a:rPr lang="en-US" dirty="0"/>
            </a:br>
            <a:endParaRPr lang="en-US" dirty="0">
              <a:cs typeface="Calibri"/>
            </a:endParaRPr>
          </a:p>
          <a:p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200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17E24-0BCF-4E62-9AFD-8FF79C7B2451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Times New Roman"/>
                <a:ea typeface="+mj-ea"/>
                <a:cs typeface="Times New Roman"/>
              </a:rPr>
              <a:t>Welcome to Real Estate 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FC2C23-6889-4D5D-A08A-DCD462F63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26" t="8279" r="25919" b="5664"/>
          <a:stretch/>
        </p:blipFill>
        <p:spPr>
          <a:xfrm>
            <a:off x="5046560" y="806895"/>
            <a:ext cx="6137483" cy="5923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7D4499-2B7A-42C1-ADA8-ABC85F1AE99E}"/>
              </a:ext>
            </a:extLst>
          </p:cNvPr>
          <p:cNvSpPr txBox="1"/>
          <p:nvPr/>
        </p:nvSpPr>
        <p:spPr>
          <a:xfrm>
            <a:off x="6744159" y="3819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latin typeface="Times New Roman"/>
                <a:cs typeface="Times New Roman"/>
                <a:hlinkClick r:id="rId3"/>
              </a:rPr>
              <a:t>Real Estate website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339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59EA8-B950-4326-91DF-87261E34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303" y="846667"/>
            <a:ext cx="2498488" cy="66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>
                <a:solidFill>
                  <a:srgbClr val="FFFFFF"/>
                </a:solidFill>
                <a:latin typeface="Times New Roman"/>
                <a:cs typeface="Times New Roman"/>
              </a:rPr>
              <a:t>FEATURES</a:t>
            </a:r>
            <a:endParaRPr lang="en-US" sz="3600" kern="12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77E6-1839-4CFB-8BDA-C3FA32BF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862" y="1608667"/>
            <a:ext cx="3421958" cy="450112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Admin</a:t>
            </a:r>
            <a:endParaRPr lang="en-US" b="1" dirty="0">
              <a:latin typeface="Times New Roman"/>
              <a:cs typeface="Times New Roman"/>
            </a:endParaRPr>
          </a:p>
          <a:p>
            <a:pPr marL="0"/>
            <a:r>
              <a:rPr lang="en-US" sz="2000" dirty="0">
                <a:latin typeface="Times New Roman"/>
                <a:cs typeface="Times New Roman"/>
              </a:rPr>
              <a:t>Login</a:t>
            </a:r>
          </a:p>
          <a:p>
            <a:pPr marL="0"/>
            <a:r>
              <a:rPr lang="en-US" sz="2000" dirty="0">
                <a:latin typeface="Times New Roman"/>
                <a:cs typeface="Times New Roman"/>
              </a:rPr>
              <a:t>Profile</a:t>
            </a:r>
          </a:p>
          <a:p>
            <a:pPr marL="0"/>
            <a:r>
              <a:rPr lang="en-US" sz="2000" dirty="0">
                <a:latin typeface="Times New Roman"/>
                <a:cs typeface="Times New Roman"/>
              </a:rPr>
              <a:t>Dashboard</a:t>
            </a:r>
          </a:p>
          <a:p>
            <a:pPr marL="0"/>
            <a:r>
              <a:rPr lang="en-US" sz="2000" dirty="0">
                <a:latin typeface="Times New Roman"/>
                <a:cs typeface="Times New Roman"/>
              </a:rPr>
              <a:t>Comments</a:t>
            </a:r>
          </a:p>
          <a:p>
            <a:pPr marL="0"/>
            <a:r>
              <a:rPr lang="en-US" sz="2000" dirty="0">
                <a:latin typeface="Times New Roman"/>
                <a:cs typeface="Times New Roman"/>
              </a:rPr>
              <a:t>user-all user, new user, profile</a:t>
            </a:r>
          </a:p>
          <a:p>
            <a:pPr marL="0"/>
            <a:r>
              <a:rPr lang="en-US" sz="2000" dirty="0">
                <a:latin typeface="Times New Roman"/>
                <a:cs typeface="Times New Roman"/>
              </a:rPr>
              <a:t>Post-all post, add new,</a:t>
            </a: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Categories, Tags</a:t>
            </a:r>
          </a:p>
          <a:p>
            <a:pPr marL="0"/>
            <a:r>
              <a:rPr lang="en-US" sz="2000" dirty="0">
                <a:latin typeface="Times New Roman"/>
                <a:cs typeface="Times New Roman"/>
              </a:rPr>
              <a:t>Media-library, add new</a:t>
            </a:r>
          </a:p>
          <a:p>
            <a:pPr marL="0"/>
            <a:r>
              <a:rPr lang="en-US" sz="2000" dirty="0">
                <a:latin typeface="Times New Roman"/>
                <a:cs typeface="Times New Roman"/>
              </a:rPr>
              <a:t>Property-add new, all property, Features, Regions, Property setting</a:t>
            </a:r>
          </a:p>
          <a:p>
            <a:pPr marL="0"/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89D1A-F633-4198-B3CC-9BDB8A48AF20}"/>
              </a:ext>
            </a:extLst>
          </p:cNvPr>
          <p:cNvSpPr txBox="1"/>
          <p:nvPr/>
        </p:nvSpPr>
        <p:spPr>
          <a:xfrm>
            <a:off x="7877467" y="1608667"/>
            <a:ext cx="4246415" cy="45011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Times New Roman"/>
                <a:cs typeface="Times New Roman"/>
              </a:rPr>
              <a:t>User </a:t>
            </a:r>
            <a:endParaRPr lang="en-US" b="1" dirty="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Register/Login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Homepage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Profile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Property management-contact form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Search property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Bookmark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For enquires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Change password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7141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00" y="2345740"/>
            <a:ext cx="9724031" cy="4032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GB" sz="2000">
              <a:latin typeface="Times New Roman"/>
              <a:cs typeface="Calibri"/>
            </a:endParaRPr>
          </a:p>
          <a:p>
            <a:endParaRPr lang="en-GB" sz="2000">
              <a:latin typeface="Times New Roman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392667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latin typeface="Times New Roman"/>
                <a:cs typeface="Times New Roman"/>
              </a:rPr>
              <a:t>Register / Login</a:t>
            </a:r>
            <a:endParaRPr lang="en-GB">
              <a:ea typeface="+mj-lt"/>
              <a:cs typeface="+mj-lt"/>
            </a:endParaRP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D25354E7-2154-406E-8944-B60366EE8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31" y="2528277"/>
            <a:ext cx="5097584" cy="3051907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996B02CF-34EC-4ADF-A9D6-F00DD6F90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2" y="2586893"/>
            <a:ext cx="5019429" cy="298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2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392667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latin typeface="Times New Roman"/>
                <a:cs typeface="Calibri Light"/>
              </a:rPr>
              <a:t>Admin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934D50-3237-4E25-B378-4EB37A2A3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740"/>
            <a:ext cx="12191996" cy="5267259"/>
          </a:xfrm>
        </p:spPr>
      </p:pic>
    </p:spTree>
    <p:extLst>
      <p:ext uri="{BB962C8B-B14F-4D97-AF65-F5344CB8AC3E}">
        <p14:creationId xmlns:p14="http://schemas.microsoft.com/office/powerpoint/2010/main" val="202414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00" y="2345740"/>
            <a:ext cx="9724031" cy="4032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GB" sz="2000">
              <a:latin typeface="Times New Roman"/>
              <a:cs typeface="Calibri"/>
            </a:endParaRPr>
          </a:p>
          <a:p>
            <a:endParaRPr lang="en-GB" sz="2000">
              <a:latin typeface="Times New Roman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392667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latin typeface="Times New Roman"/>
                <a:cs typeface="Calibri Light"/>
              </a:rPr>
              <a:t>User</a:t>
            </a:r>
            <a:endParaRPr lang="en-GB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B0F7F13-EBA1-4C31-9ED4-042127597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2" y="1597315"/>
            <a:ext cx="12199343" cy="526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8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39CA1-1814-4E0C-B67E-DA5CEC6A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Times New Roman"/>
                <a:cs typeface="Calibri Light"/>
              </a:rPr>
              <a:t>Manual testing - 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79499"/>
            <a:ext cx="9724031" cy="39220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Activities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GB" sz="2000" dirty="0">
                <a:latin typeface="Times New Roman"/>
                <a:cs typeface="Calibri"/>
              </a:rPr>
              <a:t>Planning-User stories in Jira</a:t>
            </a:r>
          </a:p>
          <a:p>
            <a:r>
              <a:rPr lang="en-GB" sz="2000" dirty="0">
                <a:latin typeface="Times New Roman"/>
                <a:cs typeface="Calibri"/>
              </a:rPr>
              <a:t>Work allocation- For test design to team members- Jira tasks</a:t>
            </a:r>
          </a:p>
          <a:p>
            <a:r>
              <a:rPr lang="en-GB" sz="2000" dirty="0">
                <a:latin typeface="Times New Roman"/>
                <a:cs typeface="Calibri"/>
              </a:rPr>
              <a:t>Test design process-</a:t>
            </a:r>
            <a:endParaRPr lang="en-GB" sz="2000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Times New Roman"/>
              </a:rPr>
              <a:t>        Scenarios- categorised based on business risks</a:t>
            </a:r>
            <a:r>
              <a:rPr lang="en-GB" sz="2000" dirty="0">
                <a:latin typeface="Times New Roman"/>
                <a:cs typeface="Calibri"/>
              </a:rPr>
              <a:t>        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Test cases- positive and negative based testcases</a:t>
            </a:r>
            <a:endParaRPr lang="en-GB" sz="2000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Pre-conditions and specification for data creation</a:t>
            </a: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        Equivalence partitioning was done where ever required</a:t>
            </a:r>
          </a:p>
          <a:p>
            <a:r>
              <a:rPr lang="en-GB" sz="2000" dirty="0">
                <a:latin typeface="Times New Roman"/>
                <a:cs typeface="Calibri"/>
              </a:rPr>
              <a:t>Review process and baseline of testcases</a:t>
            </a:r>
          </a:p>
          <a:p>
            <a:endParaRPr lang="en-GB" sz="20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92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788</TotalTime>
  <Words>701</Words>
  <Application>Microsoft Office PowerPoint</Application>
  <PresentationFormat>Widescreen</PresentationFormat>
  <Paragraphs>192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REAL ESTATE </vt:lpstr>
      <vt:lpstr>PowerPoint Presentation</vt:lpstr>
      <vt:lpstr>PowerPoint Presentation</vt:lpstr>
      <vt:lpstr>PowerPoint Presentation</vt:lpstr>
      <vt:lpstr>FEATURES</vt:lpstr>
      <vt:lpstr>Register / Login</vt:lpstr>
      <vt:lpstr>Admin</vt:lpstr>
      <vt:lpstr>User</vt:lpstr>
      <vt:lpstr>Manual testing - sprint 1</vt:lpstr>
      <vt:lpstr>Jira – Workflow in Sprint 1</vt:lpstr>
      <vt:lpstr>Jira – Workflow in Sprint 1</vt:lpstr>
      <vt:lpstr>Test execution</vt:lpstr>
      <vt:lpstr>Test Metrics</vt:lpstr>
      <vt:lpstr>Post execution activities</vt:lpstr>
      <vt:lpstr>Test case Summary</vt:lpstr>
      <vt:lpstr>Automation testing - Sprint 2</vt:lpstr>
      <vt:lpstr>Jira – Workflow in Sprint 2</vt:lpstr>
      <vt:lpstr>Automation testing</vt:lpstr>
      <vt:lpstr>Charts and graphs</vt:lpstr>
      <vt:lpstr>Charts and graphs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Sreelakshmi Ram</cp:lastModifiedBy>
  <cp:revision>134</cp:revision>
  <dcterms:created xsi:type="dcterms:W3CDTF">2021-10-12T06:58:33Z</dcterms:created>
  <dcterms:modified xsi:type="dcterms:W3CDTF">2021-10-18T09:43:47Z</dcterms:modified>
</cp:coreProperties>
</file>