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87" r:id="rId7"/>
    <p:sldId id="288" r:id="rId8"/>
    <p:sldId id="281" r:id="rId9"/>
    <p:sldId id="267" r:id="rId10"/>
    <p:sldId id="268" r:id="rId11"/>
    <p:sldId id="269" r:id="rId12"/>
    <p:sldId id="261" r:id="rId13"/>
    <p:sldId id="270" r:id="rId14"/>
    <p:sldId id="273" r:id="rId15"/>
    <p:sldId id="282" r:id="rId16"/>
    <p:sldId id="284" r:id="rId17"/>
    <p:sldId id="283" r:id="rId18"/>
    <p:sldId id="285" r:id="rId19"/>
    <p:sldId id="290" r:id="rId20"/>
    <p:sldId id="292" r:id="rId21"/>
    <p:sldId id="286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C477-3ABA-4483-ACDF-A80448F131D6}" v="448" dt="2021-10-12T10:59:32.788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77DF074E-EE51-4904-A002-DA6658183127}" v="1765" dt="2021-10-12T11:16:41.144"/>
    <p1510:client id="{79619B3E-383A-4974-9F20-486AFB3C939D}" v="572" dt="2021-10-12T10:32:23.987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89?jql=issuetype%20%3D%20Task%20order%20by%20created%20DESC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kW0Lixs_zehkAjT1xL41YA7rzq6?e=SnKNwt" TargetMode="External"/><Relationship Id="rId4" Type="http://schemas.openxmlformats.org/officeDocument/2006/relationships/hyperlink" Target="https://1drv.ms/x/s!AkW0Lixs_zehlh8zjGAS9EaFI0T2?e=jf1cIQ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kW0Lixs_zehkAjT1xL41YA7rzq6?e=s9G6pL" TargetMode="External"/><Relationship Id="rId3" Type="http://schemas.openxmlformats.org/officeDocument/2006/relationships/hyperlink" Target="https://sreelakshmi.atlassian.net/browse/SRE-14?jql=issuetype%20%3D%20Task%20order%20by%20created%20DESC" TargetMode="External"/><Relationship Id="rId7" Type="http://schemas.openxmlformats.org/officeDocument/2006/relationships/hyperlink" Target="https://1drv.ms/x/s!AkW0Lixs_zehlh8zjGAS9EaFI0T2?e=jf1cIQ" TargetMode="External"/><Relationship Id="rId2" Type="http://schemas.openxmlformats.org/officeDocument/2006/relationships/hyperlink" Target="https://sreelakshmi.atlassian.net/browse/SRE-2?jql=issuetype%20%3D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reelakshmi.atlassian.net/browse/SRE-44?jql=issuetype%20%3D%20Subtask%20order%20by%20created%20DESC" TargetMode="External"/><Relationship Id="rId5" Type="http://schemas.openxmlformats.org/officeDocument/2006/relationships/hyperlink" Target="https://sreelakshmi.atlassian.net/browse/SRE-29?jql=issuetype%20%3D%20Subtask%20order%20by%20created%20DESC" TargetMode="External"/><Relationship Id="rId4" Type="http://schemas.openxmlformats.org/officeDocument/2006/relationships/hyperlink" Target="https://sreelakshmi.atlassian.net/browse/SRE-66?jql=issuetype%20%3D%20Bug%20order%20by%20created%20DES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C3E4-A21C-4AC2-BA43-211DFB6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0C4A-CEB0-432E-B1F7-FEC4F616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Module wise number Of test cases written-29</a:t>
            </a:r>
          </a:p>
          <a:p>
            <a:r>
              <a:rPr lang="en-GB" sz="2000" dirty="0">
                <a:latin typeface="Times New Roman"/>
                <a:cs typeface="Times New Roman"/>
              </a:rPr>
              <a:t>Category wise defect analysis based on priority, severity, status -1</a:t>
            </a:r>
          </a:p>
          <a:p>
            <a:r>
              <a:rPr lang="en-GB" sz="2000" dirty="0">
                <a:latin typeface="Times New Roman"/>
                <a:cs typeface="Times New Roman"/>
              </a:rPr>
              <a:t>Review of each task and submission of checklist.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Execution of the testcase was submitted.</a:t>
            </a:r>
            <a:endParaRPr lang="en-US" sz="2000" dirty="0">
              <a:ea typeface="+mn-lt"/>
              <a:cs typeface="+mn-lt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28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CBFD-2A90-4EB2-A9FB-0CAB230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Post execution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C7CD-9DA5-4471-8171-32767A6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Like to have features in application communicated to developers.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Ongoing issues discussed during the pre-production move of release 1.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Review of acceptance criteria.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Planning for regression test cases using manual/automation approach.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683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Techniques followed - Selenium , Java ,Maven, TestNG, Page Object Model, frameworks selected for the automation </a:t>
            </a:r>
          </a:p>
        </p:txBody>
      </p:sp>
    </p:spTree>
    <p:extLst>
      <p:ext uri="{BB962C8B-B14F-4D97-AF65-F5344CB8AC3E}">
        <p14:creationId xmlns:p14="http://schemas.microsoft.com/office/powerpoint/2010/main" val="19922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u="sng" dirty="0">
                <a:latin typeface="Times New Roman"/>
                <a:cs typeface="Calibri"/>
                <a:hlinkClick r:id="rId2"/>
              </a:rPr>
              <a:t>3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r>
              <a:rPr lang="en-GB" sz="2000" dirty="0">
                <a:latin typeface="Times New Roman"/>
                <a:cs typeface="Calibri"/>
              </a:rPr>
              <a:t>Sprint 1 -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-6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No of bugs – 2</a:t>
            </a:r>
          </a:p>
          <a:p>
            <a:pPr marL="342900" indent="-342900"/>
            <a:r>
              <a:rPr lang="en-GB" sz="2000" dirty="0">
                <a:latin typeface="Times New Roman"/>
                <a:cs typeface="Calibri"/>
              </a:rPr>
              <a:t>Each task went through different automation testing which was segregated with respect to severity. 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with </a:t>
            </a:r>
            <a:r>
              <a:rPr lang="en-GB" sz="2000" dirty="0">
                <a:latin typeface="Times New Roman"/>
                <a:ea typeface="+mn-lt"/>
                <a:cs typeface="+mn-lt"/>
              </a:rPr>
              <a:t>2 defects.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4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4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Sprint 2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399084" y="1518126"/>
            <a:ext cx="6333814" cy="5115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Sanity Test –User Bookmark properties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Regression Test 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user, Login user, Lost password, User Search, Enquire property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for the above functionalities were done using eclipse.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, Java ,Maven, TestNG, Page Object Model, frameworks were selected for the automation.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non-functional commands were taken and defects were noted down.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 reports were generated.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C2C9B-EE5D-4F0C-9019-3B704397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37" y="1604865"/>
            <a:ext cx="5565363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6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6" y="210069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 User, Login user with Lost password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79660" y="2133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F702E-4260-49DD-85A7-8D6023B5A6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751250"/>
            <a:ext cx="7082205" cy="269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85A4E-42D0-424F-AFF6-F879A8665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2" y="3803340"/>
            <a:ext cx="7082205" cy="269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BF91DC7-02C5-4A69-92CD-0A2FBC6A4239}"/>
              </a:ext>
            </a:extLst>
          </p:cNvPr>
          <p:cNvSpPr/>
          <p:nvPr/>
        </p:nvSpPr>
        <p:spPr>
          <a:xfrm>
            <a:off x="7352523" y="6106750"/>
            <a:ext cx="681134" cy="93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3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6" y="193567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Search properties with Bookmark and Enquiry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79660" y="2123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BBE4E-35F7-48E0-9E56-A69E4BBEC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751250"/>
            <a:ext cx="7133753" cy="2841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A6F7D-A19D-434A-90F6-D55BC715E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3804625"/>
            <a:ext cx="7173072" cy="2841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7CD2616-A2D6-453C-90D4-711DB6D99808}"/>
              </a:ext>
            </a:extLst>
          </p:cNvPr>
          <p:cNvSpPr/>
          <p:nvPr/>
        </p:nvSpPr>
        <p:spPr>
          <a:xfrm>
            <a:off x="9116007" y="4110271"/>
            <a:ext cx="205275" cy="21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4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807248" y="188043"/>
            <a:ext cx="2880828" cy="38830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Screenshots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Non-functional Commands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3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Lost 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E1615-8B69-41BB-B267-408760DA9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07" y="751250"/>
            <a:ext cx="6895323" cy="577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39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807490" y="241107"/>
            <a:ext cx="2880828" cy="36497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Screenshots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Non-functional Commands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3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Enquiry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64C06-7D2B-45B5-894A-0DBD62B2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01" y="751250"/>
            <a:ext cx="7072196" cy="583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45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TestNG report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2487C3-AEDA-4086-B887-587F30F9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740"/>
            <a:ext cx="12191996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0" y="806895"/>
            <a:ext cx="6137483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3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39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Extent report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3524-0BDF-4004-81CA-0EEAD3FD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1590741"/>
            <a:ext cx="12192000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B34F2-648B-44C8-814F-162D6A12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9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Admin</a:t>
            </a:r>
            <a:endParaRPr lang="en-US" b="1">
              <a:latin typeface="Times New Roman"/>
              <a:cs typeface="Times New Roman"/>
            </a:endParaRPr>
          </a:p>
          <a:p>
            <a:pPr marL="0"/>
            <a:r>
              <a:rPr lang="en-US" sz="200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user-all, new, profile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User </a:t>
            </a:r>
            <a:endParaRPr lang="en-US" b="1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9499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Activities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 dirty="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process-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>
                <a:latin typeface="Times New Roman"/>
                <a:cs typeface="Calibri"/>
              </a:rPr>
              <a:t>       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Test cases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techniques applied where ever necessary </a:t>
            </a:r>
          </a:p>
          <a:p>
            <a:r>
              <a:rPr lang="en-GB" sz="2000" dirty="0">
                <a:latin typeface="Times New Roman"/>
                <a:cs typeface="Calibri"/>
              </a:rPr>
              <a:t>Review process and baseline of testcases</a:t>
            </a: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92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GB" sz="2000" u="sng" dirty="0">
                <a:latin typeface="Times New Roman"/>
                <a:cs typeface="Calibri"/>
                <a:hlinkClick r:id="rId2"/>
              </a:rPr>
              <a:t>3 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tasks &amp; sub-tasks</a:t>
            </a:r>
            <a:r>
              <a:rPr lang="en-GB" sz="2000" dirty="0">
                <a:latin typeface="Times New Roman"/>
                <a:cs typeface="Calibri"/>
              </a:rPr>
              <a:t>-4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4"/>
              </a:rPr>
              <a:t>No of bugs</a:t>
            </a:r>
            <a:r>
              <a:rPr lang="en-GB" sz="2000" dirty="0">
                <a:latin typeface="Times New Roman"/>
                <a:cs typeface="Calibri"/>
              </a:rPr>
              <a:t> - 1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6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7"/>
              </a:rPr>
              <a:t>defect log </a:t>
            </a:r>
            <a:r>
              <a:rPr lang="en-GB" sz="2000" dirty="0">
                <a:latin typeface="Times New Roman"/>
                <a:cs typeface="Calibri"/>
              </a:rPr>
              <a:t>with 1 defects.</a:t>
            </a:r>
          </a:p>
          <a:p>
            <a:r>
              <a:rPr lang="en-GB" sz="2000" dirty="0">
                <a:latin typeface="Times New Roman"/>
                <a:cs typeface="Calibri"/>
                <a:hlinkClick r:id="rId8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11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70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354105" y="2484158"/>
            <a:ext cx="3202832" cy="1743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 User, Login admin/user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Enquiry Page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79660" y="2133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89B3D6F-6791-4070-9E94-ABA617C6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77" y="790777"/>
            <a:ext cx="7082205" cy="263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FC644E-D187-4914-8761-7F16B2FC1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3760238"/>
            <a:ext cx="7082204" cy="28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AF9BB-58BD-40F6-94AA-7B05C778EFA6}"/>
              </a:ext>
            </a:extLst>
          </p:cNvPr>
          <p:cNvSpPr txBox="1"/>
          <p:nvPr/>
        </p:nvSpPr>
        <p:spPr>
          <a:xfrm>
            <a:off x="737355" y="1026367"/>
            <a:ext cx="279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9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354105" y="2484158"/>
            <a:ext cx="3202832" cy="1743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Search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79660" y="2133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AF9BB-58BD-40F6-94AA-7B05C778EFA6}"/>
              </a:ext>
            </a:extLst>
          </p:cNvPr>
          <p:cNvSpPr txBox="1"/>
          <p:nvPr/>
        </p:nvSpPr>
        <p:spPr>
          <a:xfrm>
            <a:off x="737355" y="1026367"/>
            <a:ext cx="279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D2810-645E-4C95-B13D-FFDF44D27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21" y="796080"/>
            <a:ext cx="6790495" cy="293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02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55071"/>
            <a:ext cx="9998519" cy="40322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GB" sz="2000" dirty="0">
                <a:latin typeface="Times New Roman"/>
                <a:cs typeface="Calibri"/>
              </a:rPr>
              <a:t>From user perspective register new user and login functionalities was assigned by scrum master.</a:t>
            </a:r>
          </a:p>
          <a:p>
            <a:r>
              <a:rPr lang="en-GB" sz="2000" dirty="0">
                <a:latin typeface="Times New Roman"/>
                <a:cs typeface="Calibri"/>
              </a:rPr>
              <a:t>Along with that after login, search functionality with bookmark feature and enquiry form was also assigned.</a:t>
            </a:r>
          </a:p>
          <a:p>
            <a:r>
              <a:rPr lang="en-GB" sz="2000" dirty="0">
                <a:latin typeface="Times New Roman"/>
                <a:cs typeface="Calibri"/>
              </a:rPr>
              <a:t>Stories and task for the above functionalities were created in Jira.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were created in excel.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were reviewed and checklist were sent back.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and issues which were found during the execution of test cases and were noted down.</a:t>
            </a:r>
          </a:p>
          <a:p>
            <a:r>
              <a:rPr lang="en-GB" sz="2000" dirty="0">
                <a:latin typeface="Times New Roman"/>
                <a:cs typeface="Calibri"/>
              </a:rPr>
              <a:t>Bugs were created in Jira.</a:t>
            </a:r>
            <a:endParaRPr lang="en-GB" sz="12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Sprint 1 - Workflow</a:t>
            </a:r>
          </a:p>
        </p:txBody>
      </p:sp>
    </p:spTree>
    <p:extLst>
      <p:ext uri="{BB962C8B-B14F-4D97-AF65-F5344CB8AC3E}">
        <p14:creationId xmlns:p14="http://schemas.microsoft.com/office/powerpoint/2010/main" val="12118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B5C11-C44D-4C5F-85EB-4E6237A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CEB4-5394-4FFB-B554-7844911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Preparation of test data</a:t>
            </a:r>
          </a:p>
          <a:p>
            <a:r>
              <a:rPr lang="en-GB" sz="2000" dirty="0">
                <a:latin typeface="Times New Roman"/>
                <a:cs typeface="Times New Roman"/>
              </a:rPr>
              <a:t>Smoke test including </a:t>
            </a:r>
            <a:r>
              <a:rPr lang="en-GB" sz="2000" dirty="0">
                <a:latin typeface="Times New Roman"/>
                <a:ea typeface="+mn-lt"/>
                <a:cs typeface="Times New Roman"/>
              </a:rPr>
              <a:t>pre-condition check</a:t>
            </a:r>
          </a:p>
          <a:p>
            <a:r>
              <a:rPr lang="en-GB" sz="2000" dirty="0">
                <a:latin typeface="Times New Roman"/>
                <a:cs typeface="Times New Roman"/>
              </a:rPr>
              <a:t>Start of Test execution</a:t>
            </a:r>
          </a:p>
          <a:p>
            <a:r>
              <a:rPr lang="en-GB" sz="2000" dirty="0">
                <a:latin typeface="Times New Roman"/>
                <a:cs typeface="Times New Roman"/>
              </a:rPr>
              <a:t>Defect logging if any –2 cycles</a:t>
            </a:r>
          </a:p>
          <a:p>
            <a:r>
              <a:rPr lang="en-GB" sz="2000" dirty="0">
                <a:latin typeface="Times New Roman"/>
                <a:ea typeface="+mn-lt"/>
                <a:cs typeface="Times New Roman"/>
              </a:rPr>
              <a:t>Follow ups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Bug allocation to development team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Updating of issue log</a:t>
            </a:r>
          </a:p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4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628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REAL ESTATE </vt:lpstr>
      <vt:lpstr>PowerPoint Presentation</vt:lpstr>
      <vt:lpstr>FEATURES</vt:lpstr>
      <vt:lpstr>Manual testing - sprint 1</vt:lpstr>
      <vt:lpstr>Jira – Workflow in Sprint 1</vt:lpstr>
      <vt:lpstr>PowerPoint Presentation</vt:lpstr>
      <vt:lpstr>PowerPoint Presentation</vt:lpstr>
      <vt:lpstr>Sprint 1 - Workflow</vt:lpstr>
      <vt:lpstr>Test execution</vt:lpstr>
      <vt:lpstr>Test Metrics</vt:lpstr>
      <vt:lpstr>Post execution activities</vt:lpstr>
      <vt:lpstr>Automation testing - Sprint 2</vt:lpstr>
      <vt:lpstr>Jira – Workflow in Sprint 2</vt:lpstr>
      <vt:lpstr>Sprint 2</vt:lpstr>
      <vt:lpstr>PowerPoint Presentation</vt:lpstr>
      <vt:lpstr>PowerPoint Presentation</vt:lpstr>
      <vt:lpstr>PowerPoint Presentation</vt:lpstr>
      <vt:lpstr>PowerPoint Presentation</vt:lpstr>
      <vt:lpstr>TestNG report</vt:lpstr>
      <vt:lpstr>Extent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Sreelakshmi Ram</cp:lastModifiedBy>
  <cp:revision>22</cp:revision>
  <dcterms:created xsi:type="dcterms:W3CDTF">2021-10-12T06:58:33Z</dcterms:created>
  <dcterms:modified xsi:type="dcterms:W3CDTF">2021-10-18T10:57:22Z</dcterms:modified>
</cp:coreProperties>
</file>