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85" r:id="rId4"/>
    <p:sldId id="286" r:id="rId5"/>
    <p:sldId id="262" r:id="rId6"/>
    <p:sldId id="263" r:id="rId7"/>
    <p:sldId id="281" r:id="rId8"/>
    <p:sldId id="282" r:id="rId9"/>
    <p:sldId id="284" r:id="rId10"/>
    <p:sldId id="267" r:id="rId11"/>
    <p:sldId id="269" r:id="rId12"/>
    <p:sldId id="261" r:id="rId13"/>
    <p:sldId id="270" r:id="rId14"/>
    <p:sldId id="273" r:id="rId15"/>
    <p:sldId id="283" r:id="rId16"/>
    <p:sldId id="287" r:id="rId17"/>
    <p:sldId id="289" r:id="rId18"/>
    <p:sldId id="288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92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C477-3ABA-4483-ACDF-A80448F131D6}" v="448" dt="2021-10-12T10:59:32.788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77DF074E-EE51-4904-A002-DA6658183127}" v="1765" dt="2021-10-12T11:16:41.144"/>
    <p1510:client id="{79619B3E-383A-4974-9F20-486AFB3C939D}" v="572" dt="2021-10-12T10:32:23.987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18/10/2021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kW0Lixs_zehkBGY-9y-Q7wa5ktw?e=rPhCGb" TargetMode="External"/><Relationship Id="rId2" Type="http://schemas.openxmlformats.org/officeDocument/2006/relationships/hyperlink" Target="https://sreelakshmi.atlassian.net/browse/SRE-2?jql=issuetype%20=%20Story%20order%20by%20created%20DES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x/s!AkW0Lixs_zehkAjT1xL41YA7rzq6?e=SnKNw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y-real-estatem1.upskills.in/my-profi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lakshmi.atlassian.net/browse/SRE-66?jql=issuetype%20=%20Bug%20order%20by%20created%20DESC" TargetMode="External"/><Relationship Id="rId7" Type="http://schemas.openxmlformats.org/officeDocument/2006/relationships/hyperlink" Target="https://1drv.ms/x/s!AkW0Lixs_zehkAjT1xL41YA7rzq6?e=s9G6pL" TargetMode="External"/><Relationship Id="rId2" Type="http://schemas.openxmlformats.org/officeDocument/2006/relationships/hyperlink" Target="https://sreelakshmi.atlassian.net/browse/SRE-2?jql=issuetype%20=%20Story%20order%20by%20created%20DE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x/s!AkW0Lixs_zehkBGY-9y-Q7wa5ktw?e=7ZsAq5" TargetMode="External"/><Relationship Id="rId5" Type="http://schemas.openxmlformats.org/officeDocument/2006/relationships/hyperlink" Target="https://sreelakshmi.atlassian.net/browse/SRE-44?jql=issuetype%20=%20Subtask%20order%20by%20created%20DESC" TargetMode="External"/><Relationship Id="rId4" Type="http://schemas.openxmlformats.org/officeDocument/2006/relationships/hyperlink" Target="https://sreelakshmi.atlassian.net/browse/SRE-29?jql=issuetype%20=%20Subtask%20order%20by%20created%20DES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1" y="3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6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 dirty="0"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89256" y="5627078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 SWAGATA MALIK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B5C11-C44D-4C5F-85EB-4E6237A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40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Times New Roman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03CEB4-5394-4FFB-B554-7844911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Preparation of test data</a:t>
            </a:r>
          </a:p>
          <a:p>
            <a:r>
              <a:rPr lang="en-GB" sz="2000" dirty="0">
                <a:latin typeface="Times New Roman"/>
                <a:cs typeface="Times New Roman"/>
              </a:rPr>
              <a:t>Smoke test including </a:t>
            </a:r>
            <a:r>
              <a:rPr lang="en-GB" sz="2000" dirty="0">
                <a:latin typeface="Times New Roman"/>
                <a:ea typeface="+mn-lt"/>
                <a:cs typeface="Times New Roman"/>
              </a:rPr>
              <a:t>pre-condition check</a:t>
            </a:r>
          </a:p>
          <a:p>
            <a:r>
              <a:rPr lang="en-GB" sz="2000" dirty="0">
                <a:latin typeface="Times New Roman"/>
                <a:cs typeface="Times New Roman"/>
              </a:rPr>
              <a:t>Start of Test execution</a:t>
            </a:r>
          </a:p>
          <a:p>
            <a:r>
              <a:rPr lang="en-GB" sz="2000" dirty="0">
                <a:latin typeface="Times New Roman"/>
                <a:cs typeface="Times New Roman"/>
              </a:rPr>
              <a:t>Defect logging if any –2 cycles</a:t>
            </a:r>
          </a:p>
          <a:p>
            <a:r>
              <a:rPr lang="en-GB" sz="2000" dirty="0">
                <a:latin typeface="Times New Roman"/>
                <a:ea typeface="+mn-lt"/>
                <a:cs typeface="Times New Roman"/>
              </a:rPr>
              <a:t>Follow ups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Bug allocation to development team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Updating of issue log</a:t>
            </a:r>
          </a:p>
          <a:p>
            <a:pPr marL="0" indent="0">
              <a:buNone/>
            </a:pPr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45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ACBFD-2A90-4EB2-A9FB-0CAB230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40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Times New Roman"/>
              </a:rPr>
              <a:t>Post execution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83C7CD-9DA5-4471-8171-32767A6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Like to have features in application communicated to developers.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Ongoing issues discussed during the pre-production move of release 1.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Review of acceptance criteria.</a:t>
            </a:r>
          </a:p>
          <a:p>
            <a:r>
              <a:rPr lang="en-GB" sz="2000" dirty="0">
                <a:latin typeface="Times New Roman"/>
                <a:cs typeface="Times New Roman"/>
              </a:rPr>
              <a:t>Planning for regression test cases using manual/automation approach.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683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3F87FA-D63A-4069-901C-AC3C25C4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40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Times New Roman"/>
              </a:rPr>
              <a:t>Automation testing -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900176-8953-456D-8AD7-124F9C3E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Planning activities-selection of test cases for automation under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Smoke test 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Sanity test</a:t>
            </a: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Regression test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Task allocation for automation test cases to automation testers</a:t>
            </a:r>
          </a:p>
          <a:p>
            <a:r>
              <a:rPr lang="en-GB" sz="2000" dirty="0">
                <a:latin typeface="Times New Roman"/>
                <a:cs typeface="Times New Roman"/>
              </a:rPr>
              <a:t>Techniques followed - Selenium , Java ,Maven, TestNG, Page Object Model, frameworks selected for the automation </a:t>
            </a:r>
          </a:p>
        </p:txBody>
      </p:sp>
    </p:spTree>
    <p:extLst>
      <p:ext uri="{BB962C8B-B14F-4D97-AF65-F5344CB8AC3E}">
        <p14:creationId xmlns="" xmlns:p14="http://schemas.microsoft.com/office/powerpoint/2010/main" val="19922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7" y="39266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2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u="sng" dirty="0" smtClean="0">
                <a:latin typeface="Times New Roman"/>
                <a:cs typeface="Calibri"/>
                <a:hlinkClick r:id="rId2"/>
              </a:rPr>
              <a:t>1 </a:t>
            </a:r>
            <a:r>
              <a:rPr lang="en-GB" sz="2000" u="sng" dirty="0">
                <a:latin typeface="Times New Roman"/>
                <a:cs typeface="Calibri"/>
                <a:hlinkClick r:id="rId2"/>
              </a:rPr>
              <a:t>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</a:t>
            </a:r>
            <a:r>
              <a:rPr lang="en-GB" sz="2000" dirty="0" smtClean="0">
                <a:latin typeface="Times New Roman"/>
                <a:cs typeface="Calibri"/>
              </a:rPr>
              <a:t>.</a:t>
            </a:r>
            <a:endParaRPr lang="en-US" dirty="0">
              <a:cs typeface="Calibri" panose="020F0502020204030204"/>
            </a:endParaRPr>
          </a:p>
          <a:p>
            <a:r>
              <a:rPr lang="en-GB" sz="2000" dirty="0">
                <a:latin typeface="Times New Roman"/>
                <a:cs typeface="Calibri"/>
              </a:rPr>
              <a:t>Sprint 2</a:t>
            </a:r>
            <a:r>
              <a:rPr lang="en-GB" sz="2000" dirty="0" smtClean="0">
                <a:latin typeface="Times New Roman"/>
                <a:cs typeface="Calibri"/>
              </a:rPr>
              <a:t> –</a:t>
            </a:r>
          </a:p>
          <a:p>
            <a:pPr lvl="1">
              <a:buNone/>
            </a:pPr>
            <a:r>
              <a:rPr lang="en-GB" sz="1800" dirty="0" smtClean="0">
                <a:latin typeface="Times New Roman"/>
                <a:cs typeface="Calibri"/>
              </a:rPr>
              <a:t>  </a:t>
            </a:r>
            <a:r>
              <a:rPr lang="en-GB" sz="2000" dirty="0" smtClean="0">
                <a:latin typeface="Times New Roman"/>
                <a:cs typeface="Calibri"/>
              </a:rPr>
              <a:t>No of Task- </a:t>
            </a:r>
            <a:r>
              <a:rPr lang="en-GB" sz="1600" dirty="0" smtClean="0">
                <a:latin typeface="Times New Roman"/>
                <a:cs typeface="Calibri"/>
              </a:rPr>
              <a:t>2</a:t>
            </a:r>
          </a:p>
          <a:p>
            <a:pPr lvl="1">
              <a:buNone/>
            </a:pPr>
            <a:r>
              <a:rPr lang="en-GB" sz="1600" dirty="0" smtClean="0">
                <a:latin typeface="Times New Roman"/>
                <a:cs typeface="Calibri"/>
              </a:rPr>
              <a:t>  </a:t>
            </a:r>
            <a:r>
              <a:rPr lang="en-GB" sz="2000" dirty="0" smtClean="0">
                <a:latin typeface="Times New Roman"/>
                <a:cs typeface="Calibri"/>
              </a:rPr>
              <a:t>No of Issues- 1</a:t>
            </a:r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No of bugs </a:t>
            </a:r>
            <a:r>
              <a:rPr lang="en-GB" sz="2000" dirty="0" smtClean="0">
                <a:latin typeface="Times New Roman"/>
                <a:cs typeface="Calibri"/>
              </a:rPr>
              <a:t>–3 </a:t>
            </a:r>
            <a:endParaRPr lang="en-GB" sz="2000" dirty="0">
              <a:latin typeface="Times New Roman"/>
              <a:cs typeface="Calibri"/>
            </a:endParaRPr>
          </a:p>
          <a:p>
            <a:pPr marL="342900" indent="-342900"/>
            <a:r>
              <a:rPr lang="en-GB" sz="2000" dirty="0">
                <a:latin typeface="Times New Roman"/>
                <a:cs typeface="Calibri"/>
              </a:rPr>
              <a:t>Each task went through different automation testing which was segregated with respect to severity. </a:t>
            </a:r>
          </a:p>
          <a:p>
            <a:r>
              <a:rPr lang="en-GB" sz="2000" dirty="0">
                <a:latin typeface="Times New Roman"/>
                <a:cs typeface="Calibri"/>
              </a:rPr>
              <a:t>Defects were logged into the 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with </a:t>
            </a:r>
            <a:r>
              <a:rPr lang="en-GB" sz="2000" dirty="0">
                <a:latin typeface="Times New Roman"/>
                <a:ea typeface="+mn-lt"/>
                <a:cs typeface="+mn-lt"/>
              </a:rPr>
              <a:t>13 defects.</a:t>
            </a:r>
          </a:p>
          <a:p>
            <a:r>
              <a:rPr lang="en-GB" sz="2000" dirty="0">
                <a:latin typeface="Times New Roman"/>
                <a:cs typeface="Calibri"/>
                <a:hlinkClick r:id="rId4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with 13 issues.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4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7" y="39266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Sprint 2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2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300251" y="1881116"/>
            <a:ext cx="1111108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cs typeface="Calibri"/>
              </a:rPr>
              <a:t>ADMIN</a:t>
            </a:r>
          </a:p>
          <a:p>
            <a:r>
              <a:rPr lang="en-GB" sz="2000" dirty="0" smtClean="0">
                <a:cs typeface="Calibri"/>
              </a:rPr>
              <a:t>1. Smoke Test - Admin profile </a:t>
            </a:r>
          </a:p>
          <a:p>
            <a:r>
              <a:rPr lang="en-GB" sz="2000" dirty="0" smtClean="0">
                <a:cs typeface="Calibri"/>
              </a:rPr>
              <a:t>2. Regression Test</a:t>
            </a:r>
            <a:r>
              <a:rPr lang="en-GB" sz="2000" dirty="0" smtClean="0">
                <a:ea typeface="+mn-lt"/>
                <a:cs typeface="+mn-lt"/>
              </a:rPr>
              <a:t> -  Property-all properties, search property, delete property , add new , add features , add region .</a:t>
            </a:r>
            <a:endParaRPr lang="en-GB" sz="20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Automation </a:t>
            </a:r>
            <a:r>
              <a:rPr lang="en-US" sz="2000" dirty="0" smtClean="0">
                <a:latin typeface="Times New Roman"/>
                <a:cs typeface="Times New Roman"/>
              </a:rPr>
              <a:t>of all functionalities of admin properties </a:t>
            </a:r>
            <a:r>
              <a:rPr lang="en-US" sz="2000" dirty="0">
                <a:latin typeface="Times New Roman"/>
                <a:cs typeface="Times New Roman"/>
              </a:rPr>
              <a:t>was done using eclipse.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Selenium , Java ,Maven, TestNG, Page Object Model, frameworks selected for the automation</a:t>
            </a:r>
            <a:r>
              <a:rPr lang="en-GB" sz="2000" dirty="0" smtClean="0">
                <a:latin typeface="Times New Roman"/>
                <a:cs typeface="Times New Roman"/>
              </a:rPr>
              <a:t>.</a:t>
            </a:r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TestNG reports were generated.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76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40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6" y="2660474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7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725317" y="1901956"/>
            <a:ext cx="3326179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Functionalities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35372" y="464234"/>
            <a:ext cx="2658795" cy="14349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84011" y="2644727"/>
            <a:ext cx="1744395" cy="984738"/>
          </a:xfrm>
          <a:prstGeom prst="roundRect">
            <a:avLst/>
          </a:prstGeom>
          <a:solidFill>
            <a:srgbClr val="F09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01662" y="4628271"/>
            <a:ext cx="1561513" cy="8018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44530" y="4628273"/>
            <a:ext cx="1603717" cy="759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71804" y="4586068"/>
            <a:ext cx="1716259" cy="8018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339754" y="4572000"/>
            <a:ext cx="1364567" cy="8018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7884947" y="2201595"/>
            <a:ext cx="872194" cy="14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5400000" flipH="1" flipV="1">
            <a:off x="5729070" y="2887399"/>
            <a:ext cx="1308293" cy="22015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0"/>
          </p:cNvCxnSpPr>
          <p:nvPr/>
        </p:nvCxnSpPr>
        <p:spPr>
          <a:xfrm rot="5400000" flipH="1" flipV="1">
            <a:off x="7139358" y="3650570"/>
            <a:ext cx="984735" cy="9706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0"/>
            <a:endCxn id="11" idx="2"/>
          </p:cNvCxnSpPr>
          <p:nvPr/>
        </p:nvCxnSpPr>
        <p:spPr>
          <a:xfrm rot="16200000" flipV="1">
            <a:off x="8264772" y="3720904"/>
            <a:ext cx="956603" cy="773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5" idx="0"/>
          </p:cNvCxnSpPr>
          <p:nvPr/>
        </p:nvCxnSpPr>
        <p:spPr>
          <a:xfrm rot="16200000" flipV="1">
            <a:off x="9492177" y="3042139"/>
            <a:ext cx="1322363" cy="17373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23165" y="2982351"/>
            <a:ext cx="143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PROPERTIY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85539" y="1055079"/>
            <a:ext cx="18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ADMIN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59459" y="4656407"/>
            <a:ext cx="14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PROPERTIES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97748" y="4853355"/>
            <a:ext cx="116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NEW 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79767" y="4656408"/>
            <a:ext cx="113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FEATURES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2296" y="4614205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REGION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6739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9649"/>
            <a:ext cx="12192000" cy="52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8567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4382" y="379829"/>
            <a:ext cx="547233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3200" b="1" dirty="0" smtClean="0"/>
              <a:t>TESTNG   REPORT</a:t>
            </a:r>
            <a:endParaRPr lang="en-US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37" y="1772529"/>
            <a:ext cx="11127545" cy="50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33711" y="379828"/>
            <a:ext cx="6836898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3600" b="1" dirty="0" smtClean="0"/>
              <a:t>EXTENT   REPORT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163" y="2504048"/>
            <a:ext cx="6668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</a:rPr>
              <a:t>THANK   YOU</a:t>
            </a:r>
            <a:endParaRPr lang="en-US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40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6" y="2660474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7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660042" y="2767106"/>
            <a:ext cx="2880828" cy="30719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to Real Estate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6FC2C23-6889-4D5D-A08A-DCD462F63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8279" r="25919" b="5664"/>
          <a:stretch/>
        </p:blipFill>
        <p:spPr>
          <a:xfrm>
            <a:off x="5046561" y="806895"/>
            <a:ext cx="6137483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61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3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33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A6B319F-86FE-4754-878E-06F0804D8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F7D1B5-3477-499F-ACC5-2C8B07F4E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2385" y="0"/>
            <a:ext cx="3218915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8"/>
            <a:ext cx="3421959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Admin</a:t>
            </a:r>
            <a:endParaRPr lang="en-US" b="1" dirty="0">
              <a:latin typeface="Times New Roman"/>
              <a:cs typeface="Times New Roman"/>
            </a:endParaRP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user-all, new, 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9" y="1608668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User </a:t>
            </a:r>
            <a:endParaRPr lang="en-US" b="1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A6B319F-86FE-4754-878E-06F0804D8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F7D1B5-3477-499F-ACC5-2C8B07F4E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2385" y="0"/>
            <a:ext cx="3218915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846668"/>
            <a:ext cx="2932828" cy="1460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kern="12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MY WORKS IN JIRA </a:t>
            </a:r>
            <a:endParaRPr lang="en-US" sz="3600" kern="1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Content Placeholder 9" descr="Screen sho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32" y="1"/>
            <a:ext cx="8112368" cy="3573194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5795891" y="914401"/>
            <a:ext cx="6918836" cy="5943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2" name="Picture 11" descr="Screen sho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65" y="3559126"/>
            <a:ext cx="8126439" cy="32988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39CA1-1814-4E0C-B67E-DA5CEC6A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40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Times New Roman"/>
                <a:cs typeface="Calibri Light"/>
              </a:rPr>
              <a:t>Manual testing -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079499"/>
            <a:ext cx="9724031" cy="3922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Activities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cs typeface="Calibri"/>
              </a:rPr>
              <a:t>Planning-User stories in Jira</a:t>
            </a:r>
          </a:p>
          <a:p>
            <a:r>
              <a:rPr lang="en-GB" sz="2000" dirty="0">
                <a:latin typeface="Times New Roman"/>
                <a:cs typeface="Calibri"/>
              </a:rPr>
              <a:t>Work allocation- For test design to team members- Jira tasks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process-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>
                <a:latin typeface="Times New Roman"/>
                <a:cs typeface="Calibri"/>
              </a:rPr>
              <a:t>       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Test cases</a:t>
            </a:r>
            <a:endParaRPr lang="en-GB" sz="20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r>
              <a:rPr lang="en-GB" sz="2000" dirty="0">
                <a:latin typeface="Times New Roman"/>
                <a:cs typeface="Calibri"/>
              </a:rPr>
              <a:t>Test design techniques applied where ever necessary </a:t>
            </a:r>
          </a:p>
          <a:p>
            <a:r>
              <a:rPr lang="en-GB" sz="2000" dirty="0">
                <a:latin typeface="Times New Roman"/>
                <a:cs typeface="Calibri"/>
              </a:rPr>
              <a:t>Review process and baseline of testcases</a:t>
            </a: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49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7" y="39266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1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2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GB" sz="2000" u="sng" dirty="0" smtClean="0">
                <a:latin typeface="Times New Roman"/>
                <a:cs typeface="Calibri"/>
                <a:hlinkClick r:id="rId2"/>
              </a:rPr>
              <a:t>2 </a:t>
            </a:r>
            <a:r>
              <a:rPr lang="en-GB" sz="2000" u="sng" dirty="0">
                <a:latin typeface="Times New Roman"/>
                <a:cs typeface="Calibri"/>
                <a:hlinkClick r:id="rId2"/>
              </a:rPr>
              <a:t>Stories</a:t>
            </a:r>
            <a:r>
              <a:rPr lang="en-GB" sz="2000" dirty="0">
                <a:latin typeface="Times New Roman"/>
                <a:cs typeface="Calibri"/>
              </a:rPr>
              <a:t> were created in Jira with respect to Admin side and user side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u="sng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Calibri"/>
              </a:rPr>
              <a:t>No of Issues</a:t>
            </a:r>
            <a:r>
              <a:rPr lang="en-GB" sz="2000" dirty="0" smtClean="0">
                <a:latin typeface="Times New Roman"/>
                <a:cs typeface="Calibri"/>
              </a:rPr>
              <a:t>- 7</a:t>
            </a:r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         </a:t>
            </a:r>
            <a:r>
              <a:rPr lang="en-GB" sz="2000" dirty="0">
                <a:latin typeface="Times New Roman"/>
                <a:cs typeface="Calibri"/>
                <a:hlinkClick r:id="rId3"/>
              </a:rPr>
              <a:t>No of bugs</a:t>
            </a:r>
            <a:r>
              <a:rPr lang="en-GB" sz="2000" dirty="0">
                <a:latin typeface="Times New Roman"/>
                <a:cs typeface="Calibri"/>
              </a:rPr>
              <a:t> - </a:t>
            </a:r>
            <a:r>
              <a:rPr lang="en-GB" sz="2000" dirty="0" smtClean="0">
                <a:latin typeface="Times New Roman"/>
                <a:cs typeface="Calibri"/>
              </a:rPr>
              <a:t>3</a:t>
            </a:r>
            <a:endParaRPr lang="en-GB" sz="2000" dirty="0">
              <a:latin typeface="Times New Roman"/>
              <a:cs typeface="Calibri"/>
            </a:endParaRPr>
          </a:p>
          <a:p>
            <a:r>
              <a:rPr lang="en-GB" sz="2000" dirty="0">
                <a:latin typeface="Times New Roman"/>
                <a:cs typeface="Calibri"/>
                <a:hlinkClick r:id="rId4"/>
              </a:rPr>
              <a:t>Review</a:t>
            </a:r>
            <a:r>
              <a:rPr lang="en-GB" sz="2000" dirty="0">
                <a:latin typeface="Times New Roman"/>
                <a:cs typeface="Calibri"/>
              </a:rPr>
              <a:t> of each task was completed.</a:t>
            </a:r>
          </a:p>
          <a:p>
            <a:r>
              <a:rPr lang="en-GB" sz="2000" dirty="0">
                <a:latin typeface="Times New Roman"/>
                <a:cs typeface="Calibri"/>
                <a:hlinkClick r:id="rId5"/>
              </a:rPr>
              <a:t>Execution</a:t>
            </a:r>
            <a:r>
              <a:rPr lang="en-GB" sz="2000" dirty="0">
                <a:latin typeface="Times New Roman"/>
                <a:cs typeface="Calibri"/>
              </a:rPr>
              <a:t> of the testcase was submitted.</a:t>
            </a:r>
          </a:p>
          <a:p>
            <a:r>
              <a:rPr lang="en-GB" sz="2000" dirty="0" smtClean="0">
                <a:latin typeface="Times New Roman"/>
                <a:cs typeface="Calibri"/>
              </a:rPr>
              <a:t>Total defects </a:t>
            </a:r>
            <a:r>
              <a:rPr lang="en-GB" sz="2000" dirty="0">
                <a:latin typeface="Times New Roman"/>
                <a:cs typeface="Calibri"/>
              </a:rPr>
              <a:t>were logged into the </a:t>
            </a:r>
            <a:r>
              <a:rPr lang="en-GB" sz="2000" dirty="0">
                <a:latin typeface="Times New Roman"/>
                <a:cs typeface="Calibri"/>
                <a:hlinkClick r:id="rId6"/>
              </a:rPr>
              <a:t>defect log</a:t>
            </a:r>
            <a:r>
              <a:rPr lang="en-GB" sz="2000" dirty="0">
                <a:latin typeface="Times New Roman"/>
                <a:cs typeface="Calibri"/>
              </a:rPr>
              <a:t> with 23 defects.</a:t>
            </a:r>
          </a:p>
          <a:p>
            <a:r>
              <a:rPr lang="en-GB" sz="2000" dirty="0">
                <a:latin typeface="Times New Roman"/>
                <a:cs typeface="Calibri"/>
                <a:hlinkClick r:id="rId7"/>
              </a:rPr>
              <a:t>Issue log</a:t>
            </a:r>
            <a:r>
              <a:rPr lang="en-GB" sz="2000" dirty="0">
                <a:latin typeface="Times New Roman"/>
                <a:cs typeface="Calibri"/>
              </a:rPr>
              <a:t> was created </a:t>
            </a:r>
            <a:r>
              <a:rPr lang="en-GB" sz="2000" dirty="0" smtClean="0">
                <a:latin typeface="Times New Roman"/>
                <a:cs typeface="Calibri"/>
              </a:rPr>
              <a:t>.</a:t>
            </a:r>
            <a:endParaRPr lang="en-GB" dirty="0"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7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9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8115307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9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7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7" y="39266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2" y="2345740"/>
            <a:ext cx="9998519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 smtClean="0">
                <a:latin typeface="Times New Roman"/>
                <a:cs typeface="Calibri"/>
              </a:rPr>
              <a:t>User update profile and admin properties(all properties,add properties,add features,add regions,add property settings) were </a:t>
            </a:r>
            <a:r>
              <a:rPr lang="en-GB" sz="2000" dirty="0">
                <a:latin typeface="Times New Roman"/>
                <a:cs typeface="Calibri"/>
              </a:rPr>
              <a:t>assigned by </a:t>
            </a:r>
            <a:r>
              <a:rPr lang="en-GB" sz="2000" dirty="0" smtClean="0">
                <a:latin typeface="Times New Roman"/>
                <a:cs typeface="Calibri"/>
              </a:rPr>
              <a:t>the scrum </a:t>
            </a:r>
            <a:r>
              <a:rPr lang="en-GB" sz="2000" dirty="0">
                <a:latin typeface="Times New Roman"/>
                <a:cs typeface="Calibri"/>
              </a:rPr>
              <a:t>master.</a:t>
            </a:r>
          </a:p>
          <a:p>
            <a:r>
              <a:rPr lang="en-GB" sz="2000" dirty="0">
                <a:latin typeface="Times New Roman"/>
                <a:cs typeface="Calibri"/>
              </a:rPr>
              <a:t>Stories and </a:t>
            </a:r>
            <a:r>
              <a:rPr lang="en-GB" sz="2000" dirty="0" smtClean="0">
                <a:latin typeface="Times New Roman"/>
                <a:cs typeface="Calibri"/>
              </a:rPr>
              <a:t>tasks were </a:t>
            </a:r>
            <a:r>
              <a:rPr lang="en-GB" sz="2000" dirty="0">
                <a:latin typeface="Times New Roman"/>
                <a:cs typeface="Calibri"/>
              </a:rPr>
              <a:t>created in Jira.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for </a:t>
            </a:r>
            <a:r>
              <a:rPr lang="en-GB" sz="2000" dirty="0" smtClean="0">
                <a:latin typeface="Times New Roman"/>
                <a:cs typeface="Calibri"/>
              </a:rPr>
              <a:t>were </a:t>
            </a:r>
            <a:r>
              <a:rPr lang="en-GB" sz="2000" dirty="0">
                <a:latin typeface="Times New Roman"/>
                <a:cs typeface="Calibri"/>
              </a:rPr>
              <a:t>created in excel.</a:t>
            </a:r>
          </a:p>
          <a:p>
            <a:r>
              <a:rPr lang="en-GB" sz="2000" dirty="0">
                <a:latin typeface="Times New Roman"/>
                <a:cs typeface="Calibri"/>
              </a:rPr>
              <a:t>Test cases were reviewed and executed.</a:t>
            </a:r>
          </a:p>
          <a:p>
            <a:r>
              <a:rPr lang="en-GB" sz="2000" dirty="0">
                <a:latin typeface="Times New Roman"/>
                <a:cs typeface="Calibri"/>
              </a:rPr>
              <a:t>Defects and issues which were found during the execution of test cases </a:t>
            </a:r>
            <a:r>
              <a:rPr lang="en-GB" sz="2000" dirty="0" smtClean="0">
                <a:latin typeface="Times New Roman"/>
                <a:cs typeface="Calibri"/>
              </a:rPr>
              <a:t>and were </a:t>
            </a:r>
            <a:r>
              <a:rPr lang="en-GB" sz="2000" dirty="0">
                <a:latin typeface="Times New Roman"/>
                <a:cs typeface="Calibri"/>
              </a:rPr>
              <a:t>noted </a:t>
            </a:r>
            <a:r>
              <a:rPr lang="en-GB" sz="2000" dirty="0" smtClean="0">
                <a:latin typeface="Times New Roman"/>
                <a:cs typeface="Calibri"/>
              </a:rPr>
              <a:t>down in defect log and issue log.</a:t>
            </a:r>
            <a:endParaRPr lang="en-GB" sz="1200" dirty="0">
              <a:latin typeface="Times New Roman"/>
              <a:cs typeface="Calibri"/>
            </a:endParaRPr>
          </a:p>
          <a:p>
            <a:r>
              <a:rPr lang="en-GB" sz="2000" dirty="0" smtClean="0">
                <a:latin typeface="Times New Roman"/>
                <a:cs typeface="Calibri"/>
              </a:rPr>
              <a:t>Bugs were created in Jira.</a:t>
            </a:r>
            <a:endParaRPr lang="en-GB" sz="20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latin typeface="Times New Roman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118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40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6" y="2660474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7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7" y="193567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Update Profile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61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1" descr="Screen sho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43" y="1237959"/>
            <a:ext cx="7389747" cy="43187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66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40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6" y="2660474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7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7" y="193567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 Properties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61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Times New Roman"/>
                <a:cs typeface="Times New Roman"/>
                <a:hlinkClick r:id="rId2"/>
              </a:rPr>
              <a:t>Real Estate website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1" descr="Screen sho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43" y="1237959"/>
            <a:ext cx="7389747" cy="4318781"/>
          </a:xfrm>
          <a:prstGeom prst="rect">
            <a:avLst/>
          </a:prstGeom>
        </p:spPr>
      </p:pic>
      <p:pic>
        <p:nvPicPr>
          <p:cNvPr id="10" name="Picture 9" descr="Screen sho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173" y="1139483"/>
            <a:ext cx="7999827" cy="5008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663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262</Words>
  <Application>Microsoft Office PowerPoint</Application>
  <PresentationFormat>Custom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REAL ESTATE </vt:lpstr>
      <vt:lpstr>Slide 2</vt:lpstr>
      <vt:lpstr>FEATURES</vt:lpstr>
      <vt:lpstr>MY WORKS IN JIRA </vt:lpstr>
      <vt:lpstr>Manual testing - sprint 1</vt:lpstr>
      <vt:lpstr>Jira – Workflow in Sprint 1</vt:lpstr>
      <vt:lpstr>Sprint 1</vt:lpstr>
      <vt:lpstr>Slide 8</vt:lpstr>
      <vt:lpstr>Slide 9</vt:lpstr>
      <vt:lpstr>Test execution</vt:lpstr>
      <vt:lpstr>Post execution activities</vt:lpstr>
      <vt:lpstr>Automation testing - Sprint 2</vt:lpstr>
      <vt:lpstr>Jira – Workflow in Sprint 2</vt:lpstr>
      <vt:lpstr>Sprint 2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58</cp:revision>
  <dcterms:created xsi:type="dcterms:W3CDTF">2021-10-12T06:58:33Z</dcterms:created>
  <dcterms:modified xsi:type="dcterms:W3CDTF">2021-10-18T11:33:40Z</dcterms:modified>
</cp:coreProperties>
</file>