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3cbefe2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3cbefe2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3cbefe26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3cbefe26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3cbefe26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3cbefe26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3cbefe26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3cbefe26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3cbefe26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3cbefe26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INTERSHIP STUDIO</a:t>
            </a:r>
            <a:endParaRPr dirty="0">
              <a:solidFill>
                <a:schemeClr val="accent5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ETHICAL HACKING INTERNSHIP</a:t>
            </a:r>
            <a:endParaRPr dirty="0">
              <a:solidFill>
                <a:schemeClr val="accent5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TASK </a:t>
            </a:r>
            <a:r>
              <a:rPr lang="en-GB" dirty="0" smtClean="0"/>
              <a:t>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5013434" y="3825766"/>
            <a:ext cx="381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SREELAKSHMI K S</a:t>
            </a:r>
          </a:p>
          <a:p>
            <a:r>
              <a:rPr lang="en-US" dirty="0" smtClean="0"/>
              <a:t>sreelakshmiks28sept@gmail.com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t="16887" b="4107"/>
          <a:stretch/>
        </p:blipFill>
        <p:spPr>
          <a:xfrm>
            <a:off x="152400" y="893378"/>
            <a:ext cx="8839200" cy="346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l="416" t="17359"/>
          <a:stretch/>
        </p:blipFill>
        <p:spPr>
          <a:xfrm>
            <a:off x="189186" y="882868"/>
            <a:ext cx="8802414" cy="347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l="-416" t="17859"/>
          <a:stretch/>
        </p:blipFill>
        <p:spPr>
          <a:xfrm>
            <a:off x="115614" y="903890"/>
            <a:ext cx="8875986" cy="345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 rotWithShape="1">
          <a:blip r:embed="rId3">
            <a:alphaModFix/>
          </a:blip>
          <a:srcRect l="-60" t="17859"/>
          <a:stretch/>
        </p:blipFill>
        <p:spPr>
          <a:xfrm>
            <a:off x="147145" y="903890"/>
            <a:ext cx="8844455" cy="345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3">
            <a:alphaModFix/>
          </a:blip>
          <a:srcRect l="-654" t="17110"/>
          <a:stretch/>
        </p:blipFill>
        <p:spPr>
          <a:xfrm>
            <a:off x="94593" y="872358"/>
            <a:ext cx="8897007" cy="3487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On-screen Show (16:9)</PresentationFormat>
  <Paragraphs>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Bahnschrift SemiBold Condensed</vt:lpstr>
      <vt:lpstr>Simple Light</vt:lpstr>
      <vt:lpstr>INTERSHIP STUDIO ETHICAL HACKING INTERNSHIP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INTERSHIP STUDIO ETHICAL HACKING INTERNSHIP</dc:title>
  <dc:creator>MAIN</dc:creator>
  <cp:lastModifiedBy>MAIN</cp:lastModifiedBy>
  <cp:revision>1</cp:revision>
  <dcterms:modified xsi:type="dcterms:W3CDTF">2021-07-14T08:57:45Z</dcterms:modified>
</cp:coreProperties>
</file>