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Roboto"/>
      <p:regular r:id="rId31"/>
      <p:bold r:id="rId32"/>
      <p:italic r:id="rId33"/>
      <p:boldItalic r:id="rId34"/>
    </p:embeddedFont>
    <p:embeddedFont>
      <p:font typeface="Fira Sans Extra Condensed"/>
      <p:regular r:id="rId35"/>
      <p:bold r:id="rId36"/>
      <p:italic r:id="rId37"/>
      <p:boldItalic r:id="rId38"/>
    </p:embeddedFont>
    <p:embeddedFont>
      <p:font typeface="Fira Sans Extra Condensed SemiBold"/>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7E68135-EAE1-4169-85A5-86B2F9FA319B}">
  <a:tblStyle styleId="{77E68135-EAE1-4169-85A5-86B2F9FA319B}"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FiraSansExtraCondensedSemiBold-bold.fntdata"/><Relationship Id="rId20" Type="http://schemas.openxmlformats.org/officeDocument/2006/relationships/slide" Target="slides/slide14.xml"/><Relationship Id="rId42" Type="http://schemas.openxmlformats.org/officeDocument/2006/relationships/font" Target="fonts/FiraSansExtraCondensedSemiBold-boldItalic.fntdata"/><Relationship Id="rId41" Type="http://schemas.openxmlformats.org/officeDocument/2006/relationships/font" Target="fonts/FiraSansExtraCondensedSemi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italic.fntdata"/><Relationship Id="rId10" Type="http://schemas.openxmlformats.org/officeDocument/2006/relationships/slide" Target="slides/slide4.xml"/><Relationship Id="rId32" Type="http://schemas.openxmlformats.org/officeDocument/2006/relationships/font" Target="fonts/Roboto-bold.fntdata"/><Relationship Id="rId13" Type="http://schemas.openxmlformats.org/officeDocument/2006/relationships/slide" Target="slides/slide7.xml"/><Relationship Id="rId35" Type="http://schemas.openxmlformats.org/officeDocument/2006/relationships/font" Target="fonts/FiraSansExtraCondensed-regular.fntdata"/><Relationship Id="rId12" Type="http://schemas.openxmlformats.org/officeDocument/2006/relationships/slide" Target="slides/slide6.xml"/><Relationship Id="rId34" Type="http://schemas.openxmlformats.org/officeDocument/2006/relationships/font" Target="fonts/Roboto-boldItalic.fntdata"/><Relationship Id="rId15" Type="http://schemas.openxmlformats.org/officeDocument/2006/relationships/slide" Target="slides/slide9.xml"/><Relationship Id="rId37" Type="http://schemas.openxmlformats.org/officeDocument/2006/relationships/font" Target="fonts/FiraSansExtraCondensed-italic.fntdata"/><Relationship Id="rId14" Type="http://schemas.openxmlformats.org/officeDocument/2006/relationships/slide" Target="slides/slide8.xml"/><Relationship Id="rId36" Type="http://schemas.openxmlformats.org/officeDocument/2006/relationships/font" Target="fonts/FiraSansExtraCondensed-bold.fntdata"/><Relationship Id="rId17" Type="http://schemas.openxmlformats.org/officeDocument/2006/relationships/slide" Target="slides/slide11.xml"/><Relationship Id="rId39" Type="http://schemas.openxmlformats.org/officeDocument/2006/relationships/font" Target="fonts/FiraSansExtraCondensedSemiBold-regular.fntdata"/><Relationship Id="rId16" Type="http://schemas.openxmlformats.org/officeDocument/2006/relationships/slide" Target="slides/slide10.xml"/><Relationship Id="rId38" Type="http://schemas.openxmlformats.org/officeDocument/2006/relationships/font" Target="fonts/FiraSansExtraCondensed-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p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 name="Google Shape;4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8" name="Google Shape;45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2" name="Google Shape;53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5" name="Google Shape;56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 name="Google Shape;5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3" name="Google Shape;583;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a:t>Data collection: Collecting a large dataset of labeled images that will be used for training the deep learning model.</a:t>
            </a:r>
            <a:endParaRPr b="1"/>
          </a:p>
          <a:p>
            <a:pPr indent="0" lvl="0" marL="0" rtl="0" algn="l">
              <a:lnSpc>
                <a:spcPct val="100000"/>
              </a:lnSpc>
              <a:spcBef>
                <a:spcPts val="0"/>
              </a:spcBef>
              <a:spcAft>
                <a:spcPts val="0"/>
              </a:spcAft>
              <a:buClr>
                <a:schemeClr val="dk1"/>
              </a:buClr>
              <a:buSzPts val="1100"/>
              <a:buFont typeface="Arial"/>
              <a:buNone/>
            </a:pPr>
            <a:r>
              <a:t/>
            </a:r>
            <a:endParaRPr b="1"/>
          </a:p>
          <a:p>
            <a:pPr indent="0" lvl="0" marL="0" rtl="0" algn="l">
              <a:lnSpc>
                <a:spcPct val="100000"/>
              </a:lnSpc>
              <a:spcBef>
                <a:spcPts val="0"/>
              </a:spcBef>
              <a:spcAft>
                <a:spcPts val="0"/>
              </a:spcAft>
              <a:buClr>
                <a:schemeClr val="dk1"/>
              </a:buClr>
              <a:buSzPts val="1100"/>
              <a:buFont typeface="Arial"/>
              <a:buNone/>
            </a:pPr>
            <a:r>
              <a:rPr b="1" lang="en"/>
              <a:t>Data pre-processing: Preparing the image data for use in training the model, which may include resizing, cropping, normalizing, or augmenting the images.</a:t>
            </a:r>
            <a:endParaRPr b="1"/>
          </a:p>
          <a:p>
            <a:pPr indent="0" lvl="0" marL="0" rtl="0" algn="l">
              <a:lnSpc>
                <a:spcPct val="100000"/>
              </a:lnSpc>
              <a:spcBef>
                <a:spcPts val="0"/>
              </a:spcBef>
              <a:spcAft>
                <a:spcPts val="0"/>
              </a:spcAft>
              <a:buClr>
                <a:schemeClr val="dk1"/>
              </a:buClr>
              <a:buSzPts val="1100"/>
              <a:buFont typeface="Arial"/>
              <a:buNone/>
            </a:pPr>
            <a:r>
              <a:t/>
            </a:r>
            <a:endParaRPr b="1"/>
          </a:p>
          <a:p>
            <a:pPr indent="0" lvl="0" marL="0" rtl="0" algn="l">
              <a:lnSpc>
                <a:spcPct val="100000"/>
              </a:lnSpc>
              <a:spcBef>
                <a:spcPts val="0"/>
              </a:spcBef>
              <a:spcAft>
                <a:spcPts val="0"/>
              </a:spcAft>
              <a:buClr>
                <a:schemeClr val="dk1"/>
              </a:buClr>
              <a:buSzPts val="1100"/>
              <a:buFont typeface="Arial"/>
              <a:buNone/>
            </a:pPr>
            <a:r>
              <a:rPr b="1" lang="en"/>
              <a:t>Model selection: Choosing the appropriate deep learning architecture, such as convolutional neural networks (CNNs), that is suitable for the task at hand.</a:t>
            </a:r>
            <a:endParaRPr b="1"/>
          </a:p>
          <a:p>
            <a:pPr indent="0" lvl="0" marL="0" rtl="0" algn="l">
              <a:lnSpc>
                <a:spcPct val="100000"/>
              </a:lnSpc>
              <a:spcBef>
                <a:spcPts val="0"/>
              </a:spcBef>
              <a:spcAft>
                <a:spcPts val="0"/>
              </a:spcAft>
              <a:buClr>
                <a:schemeClr val="dk1"/>
              </a:buClr>
              <a:buSzPts val="1100"/>
              <a:buFont typeface="Arial"/>
              <a:buNone/>
            </a:pPr>
            <a:r>
              <a:t/>
            </a:r>
            <a:endParaRPr b="1"/>
          </a:p>
          <a:p>
            <a:pPr indent="0" lvl="0" marL="0" rtl="0" algn="l">
              <a:lnSpc>
                <a:spcPct val="100000"/>
              </a:lnSpc>
              <a:spcBef>
                <a:spcPts val="0"/>
              </a:spcBef>
              <a:spcAft>
                <a:spcPts val="0"/>
              </a:spcAft>
              <a:buClr>
                <a:schemeClr val="dk1"/>
              </a:buClr>
              <a:buSzPts val="1100"/>
              <a:buFont typeface="Arial"/>
              <a:buNone/>
            </a:pPr>
            <a:r>
              <a:rPr b="1" lang="en"/>
              <a:t>Training the model: Training the deep learning model using the prepared image data, which involves forward propagation and backpropagation of errors to adjust the model's weights.</a:t>
            </a:r>
            <a:endParaRPr b="1"/>
          </a:p>
          <a:p>
            <a:pPr indent="0" lvl="0" marL="0" rtl="0" algn="l">
              <a:lnSpc>
                <a:spcPct val="100000"/>
              </a:lnSpc>
              <a:spcBef>
                <a:spcPts val="0"/>
              </a:spcBef>
              <a:spcAft>
                <a:spcPts val="0"/>
              </a:spcAft>
              <a:buClr>
                <a:schemeClr val="dk1"/>
              </a:buClr>
              <a:buSzPts val="1100"/>
              <a:buFont typeface="Arial"/>
              <a:buNone/>
            </a:pPr>
            <a:r>
              <a:t/>
            </a:r>
            <a:endParaRPr b="1"/>
          </a:p>
          <a:p>
            <a:pPr indent="0" lvl="0" marL="0" rtl="0" algn="l">
              <a:lnSpc>
                <a:spcPct val="100000"/>
              </a:lnSpc>
              <a:spcBef>
                <a:spcPts val="0"/>
              </a:spcBef>
              <a:spcAft>
                <a:spcPts val="0"/>
              </a:spcAft>
              <a:buClr>
                <a:schemeClr val="dk1"/>
              </a:buClr>
              <a:buSzPts val="1100"/>
              <a:buFont typeface="Arial"/>
              <a:buNone/>
            </a:pPr>
            <a:r>
              <a:rPr b="1" lang="en"/>
              <a:t>Model evaluation: Evaluating the performance of the model on a validation dataset to assess its accuracy and other metrics.</a:t>
            </a:r>
            <a:endParaRPr b="1"/>
          </a:p>
          <a:p>
            <a:pPr indent="0" lvl="0" marL="0" rtl="0" algn="l">
              <a:lnSpc>
                <a:spcPct val="100000"/>
              </a:lnSpc>
              <a:spcBef>
                <a:spcPts val="0"/>
              </a:spcBef>
              <a:spcAft>
                <a:spcPts val="0"/>
              </a:spcAft>
              <a:buClr>
                <a:schemeClr val="dk1"/>
              </a:buClr>
              <a:buSzPts val="1100"/>
              <a:buFont typeface="Arial"/>
              <a:buNone/>
            </a:pPr>
            <a:r>
              <a:t/>
            </a:r>
            <a:endParaRPr b="1"/>
          </a:p>
          <a:p>
            <a:pPr indent="0" lvl="0" marL="0" rtl="0" algn="l">
              <a:lnSpc>
                <a:spcPct val="100000"/>
              </a:lnSpc>
              <a:spcBef>
                <a:spcPts val="0"/>
              </a:spcBef>
              <a:spcAft>
                <a:spcPts val="0"/>
              </a:spcAft>
              <a:buClr>
                <a:schemeClr val="dk1"/>
              </a:buClr>
              <a:buSzPts val="1100"/>
              <a:buFont typeface="Arial"/>
              <a:buNone/>
            </a:pPr>
            <a:r>
              <a:rPr b="1" lang="en"/>
              <a:t>Hyperparameter tuning: Tweaking the model's hyperparameters, such as the learning rate or number of layers, to improve its performance.</a:t>
            </a:r>
            <a:endParaRPr b="1"/>
          </a:p>
          <a:p>
            <a:pPr indent="0" lvl="0" marL="0" rtl="0" algn="l">
              <a:lnSpc>
                <a:spcPct val="100000"/>
              </a:lnSpc>
              <a:spcBef>
                <a:spcPts val="0"/>
              </a:spcBef>
              <a:spcAft>
                <a:spcPts val="0"/>
              </a:spcAft>
              <a:buClr>
                <a:schemeClr val="dk1"/>
              </a:buClr>
              <a:buSzPts val="1100"/>
              <a:buFont typeface="Arial"/>
              <a:buNone/>
            </a:pPr>
            <a:r>
              <a:t/>
            </a:r>
            <a:endParaRPr b="1"/>
          </a:p>
          <a:p>
            <a:pPr indent="0" lvl="0" marL="0" rtl="0" algn="l">
              <a:lnSpc>
                <a:spcPct val="100000"/>
              </a:lnSpc>
              <a:spcBef>
                <a:spcPts val="0"/>
              </a:spcBef>
              <a:spcAft>
                <a:spcPts val="0"/>
              </a:spcAft>
              <a:buClr>
                <a:schemeClr val="dk1"/>
              </a:buClr>
              <a:buSzPts val="1100"/>
              <a:buFont typeface="Arial"/>
              <a:buNone/>
            </a:pPr>
            <a:r>
              <a:rPr b="1" lang="en"/>
              <a:t>Test the model: Using a test dataset to validate the performance of the model on unseen data.</a:t>
            </a:r>
            <a:endParaRPr b="1"/>
          </a:p>
          <a:p>
            <a:pPr indent="0" lvl="0" marL="0" rtl="0" algn="l">
              <a:lnSpc>
                <a:spcPct val="100000"/>
              </a:lnSpc>
              <a:spcBef>
                <a:spcPts val="0"/>
              </a:spcBef>
              <a:spcAft>
                <a:spcPts val="0"/>
              </a:spcAft>
              <a:buClr>
                <a:schemeClr val="dk1"/>
              </a:buClr>
              <a:buSzPts val="1100"/>
              <a:buFont typeface="Arial"/>
              <a:buNone/>
            </a:pPr>
            <a:r>
              <a:t/>
            </a:r>
            <a:endParaRPr b="1"/>
          </a:p>
          <a:p>
            <a:pPr indent="0" lvl="0" marL="0" rtl="0" algn="l">
              <a:lnSpc>
                <a:spcPct val="100000"/>
              </a:lnSpc>
              <a:spcBef>
                <a:spcPts val="0"/>
              </a:spcBef>
              <a:spcAft>
                <a:spcPts val="0"/>
              </a:spcAft>
              <a:buClr>
                <a:schemeClr val="dk1"/>
              </a:buClr>
              <a:buSzPts val="1100"/>
              <a:buFont typeface="Arial"/>
              <a:buNone/>
            </a:pPr>
            <a:r>
              <a:rPr b="1" lang="en"/>
              <a:t>Deploy the model: Deploying the trained model for use in real-world applications, which may involve integrating it into an existing software system or creating an API for other applications to use.</a:t>
            </a:r>
            <a:endParaRPr b="1"/>
          </a:p>
          <a:p>
            <a:pPr indent="0" lvl="0" marL="0" rtl="0" algn="l">
              <a:lnSpc>
                <a:spcPct val="100000"/>
              </a:lnSpc>
              <a:spcBef>
                <a:spcPts val="0"/>
              </a:spcBef>
              <a:spcAft>
                <a:spcPts val="0"/>
              </a:spcAft>
              <a:buSzPts val="1100"/>
              <a:buNone/>
            </a:pPr>
            <a:r>
              <a:t/>
            </a:r>
            <a:endParaRPr b="1"/>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5140950" y="1074150"/>
            <a:ext cx="3545700" cy="2488800"/>
          </a:xfrm>
          <a:prstGeom prst="rect">
            <a:avLst/>
          </a:prstGeom>
          <a:noFill/>
          <a:ln>
            <a:noFill/>
          </a:ln>
        </p:spPr>
        <p:txBody>
          <a:bodyPr anchorCtr="0" anchor="t" bIns="91425" lIns="91425" spcFirstLastPara="1" rIns="91425" wrap="square" tIns="91425">
            <a:normAutofit/>
          </a:bodyPr>
          <a:lstStyle>
            <a:lvl1pPr lvl="0" algn="r">
              <a:lnSpc>
                <a:spcPct val="100000"/>
              </a:lnSpc>
              <a:spcBef>
                <a:spcPts val="0"/>
              </a:spcBef>
              <a:spcAft>
                <a:spcPts val="0"/>
              </a:spcAft>
              <a:buSzPts val="5200"/>
              <a:buNone/>
              <a:defRPr b="0" sz="5000">
                <a:latin typeface="Fira Sans Extra Condensed SemiBold"/>
                <a:ea typeface="Fira Sans Extra Condensed SemiBold"/>
                <a:cs typeface="Fira Sans Extra Condensed SemiBold"/>
                <a:sym typeface="Fira Sans Extra Condensed SemiBold"/>
              </a:defRPr>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p:txBody>
      </p:sp>
      <p:sp>
        <p:nvSpPr>
          <p:cNvPr id="10" name="Google Shape;10;p2"/>
          <p:cNvSpPr txBox="1"/>
          <p:nvPr>
            <p:ph idx="1" type="subTitle"/>
          </p:nvPr>
        </p:nvSpPr>
        <p:spPr>
          <a:xfrm>
            <a:off x="6105525" y="3562950"/>
            <a:ext cx="2581200" cy="711000"/>
          </a:xfrm>
          <a:prstGeom prst="rect">
            <a:avLst/>
          </a:prstGeom>
          <a:noFill/>
          <a:ln>
            <a:noFill/>
          </a:ln>
        </p:spPr>
        <p:txBody>
          <a:bodyPr anchorCtr="0" anchor="t" bIns="91425" lIns="91425" spcFirstLastPara="1" rIns="91425" wrap="square" tIns="91425">
            <a:normAutofit/>
          </a:bodyPr>
          <a:lstStyle>
            <a:lvl1pPr lvl="0" algn="r">
              <a:lnSpc>
                <a:spcPct val="100000"/>
              </a:lnSpc>
              <a:spcBef>
                <a:spcPts val="0"/>
              </a:spcBef>
              <a:spcAft>
                <a:spcPts val="0"/>
              </a:spcAft>
              <a:buSzPts val="2800"/>
              <a:buNone/>
              <a:defRPr sz="1800"/>
            </a:lvl1pPr>
            <a:lvl2pPr lvl="1" algn="l">
              <a:lnSpc>
                <a:spcPct val="100000"/>
              </a:lnSpc>
              <a:spcBef>
                <a:spcPts val="0"/>
              </a:spcBef>
              <a:spcAft>
                <a:spcPts val="0"/>
              </a:spcAft>
              <a:buSzPts val="2800"/>
              <a:buNone/>
              <a:defRPr sz="2800"/>
            </a:lvl2pPr>
            <a:lvl3pPr lvl="2" algn="l">
              <a:lnSpc>
                <a:spcPct val="100000"/>
              </a:lnSpc>
              <a:spcBef>
                <a:spcPts val="0"/>
              </a:spcBef>
              <a:spcAft>
                <a:spcPts val="0"/>
              </a:spcAft>
              <a:buSzPts val="2800"/>
              <a:buNone/>
              <a:defRPr sz="2800"/>
            </a:lvl3pPr>
            <a:lvl4pPr lvl="3" algn="l">
              <a:lnSpc>
                <a:spcPct val="100000"/>
              </a:lnSpc>
              <a:spcBef>
                <a:spcPts val="0"/>
              </a:spcBef>
              <a:spcAft>
                <a:spcPts val="0"/>
              </a:spcAft>
              <a:buSzPts val="2800"/>
              <a:buNone/>
              <a:defRPr sz="2800"/>
            </a:lvl4pPr>
            <a:lvl5pPr lvl="4" algn="l">
              <a:lnSpc>
                <a:spcPct val="100000"/>
              </a:lnSpc>
              <a:spcBef>
                <a:spcPts val="0"/>
              </a:spcBef>
              <a:spcAft>
                <a:spcPts val="0"/>
              </a:spcAft>
              <a:buSzPts val="2800"/>
              <a:buNone/>
              <a:defRPr sz="2800"/>
            </a:lvl5pPr>
            <a:lvl6pPr lvl="5" algn="l">
              <a:lnSpc>
                <a:spcPct val="100000"/>
              </a:lnSpc>
              <a:spcBef>
                <a:spcPts val="0"/>
              </a:spcBef>
              <a:spcAft>
                <a:spcPts val="0"/>
              </a:spcAft>
              <a:buSzPts val="2800"/>
              <a:buNone/>
              <a:defRPr sz="2800"/>
            </a:lvl6pPr>
            <a:lvl7pPr lvl="6" algn="l">
              <a:lnSpc>
                <a:spcPct val="100000"/>
              </a:lnSpc>
              <a:spcBef>
                <a:spcPts val="0"/>
              </a:spcBef>
              <a:spcAft>
                <a:spcPts val="0"/>
              </a:spcAft>
              <a:buSzPts val="2800"/>
              <a:buNone/>
              <a:defRPr sz="2800"/>
            </a:lvl7pPr>
            <a:lvl8pPr lvl="7" algn="l">
              <a:lnSpc>
                <a:spcPct val="100000"/>
              </a:lnSpc>
              <a:spcBef>
                <a:spcPts val="0"/>
              </a:spcBef>
              <a:spcAft>
                <a:spcPts val="0"/>
              </a:spcAft>
              <a:buSzPts val="2800"/>
              <a:buNone/>
              <a:defRPr sz="2800"/>
            </a:lvl8pPr>
            <a:lvl9pPr lvl="8" algn="l">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4" name="Shape 34"/>
        <p:cNvGrpSpPr/>
        <p:nvPr/>
      </p:nvGrpSpPr>
      <p:grpSpPr>
        <a:xfrm>
          <a:off x="0" y="0"/>
          <a:ext cx="0" cy="0"/>
          <a:chOff x="0" y="0"/>
          <a:chExt cx="0" cy="0"/>
        </a:xfrm>
      </p:grpSpPr>
      <p:sp>
        <p:nvSpPr>
          <p:cNvPr id="35" name="Google Shape;3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6" name="Google Shape;3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17500" lvl="0" marL="457200" algn="ctr">
              <a:lnSpc>
                <a:spcPct val="100000"/>
              </a:lnSpc>
              <a:spcBef>
                <a:spcPts val="0"/>
              </a:spcBef>
              <a:spcAft>
                <a:spcPts val="0"/>
              </a:spcAft>
              <a:buSzPts val="1400"/>
              <a:buChar char="●"/>
              <a:defRPr/>
            </a:lvl1pPr>
            <a:lvl2pPr indent="-317500" lvl="1" marL="914400" algn="ctr">
              <a:lnSpc>
                <a:spcPct val="100000"/>
              </a:lnSpc>
              <a:spcBef>
                <a:spcPts val="0"/>
              </a:spcBef>
              <a:spcAft>
                <a:spcPts val="0"/>
              </a:spcAft>
              <a:buSzPts val="1400"/>
              <a:buChar char="○"/>
              <a:defRPr/>
            </a:lvl2pPr>
            <a:lvl3pPr indent="-317500" lvl="2" marL="1371600" algn="ctr">
              <a:lnSpc>
                <a:spcPct val="100000"/>
              </a:lnSpc>
              <a:spcBef>
                <a:spcPts val="0"/>
              </a:spcBef>
              <a:spcAft>
                <a:spcPts val="0"/>
              </a:spcAft>
              <a:buSzPts val="1400"/>
              <a:buChar char="■"/>
              <a:defRPr/>
            </a:lvl3pPr>
            <a:lvl4pPr indent="-317500" lvl="3" marL="1828800" algn="ctr">
              <a:lnSpc>
                <a:spcPct val="100000"/>
              </a:lnSpc>
              <a:spcBef>
                <a:spcPts val="0"/>
              </a:spcBef>
              <a:spcAft>
                <a:spcPts val="0"/>
              </a:spcAft>
              <a:buSzPts val="1400"/>
              <a:buChar char="●"/>
              <a:defRPr/>
            </a:lvl4pPr>
            <a:lvl5pPr indent="-317500" lvl="4" marL="2286000" algn="ctr">
              <a:lnSpc>
                <a:spcPct val="100000"/>
              </a:lnSpc>
              <a:spcBef>
                <a:spcPts val="0"/>
              </a:spcBef>
              <a:spcAft>
                <a:spcPts val="0"/>
              </a:spcAft>
              <a:buSzPts val="1400"/>
              <a:buChar char="○"/>
              <a:defRPr/>
            </a:lvl5pPr>
            <a:lvl6pPr indent="-317500" lvl="5" marL="2743200" algn="ctr">
              <a:lnSpc>
                <a:spcPct val="100000"/>
              </a:lnSpc>
              <a:spcBef>
                <a:spcPts val="0"/>
              </a:spcBef>
              <a:spcAft>
                <a:spcPts val="0"/>
              </a:spcAft>
              <a:buSzPts val="1400"/>
              <a:buChar char="■"/>
              <a:defRPr/>
            </a:lvl6pPr>
            <a:lvl7pPr indent="-317500" lvl="6" marL="3200400" algn="ctr">
              <a:lnSpc>
                <a:spcPct val="100000"/>
              </a:lnSpc>
              <a:spcBef>
                <a:spcPts val="0"/>
              </a:spcBef>
              <a:spcAft>
                <a:spcPts val="0"/>
              </a:spcAft>
              <a:buSzPts val="1400"/>
              <a:buChar char="●"/>
              <a:defRPr/>
            </a:lvl7pPr>
            <a:lvl8pPr indent="-317500" lvl="7" marL="3657600" algn="ctr">
              <a:lnSpc>
                <a:spcPct val="100000"/>
              </a:lnSpc>
              <a:spcBef>
                <a:spcPts val="0"/>
              </a:spcBef>
              <a:spcAft>
                <a:spcPts val="0"/>
              </a:spcAft>
              <a:buSzPts val="1400"/>
              <a:buChar char="○"/>
              <a:defRPr/>
            </a:lvl8pPr>
            <a:lvl9pPr indent="-317500" lvl="8" marL="4114800" algn="ctr">
              <a:lnSpc>
                <a:spcPct val="100000"/>
              </a:lnSpc>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 name="Shape 3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 name="Shape 11"/>
        <p:cNvGrpSpPr/>
        <p:nvPr/>
      </p:nvGrpSpPr>
      <p:grpSpPr>
        <a:xfrm>
          <a:off x="0" y="0"/>
          <a:ext cx="0" cy="0"/>
          <a:chOff x="0" y="0"/>
          <a:chExt cx="0" cy="0"/>
        </a:xfrm>
      </p:grpSpPr>
      <p:sp>
        <p:nvSpPr>
          <p:cNvPr id="12" name="Google Shape;12;p3"/>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5"/>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2800"/>
              <a:buNone/>
              <a:defRPr b="1"/>
            </a:lvl1pPr>
            <a:lvl2pPr lvl="1" algn="l">
              <a:lnSpc>
                <a:spcPct val="100000"/>
              </a:lnSpc>
              <a:spcBef>
                <a:spcPts val="0"/>
              </a:spcBef>
              <a:spcAft>
                <a:spcPts val="0"/>
              </a:spcAft>
              <a:buSzPts val="2800"/>
              <a:buNone/>
              <a:defRPr b="1"/>
            </a:lvl2pPr>
            <a:lvl3pPr lvl="2" algn="l">
              <a:lnSpc>
                <a:spcPct val="100000"/>
              </a:lnSpc>
              <a:spcBef>
                <a:spcPts val="0"/>
              </a:spcBef>
              <a:spcAft>
                <a:spcPts val="0"/>
              </a:spcAft>
              <a:buSzPts val="2800"/>
              <a:buNone/>
              <a:defRPr b="1"/>
            </a:lvl3pPr>
            <a:lvl4pPr lvl="3" algn="l">
              <a:lnSpc>
                <a:spcPct val="100000"/>
              </a:lnSpc>
              <a:spcBef>
                <a:spcPts val="0"/>
              </a:spcBef>
              <a:spcAft>
                <a:spcPts val="0"/>
              </a:spcAft>
              <a:buSzPts val="2800"/>
              <a:buNone/>
              <a:defRPr b="1"/>
            </a:lvl4pPr>
            <a:lvl5pPr lvl="4" algn="l">
              <a:lnSpc>
                <a:spcPct val="100000"/>
              </a:lnSpc>
              <a:spcBef>
                <a:spcPts val="0"/>
              </a:spcBef>
              <a:spcAft>
                <a:spcPts val="0"/>
              </a:spcAft>
              <a:buSzPts val="2800"/>
              <a:buNone/>
              <a:defRPr b="1"/>
            </a:lvl5pPr>
            <a:lvl6pPr lvl="5" algn="l">
              <a:lnSpc>
                <a:spcPct val="100000"/>
              </a:lnSpc>
              <a:spcBef>
                <a:spcPts val="0"/>
              </a:spcBef>
              <a:spcAft>
                <a:spcPts val="0"/>
              </a:spcAft>
              <a:buSzPts val="2800"/>
              <a:buNone/>
              <a:defRPr b="1"/>
            </a:lvl6pPr>
            <a:lvl7pPr lvl="6" algn="l">
              <a:lnSpc>
                <a:spcPct val="100000"/>
              </a:lnSpc>
              <a:spcBef>
                <a:spcPts val="0"/>
              </a:spcBef>
              <a:spcAft>
                <a:spcPts val="0"/>
              </a:spcAft>
              <a:buSzPts val="2800"/>
              <a:buNone/>
              <a:defRPr b="1"/>
            </a:lvl7pPr>
            <a:lvl8pPr lvl="7" algn="l">
              <a:lnSpc>
                <a:spcPct val="100000"/>
              </a:lnSpc>
              <a:spcBef>
                <a:spcPts val="0"/>
              </a:spcBef>
              <a:spcAft>
                <a:spcPts val="0"/>
              </a:spcAft>
              <a:buSzPts val="2800"/>
              <a:buNone/>
              <a:defRPr b="1"/>
            </a:lvl8pPr>
            <a:lvl9pPr lvl="8" algn="l">
              <a:lnSpc>
                <a:spcPct val="100000"/>
              </a:lnSpc>
              <a:spcBef>
                <a:spcPts val="0"/>
              </a:spcBef>
              <a:spcAft>
                <a:spcPts val="0"/>
              </a:spcAft>
              <a:buSzPts val="2800"/>
              <a:buNone/>
              <a:defRPr b="1"/>
            </a:lvl9pPr>
          </a:lstStyle>
          <a:p/>
        </p:txBody>
      </p:sp>
      <p:sp>
        <p:nvSpPr>
          <p:cNvPr id="17" name="Google Shape;17;p5"/>
          <p:cNvSpPr txBox="1"/>
          <p:nvPr>
            <p:ph idx="1" type="body"/>
          </p:nvPr>
        </p:nvSpPr>
        <p:spPr>
          <a:xfrm>
            <a:off x="457200" y="1247950"/>
            <a:ext cx="8229600" cy="3029100"/>
          </a:xfrm>
          <a:prstGeom prst="rect">
            <a:avLst/>
          </a:prstGeom>
          <a:noFill/>
          <a:ln>
            <a:noFill/>
          </a:ln>
        </p:spPr>
        <p:txBody>
          <a:bodyPr anchorCtr="0" anchor="t" bIns="91425" lIns="91425" spcFirstLastPara="1" rIns="91425" wrap="square" tIns="91425">
            <a:normAutofit/>
          </a:bodyPr>
          <a:lstStyle>
            <a:lvl1pPr indent="-317500" lvl="0" marL="457200" algn="l">
              <a:lnSpc>
                <a:spcPct val="100000"/>
              </a:lnSpc>
              <a:spcBef>
                <a:spcPts val="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6"/>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00000"/>
              </a:lnSpc>
              <a:spcBef>
                <a:spcPts val="0"/>
              </a:spcBef>
              <a:spcAft>
                <a:spcPts val="0"/>
              </a:spcAft>
              <a:buSzPts val="1400"/>
              <a:buChar char="●"/>
              <a:defRPr sz="1400"/>
            </a:lvl1pPr>
            <a:lvl2pPr indent="-304800" lvl="1" marL="914400" algn="l">
              <a:lnSpc>
                <a:spcPct val="100000"/>
              </a:lnSpc>
              <a:spcBef>
                <a:spcPts val="0"/>
              </a:spcBef>
              <a:spcAft>
                <a:spcPts val="0"/>
              </a:spcAft>
              <a:buSzPts val="1200"/>
              <a:buChar char="○"/>
              <a:defRPr sz="1200"/>
            </a:lvl2pPr>
            <a:lvl3pPr indent="-304800" lvl="2" marL="1371600" algn="l">
              <a:lnSpc>
                <a:spcPct val="100000"/>
              </a:lnSpc>
              <a:spcBef>
                <a:spcPts val="0"/>
              </a:spcBef>
              <a:spcAft>
                <a:spcPts val="0"/>
              </a:spcAft>
              <a:buSzPts val="1200"/>
              <a:buChar char="■"/>
              <a:defRPr sz="1200"/>
            </a:lvl3pPr>
            <a:lvl4pPr indent="-304800" lvl="3" marL="1828800" algn="l">
              <a:lnSpc>
                <a:spcPct val="100000"/>
              </a:lnSpc>
              <a:spcBef>
                <a:spcPts val="0"/>
              </a:spcBef>
              <a:spcAft>
                <a:spcPts val="0"/>
              </a:spcAft>
              <a:buSzPts val="1200"/>
              <a:buChar char="●"/>
              <a:defRPr sz="1200"/>
            </a:lvl4pPr>
            <a:lvl5pPr indent="-304800" lvl="4" marL="2286000" algn="l">
              <a:lnSpc>
                <a:spcPct val="100000"/>
              </a:lnSpc>
              <a:spcBef>
                <a:spcPts val="0"/>
              </a:spcBef>
              <a:spcAft>
                <a:spcPts val="0"/>
              </a:spcAft>
              <a:buSzPts val="1200"/>
              <a:buChar char="○"/>
              <a:defRPr sz="1200"/>
            </a:lvl5pPr>
            <a:lvl6pPr indent="-304800" lvl="5" marL="2743200" algn="l">
              <a:lnSpc>
                <a:spcPct val="100000"/>
              </a:lnSpc>
              <a:spcBef>
                <a:spcPts val="0"/>
              </a:spcBef>
              <a:spcAft>
                <a:spcPts val="0"/>
              </a:spcAft>
              <a:buSzPts val="1200"/>
              <a:buChar char="■"/>
              <a:defRPr sz="1200"/>
            </a:lvl6pPr>
            <a:lvl7pPr indent="-304800" lvl="6" marL="3200400" algn="l">
              <a:lnSpc>
                <a:spcPct val="100000"/>
              </a:lnSpc>
              <a:spcBef>
                <a:spcPts val="0"/>
              </a:spcBef>
              <a:spcAft>
                <a:spcPts val="0"/>
              </a:spcAft>
              <a:buSzPts val="1200"/>
              <a:buChar char="●"/>
              <a:defRPr sz="1200"/>
            </a:lvl7pPr>
            <a:lvl8pPr indent="-304800" lvl="7" marL="3657600" algn="l">
              <a:lnSpc>
                <a:spcPct val="100000"/>
              </a:lnSpc>
              <a:spcBef>
                <a:spcPts val="0"/>
              </a:spcBef>
              <a:spcAft>
                <a:spcPts val="0"/>
              </a:spcAft>
              <a:buSzPts val="1200"/>
              <a:buChar char="○"/>
              <a:defRPr sz="1200"/>
            </a:lvl8pPr>
            <a:lvl9pPr indent="-304800" lvl="8" marL="4114800" algn="l">
              <a:lnSpc>
                <a:spcPct val="100000"/>
              </a:lnSpc>
              <a:spcBef>
                <a:spcPts val="0"/>
              </a:spcBef>
              <a:spcAft>
                <a:spcPts val="0"/>
              </a:spcAft>
              <a:buSzPts val="1200"/>
              <a:buChar char="■"/>
              <a:defRPr sz="1200"/>
            </a:lvl9pPr>
          </a:lstStyle>
          <a:p/>
        </p:txBody>
      </p:sp>
      <p:sp>
        <p:nvSpPr>
          <p:cNvPr id="21" name="Google Shape;21;p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00000"/>
              </a:lnSpc>
              <a:spcBef>
                <a:spcPts val="0"/>
              </a:spcBef>
              <a:spcAft>
                <a:spcPts val="0"/>
              </a:spcAft>
              <a:buSzPts val="1400"/>
              <a:buChar char="●"/>
              <a:defRPr sz="1400"/>
            </a:lvl1pPr>
            <a:lvl2pPr indent="-304800" lvl="1" marL="914400" algn="l">
              <a:lnSpc>
                <a:spcPct val="100000"/>
              </a:lnSpc>
              <a:spcBef>
                <a:spcPts val="0"/>
              </a:spcBef>
              <a:spcAft>
                <a:spcPts val="0"/>
              </a:spcAft>
              <a:buSzPts val="1200"/>
              <a:buChar char="○"/>
              <a:defRPr sz="1200"/>
            </a:lvl2pPr>
            <a:lvl3pPr indent="-304800" lvl="2" marL="1371600" algn="l">
              <a:lnSpc>
                <a:spcPct val="100000"/>
              </a:lnSpc>
              <a:spcBef>
                <a:spcPts val="0"/>
              </a:spcBef>
              <a:spcAft>
                <a:spcPts val="0"/>
              </a:spcAft>
              <a:buSzPts val="1200"/>
              <a:buChar char="■"/>
              <a:defRPr sz="1200"/>
            </a:lvl3pPr>
            <a:lvl4pPr indent="-304800" lvl="3" marL="1828800" algn="l">
              <a:lnSpc>
                <a:spcPct val="100000"/>
              </a:lnSpc>
              <a:spcBef>
                <a:spcPts val="0"/>
              </a:spcBef>
              <a:spcAft>
                <a:spcPts val="0"/>
              </a:spcAft>
              <a:buSzPts val="1200"/>
              <a:buChar char="●"/>
              <a:defRPr sz="1200"/>
            </a:lvl4pPr>
            <a:lvl5pPr indent="-304800" lvl="4" marL="2286000" algn="l">
              <a:lnSpc>
                <a:spcPct val="100000"/>
              </a:lnSpc>
              <a:spcBef>
                <a:spcPts val="0"/>
              </a:spcBef>
              <a:spcAft>
                <a:spcPts val="0"/>
              </a:spcAft>
              <a:buSzPts val="1200"/>
              <a:buChar char="○"/>
              <a:defRPr sz="1200"/>
            </a:lvl5pPr>
            <a:lvl6pPr indent="-304800" lvl="5" marL="2743200" algn="l">
              <a:lnSpc>
                <a:spcPct val="100000"/>
              </a:lnSpc>
              <a:spcBef>
                <a:spcPts val="0"/>
              </a:spcBef>
              <a:spcAft>
                <a:spcPts val="0"/>
              </a:spcAft>
              <a:buSzPts val="1200"/>
              <a:buChar char="■"/>
              <a:defRPr sz="1200"/>
            </a:lvl6pPr>
            <a:lvl7pPr indent="-304800" lvl="6" marL="3200400" algn="l">
              <a:lnSpc>
                <a:spcPct val="100000"/>
              </a:lnSpc>
              <a:spcBef>
                <a:spcPts val="0"/>
              </a:spcBef>
              <a:spcAft>
                <a:spcPts val="0"/>
              </a:spcAft>
              <a:buSzPts val="1200"/>
              <a:buChar char="●"/>
              <a:defRPr sz="1200"/>
            </a:lvl7pPr>
            <a:lvl8pPr indent="-304800" lvl="7" marL="3657600" algn="l">
              <a:lnSpc>
                <a:spcPct val="100000"/>
              </a:lnSpc>
              <a:spcBef>
                <a:spcPts val="0"/>
              </a:spcBef>
              <a:spcAft>
                <a:spcPts val="0"/>
              </a:spcAft>
              <a:buSzPts val="1200"/>
              <a:buChar char="○"/>
              <a:defRPr sz="1200"/>
            </a:lvl8pPr>
            <a:lvl9pPr indent="-304800" lvl="8" marL="4114800" algn="l">
              <a:lnSpc>
                <a:spcPct val="100000"/>
              </a:lnSpc>
              <a:spcBef>
                <a:spcPts val="0"/>
              </a:spcBef>
              <a:spcAft>
                <a:spcPts val="0"/>
              </a:spcAft>
              <a:buSzPts val="1200"/>
              <a:buChar char="■"/>
              <a:defRPr sz="12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2" name="Shape 22"/>
        <p:cNvGrpSpPr/>
        <p:nvPr/>
      </p:nvGrpSpPr>
      <p:grpSpPr>
        <a:xfrm>
          <a:off x="0" y="0"/>
          <a:ext cx="0" cy="0"/>
          <a:chOff x="0" y="0"/>
          <a:chExt cx="0" cy="0"/>
        </a:xfrm>
      </p:grpSpPr>
      <p:sp>
        <p:nvSpPr>
          <p:cNvPr id="23" name="Google Shape;23;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4" name="Google Shape;24;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00000"/>
              </a:lnSpc>
              <a:spcBef>
                <a:spcPts val="0"/>
              </a:spcBef>
              <a:spcAft>
                <a:spcPts val="0"/>
              </a:spcAft>
              <a:buSzPts val="1200"/>
              <a:buChar char="●"/>
              <a:defRPr sz="1200"/>
            </a:lvl1pPr>
            <a:lvl2pPr indent="-304800" lvl="1" marL="914400" algn="l">
              <a:lnSpc>
                <a:spcPct val="100000"/>
              </a:lnSpc>
              <a:spcBef>
                <a:spcPts val="0"/>
              </a:spcBef>
              <a:spcAft>
                <a:spcPts val="0"/>
              </a:spcAft>
              <a:buSzPts val="1200"/>
              <a:buChar char="○"/>
              <a:defRPr sz="1200"/>
            </a:lvl2pPr>
            <a:lvl3pPr indent="-304800" lvl="2" marL="1371600" algn="l">
              <a:lnSpc>
                <a:spcPct val="100000"/>
              </a:lnSpc>
              <a:spcBef>
                <a:spcPts val="0"/>
              </a:spcBef>
              <a:spcAft>
                <a:spcPts val="0"/>
              </a:spcAft>
              <a:buSzPts val="1200"/>
              <a:buChar char="■"/>
              <a:defRPr sz="1200"/>
            </a:lvl3pPr>
            <a:lvl4pPr indent="-304800" lvl="3" marL="1828800" algn="l">
              <a:lnSpc>
                <a:spcPct val="100000"/>
              </a:lnSpc>
              <a:spcBef>
                <a:spcPts val="0"/>
              </a:spcBef>
              <a:spcAft>
                <a:spcPts val="0"/>
              </a:spcAft>
              <a:buSzPts val="1200"/>
              <a:buChar char="●"/>
              <a:defRPr sz="1200"/>
            </a:lvl4pPr>
            <a:lvl5pPr indent="-304800" lvl="4" marL="2286000" algn="l">
              <a:lnSpc>
                <a:spcPct val="100000"/>
              </a:lnSpc>
              <a:spcBef>
                <a:spcPts val="0"/>
              </a:spcBef>
              <a:spcAft>
                <a:spcPts val="0"/>
              </a:spcAft>
              <a:buSzPts val="1200"/>
              <a:buChar char="○"/>
              <a:defRPr sz="1200"/>
            </a:lvl5pPr>
            <a:lvl6pPr indent="-304800" lvl="5" marL="2743200" algn="l">
              <a:lnSpc>
                <a:spcPct val="100000"/>
              </a:lnSpc>
              <a:spcBef>
                <a:spcPts val="0"/>
              </a:spcBef>
              <a:spcAft>
                <a:spcPts val="0"/>
              </a:spcAft>
              <a:buSzPts val="1200"/>
              <a:buChar char="■"/>
              <a:defRPr sz="1200"/>
            </a:lvl6pPr>
            <a:lvl7pPr indent="-304800" lvl="6" marL="3200400" algn="l">
              <a:lnSpc>
                <a:spcPct val="100000"/>
              </a:lnSpc>
              <a:spcBef>
                <a:spcPts val="0"/>
              </a:spcBef>
              <a:spcAft>
                <a:spcPts val="0"/>
              </a:spcAft>
              <a:buSzPts val="1200"/>
              <a:buChar char="●"/>
              <a:defRPr sz="1200"/>
            </a:lvl7pPr>
            <a:lvl8pPr indent="-304800" lvl="7" marL="3657600" algn="l">
              <a:lnSpc>
                <a:spcPct val="100000"/>
              </a:lnSpc>
              <a:spcBef>
                <a:spcPts val="0"/>
              </a:spcBef>
              <a:spcAft>
                <a:spcPts val="0"/>
              </a:spcAft>
              <a:buSzPts val="1200"/>
              <a:buChar char="○"/>
              <a:defRPr sz="1200"/>
            </a:lvl8pPr>
            <a:lvl9pPr indent="-304800" lvl="8" marL="4114800" algn="l">
              <a:lnSpc>
                <a:spcPct val="100000"/>
              </a:lnSpc>
              <a:spcBef>
                <a:spcPts val="0"/>
              </a:spcBef>
              <a:spcAft>
                <a:spcPts val="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5" name="Shape 25"/>
        <p:cNvGrpSpPr/>
        <p:nvPr/>
      </p:nvGrpSpPr>
      <p:grpSpPr>
        <a:xfrm>
          <a:off x="0" y="0"/>
          <a:ext cx="0" cy="0"/>
          <a:chOff x="0" y="0"/>
          <a:chExt cx="0" cy="0"/>
        </a:xfrm>
      </p:grpSpPr>
      <p:sp>
        <p:nvSpPr>
          <p:cNvPr id="26" name="Google Shape;26;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7"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0" name="Google Shape;30;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1" name="Google Shape;31;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17500" lvl="0" marL="457200" algn="l">
              <a:lnSpc>
                <a:spcPct val="100000"/>
              </a:lnSpc>
              <a:spcBef>
                <a:spcPts val="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2" name="Shape 32"/>
        <p:cNvGrpSpPr/>
        <p:nvPr/>
      </p:nvGrpSpPr>
      <p:grpSpPr>
        <a:xfrm>
          <a:off x="0" y="0"/>
          <a:ext cx="0" cy="0"/>
          <a:chOff x="0" y="0"/>
          <a:chExt cx="0" cy="0"/>
        </a:xfrm>
      </p:grpSpPr>
      <p:sp>
        <p:nvSpPr>
          <p:cNvPr id="33" name="Google Shape;33;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4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Fira Sans Extra Condensed"/>
              <a:buNone/>
              <a:defRPr b="1" i="0" sz="2800" u="none" cap="none" strike="noStrike">
                <a:solidFill>
                  <a:schemeClr val="dk1"/>
                </a:solidFill>
                <a:latin typeface="Fira Sans Extra Condensed"/>
                <a:ea typeface="Fira Sans Extra Condensed"/>
                <a:cs typeface="Fira Sans Extra Condensed"/>
                <a:sym typeface="Fira Sans Extra Condensed"/>
              </a:defRPr>
            </a:lvl1pPr>
            <a:lvl2pPr lvl="1" marR="0" rtl="0" algn="l">
              <a:lnSpc>
                <a:spcPct val="100000"/>
              </a:lnSpc>
              <a:spcBef>
                <a:spcPts val="0"/>
              </a:spcBef>
              <a:spcAft>
                <a:spcPts val="0"/>
              </a:spcAft>
              <a:buClr>
                <a:schemeClr val="dk1"/>
              </a:buClr>
              <a:buSzPts val="2800"/>
              <a:buFont typeface="Fira Sans Extra Condensed"/>
              <a:buNone/>
              <a:defRPr b="1" i="0" sz="2800" u="none" cap="none" strike="noStrike">
                <a:solidFill>
                  <a:schemeClr val="dk1"/>
                </a:solidFill>
                <a:latin typeface="Fira Sans Extra Condensed"/>
                <a:ea typeface="Fira Sans Extra Condensed"/>
                <a:cs typeface="Fira Sans Extra Condensed"/>
                <a:sym typeface="Fira Sans Extra Condensed"/>
              </a:defRPr>
            </a:lvl2pPr>
            <a:lvl3pPr lvl="2" marR="0" rtl="0" algn="l">
              <a:lnSpc>
                <a:spcPct val="100000"/>
              </a:lnSpc>
              <a:spcBef>
                <a:spcPts val="0"/>
              </a:spcBef>
              <a:spcAft>
                <a:spcPts val="0"/>
              </a:spcAft>
              <a:buClr>
                <a:schemeClr val="dk1"/>
              </a:buClr>
              <a:buSzPts val="2800"/>
              <a:buFont typeface="Fira Sans Extra Condensed"/>
              <a:buNone/>
              <a:defRPr b="1" i="0" sz="2800" u="none" cap="none" strike="noStrike">
                <a:solidFill>
                  <a:schemeClr val="dk1"/>
                </a:solidFill>
                <a:latin typeface="Fira Sans Extra Condensed"/>
                <a:ea typeface="Fira Sans Extra Condensed"/>
                <a:cs typeface="Fira Sans Extra Condensed"/>
                <a:sym typeface="Fira Sans Extra Condensed"/>
              </a:defRPr>
            </a:lvl3pPr>
            <a:lvl4pPr lvl="3" marR="0" rtl="0" algn="l">
              <a:lnSpc>
                <a:spcPct val="100000"/>
              </a:lnSpc>
              <a:spcBef>
                <a:spcPts val="0"/>
              </a:spcBef>
              <a:spcAft>
                <a:spcPts val="0"/>
              </a:spcAft>
              <a:buClr>
                <a:schemeClr val="dk1"/>
              </a:buClr>
              <a:buSzPts val="2800"/>
              <a:buFont typeface="Fira Sans Extra Condensed"/>
              <a:buNone/>
              <a:defRPr b="1" i="0" sz="2800" u="none" cap="none" strike="noStrike">
                <a:solidFill>
                  <a:schemeClr val="dk1"/>
                </a:solidFill>
                <a:latin typeface="Fira Sans Extra Condensed"/>
                <a:ea typeface="Fira Sans Extra Condensed"/>
                <a:cs typeface="Fira Sans Extra Condensed"/>
                <a:sym typeface="Fira Sans Extra Condensed"/>
              </a:defRPr>
            </a:lvl4pPr>
            <a:lvl5pPr lvl="4" marR="0" rtl="0" algn="l">
              <a:lnSpc>
                <a:spcPct val="100000"/>
              </a:lnSpc>
              <a:spcBef>
                <a:spcPts val="0"/>
              </a:spcBef>
              <a:spcAft>
                <a:spcPts val="0"/>
              </a:spcAft>
              <a:buClr>
                <a:schemeClr val="dk1"/>
              </a:buClr>
              <a:buSzPts val="2800"/>
              <a:buFont typeface="Fira Sans Extra Condensed"/>
              <a:buNone/>
              <a:defRPr b="1" i="0" sz="2800" u="none" cap="none" strike="noStrike">
                <a:solidFill>
                  <a:schemeClr val="dk1"/>
                </a:solidFill>
                <a:latin typeface="Fira Sans Extra Condensed"/>
                <a:ea typeface="Fira Sans Extra Condensed"/>
                <a:cs typeface="Fira Sans Extra Condensed"/>
                <a:sym typeface="Fira Sans Extra Condensed"/>
              </a:defRPr>
            </a:lvl5pPr>
            <a:lvl6pPr lvl="5" marR="0" rtl="0" algn="l">
              <a:lnSpc>
                <a:spcPct val="100000"/>
              </a:lnSpc>
              <a:spcBef>
                <a:spcPts val="0"/>
              </a:spcBef>
              <a:spcAft>
                <a:spcPts val="0"/>
              </a:spcAft>
              <a:buClr>
                <a:schemeClr val="dk1"/>
              </a:buClr>
              <a:buSzPts val="2800"/>
              <a:buFont typeface="Fira Sans Extra Condensed"/>
              <a:buNone/>
              <a:defRPr b="1" i="0" sz="2800" u="none" cap="none" strike="noStrike">
                <a:solidFill>
                  <a:schemeClr val="dk1"/>
                </a:solidFill>
                <a:latin typeface="Fira Sans Extra Condensed"/>
                <a:ea typeface="Fira Sans Extra Condensed"/>
                <a:cs typeface="Fira Sans Extra Condensed"/>
                <a:sym typeface="Fira Sans Extra Condensed"/>
              </a:defRPr>
            </a:lvl6pPr>
            <a:lvl7pPr lvl="6" marR="0" rtl="0" algn="l">
              <a:lnSpc>
                <a:spcPct val="100000"/>
              </a:lnSpc>
              <a:spcBef>
                <a:spcPts val="0"/>
              </a:spcBef>
              <a:spcAft>
                <a:spcPts val="0"/>
              </a:spcAft>
              <a:buClr>
                <a:schemeClr val="dk1"/>
              </a:buClr>
              <a:buSzPts val="2800"/>
              <a:buFont typeface="Fira Sans Extra Condensed"/>
              <a:buNone/>
              <a:defRPr b="1" i="0" sz="2800" u="none" cap="none" strike="noStrike">
                <a:solidFill>
                  <a:schemeClr val="dk1"/>
                </a:solidFill>
                <a:latin typeface="Fira Sans Extra Condensed"/>
                <a:ea typeface="Fira Sans Extra Condensed"/>
                <a:cs typeface="Fira Sans Extra Condensed"/>
                <a:sym typeface="Fira Sans Extra Condensed"/>
              </a:defRPr>
            </a:lvl7pPr>
            <a:lvl8pPr lvl="7" marR="0" rtl="0" algn="l">
              <a:lnSpc>
                <a:spcPct val="100000"/>
              </a:lnSpc>
              <a:spcBef>
                <a:spcPts val="0"/>
              </a:spcBef>
              <a:spcAft>
                <a:spcPts val="0"/>
              </a:spcAft>
              <a:buClr>
                <a:schemeClr val="dk1"/>
              </a:buClr>
              <a:buSzPts val="2800"/>
              <a:buFont typeface="Fira Sans Extra Condensed"/>
              <a:buNone/>
              <a:defRPr b="1" i="0" sz="2800" u="none" cap="none" strike="noStrike">
                <a:solidFill>
                  <a:schemeClr val="dk1"/>
                </a:solidFill>
                <a:latin typeface="Fira Sans Extra Condensed"/>
                <a:ea typeface="Fira Sans Extra Condensed"/>
                <a:cs typeface="Fira Sans Extra Condensed"/>
                <a:sym typeface="Fira Sans Extra Condensed"/>
              </a:defRPr>
            </a:lvl8pPr>
            <a:lvl9pPr lvl="8" marR="0" rtl="0" algn="l">
              <a:lnSpc>
                <a:spcPct val="100000"/>
              </a:lnSpc>
              <a:spcBef>
                <a:spcPts val="0"/>
              </a:spcBef>
              <a:spcAft>
                <a:spcPts val="0"/>
              </a:spcAft>
              <a:buClr>
                <a:schemeClr val="dk1"/>
              </a:buClr>
              <a:buSzPts val="2800"/>
              <a:buFont typeface="Fira Sans Extra Condensed"/>
              <a:buNone/>
              <a:defRPr b="1" i="0" sz="2800" u="none" cap="none" strike="noStrike">
                <a:solidFill>
                  <a:schemeClr val="dk1"/>
                </a:solidFill>
                <a:latin typeface="Fira Sans Extra Condensed"/>
                <a:ea typeface="Fira Sans Extra Condensed"/>
                <a:cs typeface="Fira Sans Extra Condensed"/>
                <a:sym typeface="Fira Sans Extra Condensed"/>
              </a:defRPr>
            </a:lvl9pPr>
          </a:lstStyle>
          <a:p/>
        </p:txBody>
      </p:sp>
      <p:sp>
        <p:nvSpPr>
          <p:cNvPr id="7" name="Google Shape;7;p1"/>
          <p:cNvSpPr txBox="1"/>
          <p:nvPr>
            <p:ph idx="1" type="body"/>
          </p:nvPr>
        </p:nvSpPr>
        <p:spPr>
          <a:xfrm>
            <a:off x="457200" y="1152475"/>
            <a:ext cx="8229600" cy="3579600"/>
          </a:xfrm>
          <a:prstGeom prst="rect">
            <a:avLst/>
          </a:prstGeom>
          <a:noFill/>
          <a:ln>
            <a:noFill/>
          </a:ln>
        </p:spPr>
        <p:txBody>
          <a:bodyPr anchorCtr="0" anchor="t" bIns="91425" lIns="91425" spcFirstLastPara="1" rIns="91425" wrap="square" tIns="91425">
            <a:normAutofit/>
          </a:bodyPr>
          <a:lstStyle>
            <a:lvl1pPr indent="-317500" lvl="0" marL="457200" marR="0" rtl="0" algn="l">
              <a:lnSpc>
                <a:spcPct val="100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1pPr>
            <a:lvl2pPr indent="-317500" lvl="1" marL="914400" marR="0" rtl="0" algn="l">
              <a:lnSpc>
                <a:spcPct val="100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2pPr>
            <a:lvl3pPr indent="-317500" lvl="2" marL="1371600" marR="0" rtl="0" algn="l">
              <a:lnSpc>
                <a:spcPct val="100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3pPr>
            <a:lvl4pPr indent="-317500" lvl="3" marL="1828800" marR="0" rtl="0" algn="l">
              <a:lnSpc>
                <a:spcPct val="100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4pPr>
            <a:lvl5pPr indent="-317500" lvl="4" marL="2286000" marR="0" rtl="0" algn="l">
              <a:lnSpc>
                <a:spcPct val="100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5pPr>
            <a:lvl6pPr indent="-317500" lvl="5" marL="2743200" marR="0" rtl="0" algn="l">
              <a:lnSpc>
                <a:spcPct val="100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6pPr>
            <a:lvl7pPr indent="-317500" lvl="6" marL="3200400" marR="0" rtl="0" algn="l">
              <a:lnSpc>
                <a:spcPct val="100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7pPr>
            <a:lvl8pPr indent="-317500" lvl="7" marL="3657600" marR="0" rtl="0" algn="l">
              <a:lnSpc>
                <a:spcPct val="100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8pPr>
            <a:lvl9pPr indent="-317500" lvl="8" marL="4114800" marR="0" rtl="0" algn="l">
              <a:lnSpc>
                <a:spcPct val="100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3.png"/><Relationship Id="rId4" Type="http://schemas.openxmlformats.org/officeDocument/2006/relationships/image" Target="../media/image15.png"/><Relationship Id="rId5" Type="http://schemas.openxmlformats.org/officeDocument/2006/relationships/image" Target="../media/image2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4.png"/><Relationship Id="rId4" Type="http://schemas.openxmlformats.org/officeDocument/2006/relationships/image" Target="../media/image22.png"/><Relationship Id="rId5"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1.png"/><Relationship Id="rId4" Type="http://schemas.openxmlformats.org/officeDocument/2006/relationships/image" Target="../media/image20.png"/><Relationship Id="rId5" Type="http://schemas.openxmlformats.org/officeDocument/2006/relationships/image" Target="../media/image28.png"/><Relationship Id="rId6"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4.png"/><Relationship Id="rId4" Type="http://schemas.openxmlformats.org/officeDocument/2006/relationships/image" Target="../media/image37.png"/><Relationship Id="rId5" Type="http://schemas.openxmlformats.org/officeDocument/2006/relationships/image" Target="../media/image39.png"/><Relationship Id="rId6"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2.png"/><Relationship Id="rId4" Type="http://schemas.openxmlformats.org/officeDocument/2006/relationships/image" Target="../media/image41.png"/><Relationship Id="rId5" Type="http://schemas.openxmlformats.org/officeDocument/2006/relationships/image" Target="../media/image35.png"/><Relationship Id="rId6" Type="http://schemas.openxmlformats.org/officeDocument/2006/relationships/image" Target="../media/image4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0.png"/><Relationship Id="rId4" Type="http://schemas.openxmlformats.org/officeDocument/2006/relationships/image" Target="../media/image25.png"/><Relationship Id="rId5"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4.png"/><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9.png"/><Relationship Id="rId6"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3.png"/></Relationships>
</file>

<file path=ppt/slides/_rels/slide7.xml.rels><?xml version="1.0" encoding="UTF-8" standalone="yes"?><Relationships xmlns="http://schemas.openxmlformats.org/package/2006/relationships"><Relationship Id="rId11" Type="http://schemas.openxmlformats.org/officeDocument/2006/relationships/hyperlink" Target="https://pubmed.ncbi.nlm.nih.gov/28931888" TargetMode="External"/><Relationship Id="rId10" Type="http://schemas.openxmlformats.org/officeDocument/2006/relationships/hyperlink" Target="https://www.ncbi.nlm.nih.gov/pmc/articles/PMC5607286/" TargetMode="External"/><Relationship Id="rId13" Type="http://schemas.openxmlformats.org/officeDocument/2006/relationships/hyperlink" Target="https://scholar.google.com/scholar_lookup?journal=Sci.+Rep.&amp;title=Automatic+Classification+of+Cancerous+Tissue+in+Laserendomicroscopy+Images+of+the+Oral+Cavity+using+Deep+Learning&amp;author=M.+Aubreville&amp;author=C.+Knipfer&amp;author=N.+Oetter&amp;author=C.+Jaremenko&amp;author=E.+Rodner&amp;volume=7&amp;publication_year=2017&amp;pages=11979&amp;pmid=28931888&amp;doi=10.1038/s41598-017-12320-8&amp;" TargetMode="External"/><Relationship Id="rId12" Type="http://schemas.openxmlformats.org/officeDocument/2006/relationships/hyperlink" Target="https://doi.org/10.1038/s41598-017-12320-8" TargetMode="External"/><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pubmed.ncbi.nlm.nih.gov/33220109" TargetMode="External"/><Relationship Id="rId4" Type="http://schemas.openxmlformats.org/officeDocument/2006/relationships/hyperlink" Target="https://doi.org/10.1111/jop.13135" TargetMode="External"/><Relationship Id="rId9" Type="http://schemas.openxmlformats.org/officeDocument/2006/relationships/hyperlink" Target="https://scholar.google.com/scholar_lookup?journal=J.+Clin.+Med.&amp;title=Deep+Learning+on+Oral+Squamous+Cell+Carcinoma+Ex+Vivo+Fluorescent+Confocal+Microscopy+Data:+A+Feasibility+Study&amp;author=V.+Shavlokhova&amp;author=S.+Sandhu&amp;author=C.+Flechtenmacher&amp;author=I.+Koveshazi&amp;author=F.+Neumeier&amp;volume=10&amp;publication_year=2021&amp;pages=5326&amp;pmid=34830608&amp;doi=10.3390/jcm10225326&amp;" TargetMode="External"/><Relationship Id="rId14" Type="http://schemas.openxmlformats.org/officeDocument/2006/relationships/image" Target="../media/image17.png"/><Relationship Id="rId5" Type="http://schemas.openxmlformats.org/officeDocument/2006/relationships/hyperlink" Target="https://scholar.google.com/scholar_lookup?journal=J.+Oral+Pathol.+Med.&amp;title=Comparison+of+machine+learning+algorithms+for+the+prediction+of+five-year+survival+in+oral+squamous+cell+carcinoma&amp;author=H.+Alkhadar&amp;author=M.+Macluskey&amp;author=S.+White&amp;author=I.+Ellis&amp;author=A.+Gardner&amp;volume=50&amp;publication_year=2021&amp;pages=378-384&amp;pmid=33220109&amp;doi=10.1111/jop.13135&amp;" TargetMode="External"/><Relationship Id="rId6" Type="http://schemas.openxmlformats.org/officeDocument/2006/relationships/hyperlink" Target="https://www.ncbi.nlm.nih.gov/pmc/articles/PMC8618824/" TargetMode="External"/><Relationship Id="rId7" Type="http://schemas.openxmlformats.org/officeDocument/2006/relationships/hyperlink" Target="https://pubmed.ncbi.nlm.nih.gov/34830608" TargetMode="External"/><Relationship Id="rId8" Type="http://schemas.openxmlformats.org/officeDocument/2006/relationships/hyperlink" Target="https://doi.org/10.3390/jcm10225326"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4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13"/>
          <p:cNvSpPr txBox="1"/>
          <p:nvPr/>
        </p:nvSpPr>
        <p:spPr>
          <a:xfrm>
            <a:off x="0" y="121503"/>
            <a:ext cx="8752500" cy="10149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100"/>
              <a:buFont typeface="Arial"/>
              <a:buNone/>
            </a:pPr>
            <a:r>
              <a:rPr b="1" i="0" lang="en" sz="3200" u="none" cap="none" strike="noStrike">
                <a:solidFill>
                  <a:srgbClr val="A50021"/>
                </a:solidFill>
                <a:latin typeface="Arial"/>
                <a:ea typeface="Arial"/>
                <a:cs typeface="Arial"/>
                <a:sym typeface="Arial"/>
              </a:rPr>
              <a:t>HISTOPATHOLOGY ORAL CANCER DETECTION</a:t>
            </a:r>
            <a:endParaRPr b="1" i="0" sz="3200" u="none" cap="none" strike="noStrike">
              <a:solidFill>
                <a:srgbClr val="A50021"/>
              </a:solidFill>
              <a:latin typeface="Arial"/>
              <a:ea typeface="Arial"/>
              <a:cs typeface="Arial"/>
              <a:sym typeface="Arial"/>
            </a:endParaRPr>
          </a:p>
        </p:txBody>
      </p:sp>
      <p:sp>
        <p:nvSpPr>
          <p:cNvPr id="43" name="Google Shape;43;p13"/>
          <p:cNvSpPr txBox="1"/>
          <p:nvPr/>
        </p:nvSpPr>
        <p:spPr>
          <a:xfrm>
            <a:off x="440300" y="2418375"/>
            <a:ext cx="4063500" cy="1754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833C0B"/>
                </a:solidFill>
                <a:latin typeface="Arial"/>
                <a:ea typeface="Arial"/>
                <a:cs typeface="Arial"/>
                <a:sym typeface="Arial"/>
              </a:rPr>
              <a:t>Team Members</a:t>
            </a:r>
            <a:endParaRPr b="1" i="0" sz="1800" u="none" cap="none" strike="noStrike">
              <a:solidFill>
                <a:srgbClr val="833C0B"/>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833C0B"/>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385623"/>
                </a:solidFill>
                <a:latin typeface="Arial"/>
                <a:ea typeface="Arial"/>
                <a:cs typeface="Arial"/>
                <a:sym typeface="Arial"/>
              </a:rPr>
              <a:t>1. Sree lakshmi A -  E73210</a:t>
            </a:r>
            <a:r>
              <a:rPr b="1" lang="en" sz="1800">
                <a:solidFill>
                  <a:srgbClr val="385623"/>
                </a:solidFill>
              </a:rPr>
              <a:t>05</a:t>
            </a:r>
            <a:endParaRPr b="1" i="0" sz="1800" u="none" cap="none" strike="noStrike">
              <a:solidFill>
                <a:srgbClr val="38562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385623"/>
                </a:solidFill>
                <a:latin typeface="Arial"/>
                <a:ea typeface="Arial"/>
                <a:cs typeface="Arial"/>
                <a:sym typeface="Arial"/>
              </a:rPr>
              <a:t>2. Prem Kumar K S - E7321013</a:t>
            </a:r>
            <a:endParaRPr b="1" i="0" sz="1800" u="none" cap="none" strike="noStrike">
              <a:solidFill>
                <a:srgbClr val="38562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385623"/>
                </a:solidFill>
                <a:latin typeface="Arial"/>
                <a:ea typeface="Arial"/>
                <a:cs typeface="Arial"/>
                <a:sym typeface="Arial"/>
              </a:rPr>
              <a:t>3. Divya  D - E7321</a:t>
            </a:r>
            <a:r>
              <a:rPr b="1" lang="en" sz="1800">
                <a:solidFill>
                  <a:srgbClr val="385623"/>
                </a:solidFill>
              </a:rPr>
              <a:t>010</a:t>
            </a:r>
            <a:endParaRPr b="1" i="0" sz="1800" u="none" cap="none" strike="noStrike">
              <a:solidFill>
                <a:srgbClr val="38562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385623"/>
                </a:solidFill>
                <a:latin typeface="Arial"/>
                <a:ea typeface="Arial"/>
                <a:cs typeface="Arial"/>
                <a:sym typeface="Arial"/>
              </a:rPr>
              <a:t>4. Pavithran V - E7</a:t>
            </a:r>
            <a:r>
              <a:rPr b="1" lang="en" sz="1800">
                <a:solidFill>
                  <a:srgbClr val="385623"/>
                </a:solidFill>
              </a:rPr>
              <a:t>321014</a:t>
            </a:r>
            <a:endParaRPr b="1" i="0" sz="1800" u="none" cap="none" strike="noStrike">
              <a:solidFill>
                <a:srgbClr val="385623"/>
              </a:solidFill>
              <a:latin typeface="Arial"/>
              <a:ea typeface="Arial"/>
              <a:cs typeface="Arial"/>
              <a:sym typeface="Arial"/>
            </a:endParaRPr>
          </a:p>
        </p:txBody>
      </p:sp>
      <p:sp>
        <p:nvSpPr>
          <p:cNvPr id="44" name="Google Shape;44;p13"/>
          <p:cNvSpPr txBox="1"/>
          <p:nvPr/>
        </p:nvSpPr>
        <p:spPr>
          <a:xfrm>
            <a:off x="5360450" y="2517900"/>
            <a:ext cx="3647400" cy="120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833C0B"/>
                </a:solidFill>
                <a:latin typeface="Arial"/>
                <a:ea typeface="Arial"/>
                <a:cs typeface="Arial"/>
                <a:sym typeface="Arial"/>
              </a:rPr>
              <a:t>Project Guide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1F3864"/>
                </a:solidFill>
                <a:latin typeface="Arial"/>
                <a:ea typeface="Arial"/>
                <a:cs typeface="Arial"/>
                <a:sym typeface="Arial"/>
              </a:rPr>
              <a:t>Dr. S. Pitchumani Angayarkanni</a:t>
            </a:r>
            <a:endParaRPr b="1" i="0" sz="1800" u="none" cap="none" strike="noStrike">
              <a:solidFill>
                <a:srgbClr val="1F3864"/>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1" i="0" sz="1800" u="none" cap="none" strike="noStrike">
              <a:solidFill>
                <a:srgbClr val="1F386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1F3864"/>
              </a:solidFill>
              <a:latin typeface="Arial"/>
              <a:ea typeface="Arial"/>
              <a:cs typeface="Arial"/>
              <a:sym typeface="Arial"/>
            </a:endParaRPr>
          </a:p>
        </p:txBody>
      </p:sp>
      <p:sp>
        <p:nvSpPr>
          <p:cNvPr id="45" name="Google Shape;45;p13"/>
          <p:cNvSpPr txBox="1"/>
          <p:nvPr/>
        </p:nvSpPr>
        <p:spPr>
          <a:xfrm>
            <a:off x="3031102" y="1148751"/>
            <a:ext cx="26901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chemeClr val="dk1"/>
                </a:solidFill>
                <a:latin typeface="Arial"/>
                <a:ea typeface="Arial"/>
                <a:cs typeface="Arial"/>
                <a:sym typeface="Arial"/>
              </a:rPr>
              <a:t>INT 625 Internship 3 </a:t>
            </a:r>
            <a:endParaRPr b="1" i="0" sz="2000" u="none" cap="none" strike="noStrike">
              <a:solidFill>
                <a:schemeClr val="dk1"/>
              </a:solidFill>
              <a:latin typeface="Arial"/>
              <a:ea typeface="Arial"/>
              <a:cs typeface="Arial"/>
              <a:sym typeface="Arial"/>
            </a:endParaRPr>
          </a:p>
        </p:txBody>
      </p:sp>
      <p:sp>
        <p:nvSpPr>
          <p:cNvPr id="46" name="Google Shape;46;p13"/>
          <p:cNvSpPr txBox="1"/>
          <p:nvPr/>
        </p:nvSpPr>
        <p:spPr>
          <a:xfrm>
            <a:off x="3265770" y="1616050"/>
            <a:ext cx="22638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lang="en" sz="2000">
                <a:solidFill>
                  <a:schemeClr val="dk1"/>
                </a:solidFill>
              </a:rPr>
              <a:t>FINAL </a:t>
            </a:r>
            <a:r>
              <a:rPr b="1" i="0" lang="en" sz="2000" u="none" cap="none" strike="noStrike">
                <a:solidFill>
                  <a:schemeClr val="dk1"/>
                </a:solidFill>
                <a:latin typeface="Arial"/>
                <a:ea typeface="Arial"/>
                <a:cs typeface="Arial"/>
                <a:sym typeface="Arial"/>
              </a:rPr>
              <a:t>R</a:t>
            </a:r>
            <a:r>
              <a:rPr b="1" lang="en" sz="2000">
                <a:solidFill>
                  <a:schemeClr val="dk1"/>
                </a:solidFill>
              </a:rPr>
              <a:t>EVIEW</a:t>
            </a:r>
            <a:endParaRPr b="0" i="0" sz="1400" u="none" cap="none" strike="noStrike">
              <a:solidFill>
                <a:schemeClr val="dk1"/>
              </a:solidFill>
              <a:latin typeface="Arial"/>
              <a:ea typeface="Arial"/>
              <a:cs typeface="Arial"/>
              <a:sym typeface="Arial"/>
            </a:endParaRPr>
          </a:p>
        </p:txBody>
      </p:sp>
      <p:pic>
        <p:nvPicPr>
          <p:cNvPr id="47" name="Google Shape;47;p13"/>
          <p:cNvPicPr preferRelativeResize="0"/>
          <p:nvPr/>
        </p:nvPicPr>
        <p:blipFill rotWithShape="1">
          <a:blip r:embed="rId3">
            <a:alphaModFix/>
          </a:blip>
          <a:srcRect b="0" l="0" r="0" t="0"/>
          <a:stretch/>
        </p:blipFill>
        <p:spPr>
          <a:xfrm>
            <a:off x="499147" y="4086999"/>
            <a:ext cx="7797055" cy="90205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2"/>
          <p:cNvSpPr/>
          <p:nvPr/>
        </p:nvSpPr>
        <p:spPr>
          <a:xfrm>
            <a:off x="4876800" y="1685925"/>
            <a:ext cx="3819600" cy="2562300"/>
          </a:xfrm>
          <a:prstGeom prst="roundRect">
            <a:avLst>
              <a:gd fmla="val 16667" name="adj"/>
            </a:avLst>
          </a:prstGeom>
          <a:solidFill>
            <a:srgbClr val="EA4827">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22"/>
          <p:cNvSpPr/>
          <p:nvPr/>
        </p:nvSpPr>
        <p:spPr>
          <a:xfrm>
            <a:off x="457175" y="1685925"/>
            <a:ext cx="3819600" cy="2562300"/>
          </a:xfrm>
          <a:prstGeom prst="roundRect">
            <a:avLst>
              <a:gd fmla="val 16667" name="adj"/>
            </a:avLst>
          </a:prstGeom>
          <a:solidFill>
            <a:srgbClr val="E4EA27">
              <a:alpha val="2509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22"/>
          <p:cNvSpPr/>
          <p:nvPr/>
        </p:nvSpPr>
        <p:spPr>
          <a:xfrm>
            <a:off x="560097" y="1280150"/>
            <a:ext cx="784800" cy="7848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22"/>
          <p:cNvSpPr/>
          <p:nvPr/>
        </p:nvSpPr>
        <p:spPr>
          <a:xfrm>
            <a:off x="4960660" y="1280150"/>
            <a:ext cx="784800" cy="7848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1" name="Google Shape;321;p22"/>
          <p:cNvGrpSpPr/>
          <p:nvPr/>
        </p:nvGrpSpPr>
        <p:grpSpPr>
          <a:xfrm>
            <a:off x="716345" y="1436401"/>
            <a:ext cx="472011" cy="472011"/>
            <a:chOff x="1190625" y="238125"/>
            <a:chExt cx="5238750" cy="5238750"/>
          </a:xfrm>
        </p:grpSpPr>
        <p:sp>
          <p:nvSpPr>
            <p:cNvPr id="322" name="Google Shape;322;p22"/>
            <p:cNvSpPr/>
            <p:nvPr/>
          </p:nvSpPr>
          <p:spPr>
            <a:xfrm>
              <a:off x="3807425" y="2386825"/>
              <a:ext cx="1355750" cy="306975"/>
            </a:xfrm>
            <a:custGeom>
              <a:rect b="b" l="l" r="r" t="t"/>
              <a:pathLst>
                <a:path extrusionOk="0" h="12279" w="54230">
                  <a:moveTo>
                    <a:pt x="5628" y="0"/>
                  </a:moveTo>
                  <a:lnTo>
                    <a:pt x="5219" y="1740"/>
                  </a:lnTo>
                  <a:lnTo>
                    <a:pt x="4707" y="3377"/>
                  </a:lnTo>
                  <a:lnTo>
                    <a:pt x="4093" y="5014"/>
                  </a:lnTo>
                  <a:lnTo>
                    <a:pt x="3480" y="6549"/>
                  </a:lnTo>
                  <a:lnTo>
                    <a:pt x="2661" y="8083"/>
                  </a:lnTo>
                  <a:lnTo>
                    <a:pt x="1842" y="9516"/>
                  </a:lnTo>
                  <a:lnTo>
                    <a:pt x="922" y="10948"/>
                  </a:lnTo>
                  <a:lnTo>
                    <a:pt x="1" y="12279"/>
                  </a:lnTo>
                  <a:lnTo>
                    <a:pt x="51058" y="12279"/>
                  </a:lnTo>
                  <a:lnTo>
                    <a:pt x="52081" y="9209"/>
                  </a:lnTo>
                  <a:lnTo>
                    <a:pt x="53002" y="6242"/>
                  </a:lnTo>
                  <a:lnTo>
                    <a:pt x="53718" y="3172"/>
                  </a:lnTo>
                  <a:lnTo>
                    <a:pt x="5423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22"/>
            <p:cNvSpPr/>
            <p:nvPr/>
          </p:nvSpPr>
          <p:spPr>
            <a:xfrm>
              <a:off x="2735625" y="1772900"/>
              <a:ext cx="920900" cy="920900"/>
            </a:xfrm>
            <a:custGeom>
              <a:rect b="b" l="l" r="r" t="t"/>
              <a:pathLst>
                <a:path extrusionOk="0" h="36836" w="36836">
                  <a:moveTo>
                    <a:pt x="24558" y="12279"/>
                  </a:moveTo>
                  <a:lnTo>
                    <a:pt x="24558" y="24557"/>
                  </a:lnTo>
                  <a:lnTo>
                    <a:pt x="12279" y="24557"/>
                  </a:lnTo>
                  <a:lnTo>
                    <a:pt x="12279" y="12279"/>
                  </a:lnTo>
                  <a:close/>
                  <a:moveTo>
                    <a:pt x="18418" y="1"/>
                  </a:moveTo>
                  <a:lnTo>
                    <a:pt x="16474" y="103"/>
                  </a:lnTo>
                  <a:lnTo>
                    <a:pt x="14735" y="410"/>
                  </a:lnTo>
                  <a:lnTo>
                    <a:pt x="12893" y="819"/>
                  </a:lnTo>
                  <a:lnTo>
                    <a:pt x="11256" y="1433"/>
                  </a:lnTo>
                  <a:lnTo>
                    <a:pt x="9619" y="2252"/>
                  </a:lnTo>
                  <a:lnTo>
                    <a:pt x="8084" y="3173"/>
                  </a:lnTo>
                  <a:lnTo>
                    <a:pt x="6652" y="4196"/>
                  </a:lnTo>
                  <a:lnTo>
                    <a:pt x="5424" y="5424"/>
                  </a:lnTo>
                  <a:lnTo>
                    <a:pt x="4196" y="6754"/>
                  </a:lnTo>
                  <a:lnTo>
                    <a:pt x="3173" y="8084"/>
                  </a:lnTo>
                  <a:lnTo>
                    <a:pt x="2252" y="9619"/>
                  </a:lnTo>
                  <a:lnTo>
                    <a:pt x="1433" y="11256"/>
                  </a:lnTo>
                  <a:lnTo>
                    <a:pt x="819" y="12995"/>
                  </a:lnTo>
                  <a:lnTo>
                    <a:pt x="410" y="14735"/>
                  </a:lnTo>
                  <a:lnTo>
                    <a:pt x="103" y="16576"/>
                  </a:lnTo>
                  <a:lnTo>
                    <a:pt x="1" y="18418"/>
                  </a:lnTo>
                  <a:lnTo>
                    <a:pt x="103" y="20362"/>
                  </a:lnTo>
                  <a:lnTo>
                    <a:pt x="410" y="22204"/>
                  </a:lnTo>
                  <a:lnTo>
                    <a:pt x="819" y="23943"/>
                  </a:lnTo>
                  <a:lnTo>
                    <a:pt x="1433" y="25580"/>
                  </a:lnTo>
                  <a:lnTo>
                    <a:pt x="2252" y="27218"/>
                  </a:lnTo>
                  <a:lnTo>
                    <a:pt x="3173" y="28752"/>
                  </a:lnTo>
                  <a:lnTo>
                    <a:pt x="4196" y="30185"/>
                  </a:lnTo>
                  <a:lnTo>
                    <a:pt x="5424" y="31515"/>
                  </a:lnTo>
                  <a:lnTo>
                    <a:pt x="6652" y="32640"/>
                  </a:lnTo>
                  <a:lnTo>
                    <a:pt x="8084" y="33766"/>
                  </a:lnTo>
                  <a:lnTo>
                    <a:pt x="9619" y="34687"/>
                  </a:lnTo>
                  <a:lnTo>
                    <a:pt x="11256" y="35403"/>
                  </a:lnTo>
                  <a:lnTo>
                    <a:pt x="12893" y="36017"/>
                  </a:lnTo>
                  <a:lnTo>
                    <a:pt x="14735" y="36529"/>
                  </a:lnTo>
                  <a:lnTo>
                    <a:pt x="16474" y="36733"/>
                  </a:lnTo>
                  <a:lnTo>
                    <a:pt x="18418" y="36836"/>
                  </a:lnTo>
                  <a:lnTo>
                    <a:pt x="20260" y="36733"/>
                  </a:lnTo>
                  <a:lnTo>
                    <a:pt x="22102" y="36529"/>
                  </a:lnTo>
                  <a:lnTo>
                    <a:pt x="23944" y="36017"/>
                  </a:lnTo>
                  <a:lnTo>
                    <a:pt x="25581" y="35403"/>
                  </a:lnTo>
                  <a:lnTo>
                    <a:pt x="27218" y="34687"/>
                  </a:lnTo>
                  <a:lnTo>
                    <a:pt x="28753" y="33766"/>
                  </a:lnTo>
                  <a:lnTo>
                    <a:pt x="30185" y="32640"/>
                  </a:lnTo>
                  <a:lnTo>
                    <a:pt x="31413" y="31515"/>
                  </a:lnTo>
                  <a:lnTo>
                    <a:pt x="32641" y="30185"/>
                  </a:lnTo>
                  <a:lnTo>
                    <a:pt x="33664" y="28752"/>
                  </a:lnTo>
                  <a:lnTo>
                    <a:pt x="34585" y="27218"/>
                  </a:lnTo>
                  <a:lnTo>
                    <a:pt x="35403" y="25580"/>
                  </a:lnTo>
                  <a:lnTo>
                    <a:pt x="36017" y="23943"/>
                  </a:lnTo>
                  <a:lnTo>
                    <a:pt x="36427" y="22204"/>
                  </a:lnTo>
                  <a:lnTo>
                    <a:pt x="36734" y="20362"/>
                  </a:lnTo>
                  <a:lnTo>
                    <a:pt x="36836" y="18418"/>
                  </a:lnTo>
                  <a:lnTo>
                    <a:pt x="36734" y="16576"/>
                  </a:lnTo>
                  <a:lnTo>
                    <a:pt x="36427" y="14735"/>
                  </a:lnTo>
                  <a:lnTo>
                    <a:pt x="36017" y="12995"/>
                  </a:lnTo>
                  <a:lnTo>
                    <a:pt x="35403" y="11256"/>
                  </a:lnTo>
                  <a:lnTo>
                    <a:pt x="34585" y="9619"/>
                  </a:lnTo>
                  <a:lnTo>
                    <a:pt x="33664" y="8084"/>
                  </a:lnTo>
                  <a:lnTo>
                    <a:pt x="32641" y="6754"/>
                  </a:lnTo>
                  <a:lnTo>
                    <a:pt x="31413" y="5424"/>
                  </a:lnTo>
                  <a:lnTo>
                    <a:pt x="30185" y="4196"/>
                  </a:lnTo>
                  <a:lnTo>
                    <a:pt x="28753" y="3173"/>
                  </a:lnTo>
                  <a:lnTo>
                    <a:pt x="27218" y="2252"/>
                  </a:lnTo>
                  <a:lnTo>
                    <a:pt x="25581" y="1433"/>
                  </a:lnTo>
                  <a:lnTo>
                    <a:pt x="23944" y="819"/>
                  </a:lnTo>
                  <a:lnTo>
                    <a:pt x="22102" y="410"/>
                  </a:lnTo>
                  <a:lnTo>
                    <a:pt x="20260" y="103"/>
                  </a:lnTo>
                  <a:lnTo>
                    <a:pt x="1841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22"/>
            <p:cNvSpPr/>
            <p:nvPr/>
          </p:nvSpPr>
          <p:spPr>
            <a:xfrm>
              <a:off x="1190625" y="238125"/>
              <a:ext cx="3893275" cy="5238750"/>
            </a:xfrm>
            <a:custGeom>
              <a:rect b="b" l="l" r="r" t="t"/>
              <a:pathLst>
                <a:path extrusionOk="0" h="209550" w="155731">
                  <a:moveTo>
                    <a:pt x="86358" y="0"/>
                  </a:moveTo>
                  <a:lnTo>
                    <a:pt x="82879" y="102"/>
                  </a:lnTo>
                  <a:lnTo>
                    <a:pt x="79502" y="307"/>
                  </a:lnTo>
                  <a:lnTo>
                    <a:pt x="76228" y="716"/>
                  </a:lnTo>
                  <a:lnTo>
                    <a:pt x="72851" y="1228"/>
                  </a:lnTo>
                  <a:lnTo>
                    <a:pt x="69679" y="1842"/>
                  </a:lnTo>
                  <a:lnTo>
                    <a:pt x="66508" y="2660"/>
                  </a:lnTo>
                  <a:lnTo>
                    <a:pt x="63438" y="3581"/>
                  </a:lnTo>
                  <a:lnTo>
                    <a:pt x="60368" y="4604"/>
                  </a:lnTo>
                  <a:lnTo>
                    <a:pt x="57401" y="5832"/>
                  </a:lnTo>
                  <a:lnTo>
                    <a:pt x="54536" y="7060"/>
                  </a:lnTo>
                  <a:lnTo>
                    <a:pt x="51671" y="8493"/>
                  </a:lnTo>
                  <a:lnTo>
                    <a:pt x="48909" y="10027"/>
                  </a:lnTo>
                  <a:lnTo>
                    <a:pt x="46248" y="11664"/>
                  </a:lnTo>
                  <a:lnTo>
                    <a:pt x="43690" y="13404"/>
                  </a:lnTo>
                  <a:lnTo>
                    <a:pt x="41235" y="15246"/>
                  </a:lnTo>
                  <a:lnTo>
                    <a:pt x="38779" y="17190"/>
                  </a:lnTo>
                  <a:lnTo>
                    <a:pt x="36426" y="19236"/>
                  </a:lnTo>
                  <a:lnTo>
                    <a:pt x="34277" y="21385"/>
                  </a:lnTo>
                  <a:lnTo>
                    <a:pt x="32128" y="23636"/>
                  </a:lnTo>
                  <a:lnTo>
                    <a:pt x="30082" y="25989"/>
                  </a:lnTo>
                  <a:lnTo>
                    <a:pt x="28138" y="28342"/>
                  </a:lnTo>
                  <a:lnTo>
                    <a:pt x="26296" y="30798"/>
                  </a:lnTo>
                  <a:lnTo>
                    <a:pt x="24557" y="33356"/>
                  </a:lnTo>
                  <a:lnTo>
                    <a:pt x="22920" y="35914"/>
                  </a:lnTo>
                  <a:lnTo>
                    <a:pt x="21385" y="38574"/>
                  </a:lnTo>
                  <a:lnTo>
                    <a:pt x="20055" y="41235"/>
                  </a:lnTo>
                  <a:lnTo>
                    <a:pt x="18724" y="43997"/>
                  </a:lnTo>
                  <a:lnTo>
                    <a:pt x="17599" y="46862"/>
                  </a:lnTo>
                  <a:lnTo>
                    <a:pt x="16576" y="49727"/>
                  </a:lnTo>
                  <a:lnTo>
                    <a:pt x="15655" y="52694"/>
                  </a:lnTo>
                  <a:lnTo>
                    <a:pt x="14836" y="55559"/>
                  </a:lnTo>
                  <a:lnTo>
                    <a:pt x="14120" y="58629"/>
                  </a:lnTo>
                  <a:lnTo>
                    <a:pt x="13711" y="60778"/>
                  </a:lnTo>
                  <a:lnTo>
                    <a:pt x="13404" y="62926"/>
                  </a:lnTo>
                  <a:lnTo>
                    <a:pt x="13097" y="65177"/>
                  </a:lnTo>
                  <a:lnTo>
                    <a:pt x="12892" y="67326"/>
                  </a:lnTo>
                  <a:lnTo>
                    <a:pt x="12790" y="69475"/>
                  </a:lnTo>
                  <a:lnTo>
                    <a:pt x="12688" y="71624"/>
                  </a:lnTo>
                  <a:lnTo>
                    <a:pt x="12688" y="73772"/>
                  </a:lnTo>
                  <a:lnTo>
                    <a:pt x="12688" y="75921"/>
                  </a:lnTo>
                  <a:lnTo>
                    <a:pt x="12790" y="78070"/>
                  </a:lnTo>
                  <a:lnTo>
                    <a:pt x="12995" y="80218"/>
                  </a:lnTo>
                  <a:lnTo>
                    <a:pt x="13199" y="82367"/>
                  </a:lnTo>
                  <a:lnTo>
                    <a:pt x="13506" y="84516"/>
                  </a:lnTo>
                  <a:lnTo>
                    <a:pt x="13813" y="86562"/>
                  </a:lnTo>
                  <a:lnTo>
                    <a:pt x="14222" y="88711"/>
                  </a:lnTo>
                  <a:lnTo>
                    <a:pt x="14734" y="90757"/>
                  </a:lnTo>
                  <a:lnTo>
                    <a:pt x="15246" y="92804"/>
                  </a:lnTo>
                  <a:lnTo>
                    <a:pt x="0" y="118383"/>
                  </a:lnTo>
                  <a:lnTo>
                    <a:pt x="24966" y="136187"/>
                  </a:lnTo>
                  <a:lnTo>
                    <a:pt x="24966" y="171896"/>
                  </a:lnTo>
                  <a:lnTo>
                    <a:pt x="49523" y="171896"/>
                  </a:lnTo>
                  <a:lnTo>
                    <a:pt x="49523" y="209550"/>
                  </a:lnTo>
                  <a:lnTo>
                    <a:pt x="135471" y="209550"/>
                  </a:lnTo>
                  <a:lnTo>
                    <a:pt x="135471" y="184072"/>
                  </a:lnTo>
                  <a:lnTo>
                    <a:pt x="135573" y="179775"/>
                  </a:lnTo>
                  <a:lnTo>
                    <a:pt x="135675" y="175478"/>
                  </a:lnTo>
                  <a:lnTo>
                    <a:pt x="135982" y="171078"/>
                  </a:lnTo>
                  <a:lnTo>
                    <a:pt x="136392" y="166678"/>
                  </a:lnTo>
                  <a:lnTo>
                    <a:pt x="136903" y="162278"/>
                  </a:lnTo>
                  <a:lnTo>
                    <a:pt x="137620" y="157776"/>
                  </a:lnTo>
                  <a:lnTo>
                    <a:pt x="138336" y="153274"/>
                  </a:lnTo>
                  <a:lnTo>
                    <a:pt x="139257" y="148670"/>
                  </a:lnTo>
                  <a:lnTo>
                    <a:pt x="140280" y="144066"/>
                  </a:lnTo>
                  <a:lnTo>
                    <a:pt x="141405" y="139359"/>
                  </a:lnTo>
                  <a:lnTo>
                    <a:pt x="142735" y="134652"/>
                  </a:lnTo>
                  <a:lnTo>
                    <a:pt x="144066" y="129946"/>
                  </a:lnTo>
                  <a:lnTo>
                    <a:pt x="145600" y="125137"/>
                  </a:lnTo>
                  <a:lnTo>
                    <a:pt x="147238" y="120328"/>
                  </a:lnTo>
                  <a:lnTo>
                    <a:pt x="149079" y="115416"/>
                  </a:lnTo>
                  <a:lnTo>
                    <a:pt x="150921" y="110505"/>
                  </a:lnTo>
                  <a:lnTo>
                    <a:pt x="78684" y="110505"/>
                  </a:lnTo>
                  <a:lnTo>
                    <a:pt x="77046" y="110403"/>
                  </a:lnTo>
                  <a:lnTo>
                    <a:pt x="75512" y="110198"/>
                  </a:lnTo>
                  <a:lnTo>
                    <a:pt x="73977" y="109891"/>
                  </a:lnTo>
                  <a:lnTo>
                    <a:pt x="72544" y="109584"/>
                  </a:lnTo>
                  <a:lnTo>
                    <a:pt x="71112" y="109175"/>
                  </a:lnTo>
                  <a:lnTo>
                    <a:pt x="69679" y="108663"/>
                  </a:lnTo>
                  <a:lnTo>
                    <a:pt x="68247" y="108152"/>
                  </a:lnTo>
                  <a:lnTo>
                    <a:pt x="66917" y="107538"/>
                  </a:lnTo>
                  <a:lnTo>
                    <a:pt x="65587" y="106821"/>
                  </a:lnTo>
                  <a:lnTo>
                    <a:pt x="64257" y="106105"/>
                  </a:lnTo>
                  <a:lnTo>
                    <a:pt x="63029" y="105287"/>
                  </a:lnTo>
                  <a:lnTo>
                    <a:pt x="61801" y="104468"/>
                  </a:lnTo>
                  <a:lnTo>
                    <a:pt x="60675" y="103547"/>
                  </a:lnTo>
                  <a:lnTo>
                    <a:pt x="59550" y="102524"/>
                  </a:lnTo>
                  <a:lnTo>
                    <a:pt x="58527" y="101501"/>
                  </a:lnTo>
                  <a:lnTo>
                    <a:pt x="57503" y="100478"/>
                  </a:lnTo>
                  <a:lnTo>
                    <a:pt x="56480" y="99352"/>
                  </a:lnTo>
                  <a:lnTo>
                    <a:pt x="55662" y="98227"/>
                  </a:lnTo>
                  <a:lnTo>
                    <a:pt x="54741" y="96999"/>
                  </a:lnTo>
                  <a:lnTo>
                    <a:pt x="53922" y="95771"/>
                  </a:lnTo>
                  <a:lnTo>
                    <a:pt x="53206" y="94441"/>
                  </a:lnTo>
                  <a:lnTo>
                    <a:pt x="52592" y="93111"/>
                  </a:lnTo>
                  <a:lnTo>
                    <a:pt x="51978" y="91780"/>
                  </a:lnTo>
                  <a:lnTo>
                    <a:pt x="51364" y="90348"/>
                  </a:lnTo>
                  <a:lnTo>
                    <a:pt x="50853" y="88916"/>
                  </a:lnTo>
                  <a:lnTo>
                    <a:pt x="50443" y="87483"/>
                  </a:lnTo>
                  <a:lnTo>
                    <a:pt x="50136" y="86051"/>
                  </a:lnTo>
                  <a:lnTo>
                    <a:pt x="49830" y="84516"/>
                  </a:lnTo>
                  <a:lnTo>
                    <a:pt x="49625" y="82981"/>
                  </a:lnTo>
                  <a:lnTo>
                    <a:pt x="49523" y="81446"/>
                  </a:lnTo>
                  <a:lnTo>
                    <a:pt x="49523" y="79809"/>
                  </a:lnTo>
                  <a:lnTo>
                    <a:pt x="49523" y="78274"/>
                  </a:lnTo>
                  <a:lnTo>
                    <a:pt x="49625" y="76740"/>
                  </a:lnTo>
                  <a:lnTo>
                    <a:pt x="49830" y="75205"/>
                  </a:lnTo>
                  <a:lnTo>
                    <a:pt x="50136" y="73670"/>
                  </a:lnTo>
                  <a:lnTo>
                    <a:pt x="50443" y="72135"/>
                  </a:lnTo>
                  <a:lnTo>
                    <a:pt x="50853" y="70703"/>
                  </a:lnTo>
                  <a:lnTo>
                    <a:pt x="51364" y="69270"/>
                  </a:lnTo>
                  <a:lnTo>
                    <a:pt x="51978" y="67838"/>
                  </a:lnTo>
                  <a:lnTo>
                    <a:pt x="52592" y="66508"/>
                  </a:lnTo>
                  <a:lnTo>
                    <a:pt x="53206" y="65177"/>
                  </a:lnTo>
                  <a:lnTo>
                    <a:pt x="53922" y="63950"/>
                  </a:lnTo>
                  <a:lnTo>
                    <a:pt x="54741" y="62722"/>
                  </a:lnTo>
                  <a:lnTo>
                    <a:pt x="55662" y="61494"/>
                  </a:lnTo>
                  <a:lnTo>
                    <a:pt x="56480" y="60266"/>
                  </a:lnTo>
                  <a:lnTo>
                    <a:pt x="57503" y="59243"/>
                  </a:lnTo>
                  <a:lnTo>
                    <a:pt x="58527" y="58117"/>
                  </a:lnTo>
                  <a:lnTo>
                    <a:pt x="59550" y="57094"/>
                  </a:lnTo>
                  <a:lnTo>
                    <a:pt x="60675" y="56173"/>
                  </a:lnTo>
                  <a:lnTo>
                    <a:pt x="61801" y="55252"/>
                  </a:lnTo>
                  <a:lnTo>
                    <a:pt x="63029" y="54332"/>
                  </a:lnTo>
                  <a:lnTo>
                    <a:pt x="64257" y="53615"/>
                  </a:lnTo>
                  <a:lnTo>
                    <a:pt x="65587" y="52797"/>
                  </a:lnTo>
                  <a:lnTo>
                    <a:pt x="66917" y="52183"/>
                  </a:lnTo>
                  <a:lnTo>
                    <a:pt x="68247" y="51569"/>
                  </a:lnTo>
                  <a:lnTo>
                    <a:pt x="69679" y="50955"/>
                  </a:lnTo>
                  <a:lnTo>
                    <a:pt x="71112" y="50546"/>
                  </a:lnTo>
                  <a:lnTo>
                    <a:pt x="72544" y="50136"/>
                  </a:lnTo>
                  <a:lnTo>
                    <a:pt x="73977" y="49727"/>
                  </a:lnTo>
                  <a:lnTo>
                    <a:pt x="75512" y="49523"/>
                  </a:lnTo>
                  <a:lnTo>
                    <a:pt x="77046" y="49318"/>
                  </a:lnTo>
                  <a:lnTo>
                    <a:pt x="78684" y="49216"/>
                  </a:lnTo>
                  <a:lnTo>
                    <a:pt x="80218" y="49113"/>
                  </a:lnTo>
                  <a:lnTo>
                    <a:pt x="155730" y="49113"/>
                  </a:lnTo>
                  <a:lnTo>
                    <a:pt x="154707" y="46453"/>
                  </a:lnTo>
                  <a:lnTo>
                    <a:pt x="153684" y="43895"/>
                  </a:lnTo>
                  <a:lnTo>
                    <a:pt x="152456" y="41337"/>
                  </a:lnTo>
                  <a:lnTo>
                    <a:pt x="151228" y="38881"/>
                  </a:lnTo>
                  <a:lnTo>
                    <a:pt x="149898" y="36426"/>
                  </a:lnTo>
                  <a:lnTo>
                    <a:pt x="148363" y="34072"/>
                  </a:lnTo>
                  <a:lnTo>
                    <a:pt x="146828" y="31719"/>
                  </a:lnTo>
                  <a:lnTo>
                    <a:pt x="145191" y="29468"/>
                  </a:lnTo>
                  <a:lnTo>
                    <a:pt x="143554" y="27319"/>
                  </a:lnTo>
                  <a:lnTo>
                    <a:pt x="141712" y="25171"/>
                  </a:lnTo>
                  <a:lnTo>
                    <a:pt x="139871" y="23124"/>
                  </a:lnTo>
                  <a:lnTo>
                    <a:pt x="137926" y="21078"/>
                  </a:lnTo>
                  <a:lnTo>
                    <a:pt x="135880" y="19236"/>
                  </a:lnTo>
                  <a:lnTo>
                    <a:pt x="133834" y="17394"/>
                  </a:lnTo>
                  <a:lnTo>
                    <a:pt x="131685" y="15655"/>
                  </a:lnTo>
                  <a:lnTo>
                    <a:pt x="129434" y="13915"/>
                  </a:lnTo>
                  <a:lnTo>
                    <a:pt x="127081" y="12381"/>
                  </a:lnTo>
                  <a:lnTo>
                    <a:pt x="124727" y="10846"/>
                  </a:lnTo>
                  <a:lnTo>
                    <a:pt x="122374" y="9413"/>
                  </a:lnTo>
                  <a:lnTo>
                    <a:pt x="119918" y="8083"/>
                  </a:lnTo>
                  <a:lnTo>
                    <a:pt x="117360" y="6855"/>
                  </a:lnTo>
                  <a:lnTo>
                    <a:pt x="114700" y="5730"/>
                  </a:lnTo>
                  <a:lnTo>
                    <a:pt x="112142" y="4707"/>
                  </a:lnTo>
                  <a:lnTo>
                    <a:pt x="109379" y="3786"/>
                  </a:lnTo>
                  <a:lnTo>
                    <a:pt x="106719" y="2865"/>
                  </a:lnTo>
                  <a:lnTo>
                    <a:pt x="103854" y="2149"/>
                  </a:lnTo>
                  <a:lnTo>
                    <a:pt x="101092" y="1535"/>
                  </a:lnTo>
                  <a:lnTo>
                    <a:pt x="98227" y="1023"/>
                  </a:lnTo>
                  <a:lnTo>
                    <a:pt x="95259" y="614"/>
                  </a:lnTo>
                  <a:lnTo>
                    <a:pt x="92292" y="307"/>
                  </a:lnTo>
                  <a:lnTo>
                    <a:pt x="89325" y="102"/>
                  </a:lnTo>
                  <a:lnTo>
                    <a:pt x="8635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22"/>
            <p:cNvSpPr/>
            <p:nvPr/>
          </p:nvSpPr>
          <p:spPr>
            <a:xfrm>
              <a:off x="3807425" y="1772900"/>
              <a:ext cx="1383900" cy="306975"/>
            </a:xfrm>
            <a:custGeom>
              <a:rect b="b" l="l" r="r" t="t"/>
              <a:pathLst>
                <a:path extrusionOk="0" h="12279" w="55356">
                  <a:moveTo>
                    <a:pt x="1" y="1"/>
                  </a:moveTo>
                  <a:lnTo>
                    <a:pt x="922" y="1433"/>
                  </a:lnTo>
                  <a:lnTo>
                    <a:pt x="1842" y="2763"/>
                  </a:lnTo>
                  <a:lnTo>
                    <a:pt x="2661" y="4298"/>
                  </a:lnTo>
                  <a:lnTo>
                    <a:pt x="3480" y="5833"/>
                  </a:lnTo>
                  <a:lnTo>
                    <a:pt x="4093" y="7368"/>
                  </a:lnTo>
                  <a:lnTo>
                    <a:pt x="4707" y="9005"/>
                  </a:lnTo>
                  <a:lnTo>
                    <a:pt x="5219" y="10642"/>
                  </a:lnTo>
                  <a:lnTo>
                    <a:pt x="5628" y="12279"/>
                  </a:lnTo>
                  <a:lnTo>
                    <a:pt x="55355" y="12279"/>
                  </a:lnTo>
                  <a:lnTo>
                    <a:pt x="55253" y="9209"/>
                  </a:lnTo>
                  <a:lnTo>
                    <a:pt x="55048" y="6140"/>
                  </a:lnTo>
                  <a:lnTo>
                    <a:pt x="54742" y="3070"/>
                  </a:lnTo>
                  <a:lnTo>
                    <a:pt x="5423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22"/>
            <p:cNvSpPr/>
            <p:nvPr/>
          </p:nvSpPr>
          <p:spPr>
            <a:xfrm>
              <a:off x="5083875" y="545075"/>
              <a:ext cx="1345500" cy="1227850"/>
            </a:xfrm>
            <a:custGeom>
              <a:rect b="b" l="l" r="r" t="t"/>
              <a:pathLst>
                <a:path extrusionOk="0" h="49114" w="53820">
                  <a:moveTo>
                    <a:pt x="34993" y="0"/>
                  </a:moveTo>
                  <a:lnTo>
                    <a:pt x="33152" y="103"/>
                  </a:lnTo>
                  <a:lnTo>
                    <a:pt x="31310" y="410"/>
                  </a:lnTo>
                  <a:lnTo>
                    <a:pt x="29468" y="819"/>
                  </a:lnTo>
                  <a:lnTo>
                    <a:pt x="27831" y="1433"/>
                  </a:lnTo>
                  <a:lnTo>
                    <a:pt x="26194" y="2251"/>
                  </a:lnTo>
                  <a:lnTo>
                    <a:pt x="24659" y="3172"/>
                  </a:lnTo>
                  <a:lnTo>
                    <a:pt x="23227" y="4195"/>
                  </a:lnTo>
                  <a:lnTo>
                    <a:pt x="21999" y="5423"/>
                  </a:lnTo>
                  <a:lnTo>
                    <a:pt x="20771" y="6753"/>
                  </a:lnTo>
                  <a:lnTo>
                    <a:pt x="19748" y="8186"/>
                  </a:lnTo>
                  <a:lnTo>
                    <a:pt x="18827" y="9618"/>
                  </a:lnTo>
                  <a:lnTo>
                    <a:pt x="18008" y="11255"/>
                  </a:lnTo>
                  <a:lnTo>
                    <a:pt x="17394" y="12995"/>
                  </a:lnTo>
                  <a:lnTo>
                    <a:pt x="16985" y="14734"/>
                  </a:lnTo>
                  <a:lnTo>
                    <a:pt x="16678" y="16576"/>
                  </a:lnTo>
                  <a:lnTo>
                    <a:pt x="16576" y="18418"/>
                  </a:lnTo>
                  <a:lnTo>
                    <a:pt x="16678" y="20567"/>
                  </a:lnTo>
                  <a:lnTo>
                    <a:pt x="16985" y="22511"/>
                  </a:lnTo>
                  <a:lnTo>
                    <a:pt x="17599" y="24455"/>
                  </a:lnTo>
                  <a:lnTo>
                    <a:pt x="18315" y="26399"/>
                  </a:lnTo>
                  <a:lnTo>
                    <a:pt x="7879" y="36835"/>
                  </a:lnTo>
                  <a:lnTo>
                    <a:pt x="0" y="36835"/>
                  </a:lnTo>
                  <a:lnTo>
                    <a:pt x="1023" y="39803"/>
                  </a:lnTo>
                  <a:lnTo>
                    <a:pt x="1944" y="42872"/>
                  </a:lnTo>
                  <a:lnTo>
                    <a:pt x="2660" y="45942"/>
                  </a:lnTo>
                  <a:lnTo>
                    <a:pt x="3172" y="49114"/>
                  </a:lnTo>
                  <a:lnTo>
                    <a:pt x="12995" y="49114"/>
                  </a:lnTo>
                  <a:lnTo>
                    <a:pt x="27115" y="35096"/>
                  </a:lnTo>
                  <a:lnTo>
                    <a:pt x="28956" y="35812"/>
                  </a:lnTo>
                  <a:lnTo>
                    <a:pt x="30900" y="36426"/>
                  </a:lnTo>
                  <a:lnTo>
                    <a:pt x="32845" y="36733"/>
                  </a:lnTo>
                  <a:lnTo>
                    <a:pt x="34993" y="36835"/>
                  </a:lnTo>
                  <a:lnTo>
                    <a:pt x="36835" y="36733"/>
                  </a:lnTo>
                  <a:lnTo>
                    <a:pt x="38677" y="36528"/>
                  </a:lnTo>
                  <a:lnTo>
                    <a:pt x="40518" y="36017"/>
                  </a:lnTo>
                  <a:lnTo>
                    <a:pt x="42258" y="35403"/>
                  </a:lnTo>
                  <a:lnTo>
                    <a:pt x="43895" y="34584"/>
                  </a:lnTo>
                  <a:lnTo>
                    <a:pt x="45430" y="33663"/>
                  </a:lnTo>
                  <a:lnTo>
                    <a:pt x="46862" y="32640"/>
                  </a:lnTo>
                  <a:lnTo>
                    <a:pt x="48192" y="31412"/>
                  </a:lnTo>
                  <a:lnTo>
                    <a:pt x="49420" y="30185"/>
                  </a:lnTo>
                  <a:lnTo>
                    <a:pt x="50546" y="28752"/>
                  </a:lnTo>
                  <a:lnTo>
                    <a:pt x="51467" y="27217"/>
                  </a:lnTo>
                  <a:lnTo>
                    <a:pt x="52285" y="25580"/>
                  </a:lnTo>
                  <a:lnTo>
                    <a:pt x="52899" y="23943"/>
                  </a:lnTo>
                  <a:lnTo>
                    <a:pt x="53411" y="22101"/>
                  </a:lnTo>
                  <a:lnTo>
                    <a:pt x="53718" y="20362"/>
                  </a:lnTo>
                  <a:lnTo>
                    <a:pt x="53820" y="18418"/>
                  </a:lnTo>
                  <a:lnTo>
                    <a:pt x="53718" y="16576"/>
                  </a:lnTo>
                  <a:lnTo>
                    <a:pt x="53411" y="14734"/>
                  </a:lnTo>
                  <a:lnTo>
                    <a:pt x="52899" y="12995"/>
                  </a:lnTo>
                  <a:lnTo>
                    <a:pt x="52285" y="11255"/>
                  </a:lnTo>
                  <a:lnTo>
                    <a:pt x="51467" y="9618"/>
                  </a:lnTo>
                  <a:lnTo>
                    <a:pt x="50546" y="8186"/>
                  </a:lnTo>
                  <a:lnTo>
                    <a:pt x="49420" y="6753"/>
                  </a:lnTo>
                  <a:lnTo>
                    <a:pt x="48192" y="5423"/>
                  </a:lnTo>
                  <a:lnTo>
                    <a:pt x="46862" y="4195"/>
                  </a:lnTo>
                  <a:lnTo>
                    <a:pt x="45430" y="3172"/>
                  </a:lnTo>
                  <a:lnTo>
                    <a:pt x="43895" y="2251"/>
                  </a:lnTo>
                  <a:lnTo>
                    <a:pt x="42258" y="1433"/>
                  </a:lnTo>
                  <a:lnTo>
                    <a:pt x="40518" y="819"/>
                  </a:lnTo>
                  <a:lnTo>
                    <a:pt x="38677" y="410"/>
                  </a:lnTo>
                  <a:lnTo>
                    <a:pt x="36835" y="103"/>
                  </a:lnTo>
                  <a:lnTo>
                    <a:pt x="3499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22"/>
            <p:cNvSpPr/>
            <p:nvPr/>
          </p:nvSpPr>
          <p:spPr>
            <a:xfrm>
              <a:off x="5163150" y="1772900"/>
              <a:ext cx="1266225" cy="920900"/>
            </a:xfrm>
            <a:custGeom>
              <a:rect b="b" l="l" r="r" t="t"/>
              <a:pathLst>
                <a:path extrusionOk="0" h="36836" w="50649">
                  <a:moveTo>
                    <a:pt x="31822" y="1"/>
                  </a:moveTo>
                  <a:lnTo>
                    <a:pt x="30287" y="103"/>
                  </a:lnTo>
                  <a:lnTo>
                    <a:pt x="28855" y="205"/>
                  </a:lnTo>
                  <a:lnTo>
                    <a:pt x="27423" y="512"/>
                  </a:lnTo>
                  <a:lnTo>
                    <a:pt x="26092" y="921"/>
                  </a:lnTo>
                  <a:lnTo>
                    <a:pt x="24762" y="1433"/>
                  </a:lnTo>
                  <a:lnTo>
                    <a:pt x="23432" y="2047"/>
                  </a:lnTo>
                  <a:lnTo>
                    <a:pt x="22204" y="2661"/>
                  </a:lnTo>
                  <a:lnTo>
                    <a:pt x="21079" y="3479"/>
                  </a:lnTo>
                  <a:lnTo>
                    <a:pt x="19953" y="4298"/>
                  </a:lnTo>
                  <a:lnTo>
                    <a:pt x="18930" y="5321"/>
                  </a:lnTo>
                  <a:lnTo>
                    <a:pt x="18009" y="6242"/>
                  </a:lnTo>
                  <a:lnTo>
                    <a:pt x="17088" y="7368"/>
                  </a:lnTo>
                  <a:lnTo>
                    <a:pt x="16270" y="8493"/>
                  </a:lnTo>
                  <a:lnTo>
                    <a:pt x="15553" y="9721"/>
                  </a:lnTo>
                  <a:lnTo>
                    <a:pt x="14940" y="10949"/>
                  </a:lnTo>
                  <a:lnTo>
                    <a:pt x="14428" y="12279"/>
                  </a:lnTo>
                  <a:lnTo>
                    <a:pt x="1126" y="12279"/>
                  </a:lnTo>
                  <a:lnTo>
                    <a:pt x="1024" y="15451"/>
                  </a:lnTo>
                  <a:lnTo>
                    <a:pt x="819" y="18520"/>
                  </a:lnTo>
                  <a:lnTo>
                    <a:pt x="513" y="21488"/>
                  </a:lnTo>
                  <a:lnTo>
                    <a:pt x="1" y="24557"/>
                  </a:lnTo>
                  <a:lnTo>
                    <a:pt x="14428" y="24557"/>
                  </a:lnTo>
                  <a:lnTo>
                    <a:pt x="14940" y="25887"/>
                  </a:lnTo>
                  <a:lnTo>
                    <a:pt x="15553" y="27115"/>
                  </a:lnTo>
                  <a:lnTo>
                    <a:pt x="16270" y="28343"/>
                  </a:lnTo>
                  <a:lnTo>
                    <a:pt x="17088" y="29469"/>
                  </a:lnTo>
                  <a:lnTo>
                    <a:pt x="18009" y="30594"/>
                  </a:lnTo>
                  <a:lnTo>
                    <a:pt x="18930" y="31617"/>
                  </a:lnTo>
                  <a:lnTo>
                    <a:pt x="19953" y="32538"/>
                  </a:lnTo>
                  <a:lnTo>
                    <a:pt x="21079" y="33357"/>
                  </a:lnTo>
                  <a:lnTo>
                    <a:pt x="22204" y="34175"/>
                  </a:lnTo>
                  <a:lnTo>
                    <a:pt x="23432" y="34891"/>
                  </a:lnTo>
                  <a:lnTo>
                    <a:pt x="24762" y="35403"/>
                  </a:lnTo>
                  <a:lnTo>
                    <a:pt x="26092" y="35915"/>
                  </a:lnTo>
                  <a:lnTo>
                    <a:pt x="27423" y="36324"/>
                  </a:lnTo>
                  <a:lnTo>
                    <a:pt x="28855" y="36631"/>
                  </a:lnTo>
                  <a:lnTo>
                    <a:pt x="30287" y="36836"/>
                  </a:lnTo>
                  <a:lnTo>
                    <a:pt x="31822" y="36836"/>
                  </a:lnTo>
                  <a:lnTo>
                    <a:pt x="33664" y="36733"/>
                  </a:lnTo>
                  <a:lnTo>
                    <a:pt x="35506" y="36529"/>
                  </a:lnTo>
                  <a:lnTo>
                    <a:pt x="37347" y="36017"/>
                  </a:lnTo>
                  <a:lnTo>
                    <a:pt x="39087" y="35403"/>
                  </a:lnTo>
                  <a:lnTo>
                    <a:pt x="40724" y="34585"/>
                  </a:lnTo>
                  <a:lnTo>
                    <a:pt x="42259" y="33664"/>
                  </a:lnTo>
                  <a:lnTo>
                    <a:pt x="43691" y="32640"/>
                  </a:lnTo>
                  <a:lnTo>
                    <a:pt x="45021" y="31413"/>
                  </a:lnTo>
                  <a:lnTo>
                    <a:pt x="46249" y="30185"/>
                  </a:lnTo>
                  <a:lnTo>
                    <a:pt x="47375" y="28752"/>
                  </a:lnTo>
                  <a:lnTo>
                    <a:pt x="48296" y="27218"/>
                  </a:lnTo>
                  <a:lnTo>
                    <a:pt x="49114" y="25580"/>
                  </a:lnTo>
                  <a:lnTo>
                    <a:pt x="49728" y="23943"/>
                  </a:lnTo>
                  <a:lnTo>
                    <a:pt x="50240" y="22102"/>
                  </a:lnTo>
                  <a:lnTo>
                    <a:pt x="50547" y="20362"/>
                  </a:lnTo>
                  <a:lnTo>
                    <a:pt x="50649" y="18418"/>
                  </a:lnTo>
                  <a:lnTo>
                    <a:pt x="50547" y="16576"/>
                  </a:lnTo>
                  <a:lnTo>
                    <a:pt x="50240" y="14735"/>
                  </a:lnTo>
                  <a:lnTo>
                    <a:pt x="49728" y="12995"/>
                  </a:lnTo>
                  <a:lnTo>
                    <a:pt x="49114" y="11256"/>
                  </a:lnTo>
                  <a:lnTo>
                    <a:pt x="48296" y="9619"/>
                  </a:lnTo>
                  <a:lnTo>
                    <a:pt x="47375" y="8186"/>
                  </a:lnTo>
                  <a:lnTo>
                    <a:pt x="46249" y="6754"/>
                  </a:lnTo>
                  <a:lnTo>
                    <a:pt x="45021" y="5424"/>
                  </a:lnTo>
                  <a:lnTo>
                    <a:pt x="43691" y="4196"/>
                  </a:lnTo>
                  <a:lnTo>
                    <a:pt x="42259" y="3173"/>
                  </a:lnTo>
                  <a:lnTo>
                    <a:pt x="40724" y="2252"/>
                  </a:lnTo>
                  <a:lnTo>
                    <a:pt x="39087" y="1433"/>
                  </a:lnTo>
                  <a:lnTo>
                    <a:pt x="37347" y="819"/>
                  </a:lnTo>
                  <a:lnTo>
                    <a:pt x="35506" y="410"/>
                  </a:lnTo>
                  <a:lnTo>
                    <a:pt x="33664" y="103"/>
                  </a:lnTo>
                  <a:lnTo>
                    <a:pt x="3182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22"/>
            <p:cNvSpPr/>
            <p:nvPr/>
          </p:nvSpPr>
          <p:spPr>
            <a:xfrm>
              <a:off x="4963650" y="2693775"/>
              <a:ext cx="1465725" cy="1227850"/>
            </a:xfrm>
            <a:custGeom>
              <a:rect b="b" l="l" r="r" t="t"/>
              <a:pathLst>
                <a:path extrusionOk="0" h="49114" w="58629">
                  <a:moveTo>
                    <a:pt x="4809" y="1"/>
                  </a:moveTo>
                  <a:lnTo>
                    <a:pt x="4400" y="1228"/>
                  </a:lnTo>
                  <a:lnTo>
                    <a:pt x="3990" y="2354"/>
                  </a:lnTo>
                  <a:lnTo>
                    <a:pt x="2967" y="4810"/>
                  </a:lnTo>
                  <a:lnTo>
                    <a:pt x="1637" y="7981"/>
                  </a:lnTo>
                  <a:lnTo>
                    <a:pt x="0" y="12279"/>
                  </a:lnTo>
                  <a:lnTo>
                    <a:pt x="12688" y="12279"/>
                  </a:lnTo>
                  <a:lnTo>
                    <a:pt x="23124" y="22818"/>
                  </a:lnTo>
                  <a:lnTo>
                    <a:pt x="22408" y="24660"/>
                  </a:lnTo>
                  <a:lnTo>
                    <a:pt x="21794" y="26604"/>
                  </a:lnTo>
                  <a:lnTo>
                    <a:pt x="21487" y="28650"/>
                  </a:lnTo>
                  <a:lnTo>
                    <a:pt x="21385" y="30696"/>
                  </a:lnTo>
                  <a:lnTo>
                    <a:pt x="21487" y="32640"/>
                  </a:lnTo>
                  <a:lnTo>
                    <a:pt x="21794" y="34380"/>
                  </a:lnTo>
                  <a:lnTo>
                    <a:pt x="22203" y="36222"/>
                  </a:lnTo>
                  <a:lnTo>
                    <a:pt x="22817" y="37859"/>
                  </a:lnTo>
                  <a:lnTo>
                    <a:pt x="23636" y="39496"/>
                  </a:lnTo>
                  <a:lnTo>
                    <a:pt x="24557" y="41031"/>
                  </a:lnTo>
                  <a:lnTo>
                    <a:pt x="25580" y="42463"/>
                  </a:lnTo>
                  <a:lnTo>
                    <a:pt x="26808" y="43691"/>
                  </a:lnTo>
                  <a:lnTo>
                    <a:pt x="28036" y="44919"/>
                  </a:lnTo>
                  <a:lnTo>
                    <a:pt x="29468" y="45942"/>
                  </a:lnTo>
                  <a:lnTo>
                    <a:pt x="31003" y="46863"/>
                  </a:lnTo>
                  <a:lnTo>
                    <a:pt x="32640" y="47681"/>
                  </a:lnTo>
                  <a:lnTo>
                    <a:pt x="34277" y="48295"/>
                  </a:lnTo>
                  <a:lnTo>
                    <a:pt x="36119" y="48807"/>
                  </a:lnTo>
                  <a:lnTo>
                    <a:pt x="37961" y="49012"/>
                  </a:lnTo>
                  <a:lnTo>
                    <a:pt x="39802" y="49114"/>
                  </a:lnTo>
                  <a:lnTo>
                    <a:pt x="41644" y="49012"/>
                  </a:lnTo>
                  <a:lnTo>
                    <a:pt x="43486" y="48807"/>
                  </a:lnTo>
                  <a:lnTo>
                    <a:pt x="45327" y="48295"/>
                  </a:lnTo>
                  <a:lnTo>
                    <a:pt x="47067" y="47681"/>
                  </a:lnTo>
                  <a:lnTo>
                    <a:pt x="48704" y="46863"/>
                  </a:lnTo>
                  <a:lnTo>
                    <a:pt x="50239" y="45942"/>
                  </a:lnTo>
                  <a:lnTo>
                    <a:pt x="51671" y="44919"/>
                  </a:lnTo>
                  <a:lnTo>
                    <a:pt x="53001" y="43691"/>
                  </a:lnTo>
                  <a:lnTo>
                    <a:pt x="54229" y="42463"/>
                  </a:lnTo>
                  <a:lnTo>
                    <a:pt x="55355" y="41031"/>
                  </a:lnTo>
                  <a:lnTo>
                    <a:pt x="56276" y="39496"/>
                  </a:lnTo>
                  <a:lnTo>
                    <a:pt x="57094" y="37859"/>
                  </a:lnTo>
                  <a:lnTo>
                    <a:pt x="57708" y="36222"/>
                  </a:lnTo>
                  <a:lnTo>
                    <a:pt x="58220" y="34380"/>
                  </a:lnTo>
                  <a:lnTo>
                    <a:pt x="58527" y="32640"/>
                  </a:lnTo>
                  <a:lnTo>
                    <a:pt x="58629" y="30696"/>
                  </a:lnTo>
                  <a:lnTo>
                    <a:pt x="58527" y="28855"/>
                  </a:lnTo>
                  <a:lnTo>
                    <a:pt x="58220" y="27013"/>
                  </a:lnTo>
                  <a:lnTo>
                    <a:pt x="57708" y="25273"/>
                  </a:lnTo>
                  <a:lnTo>
                    <a:pt x="57094" y="23534"/>
                  </a:lnTo>
                  <a:lnTo>
                    <a:pt x="56276" y="21897"/>
                  </a:lnTo>
                  <a:lnTo>
                    <a:pt x="55355" y="20464"/>
                  </a:lnTo>
                  <a:lnTo>
                    <a:pt x="54229" y="19032"/>
                  </a:lnTo>
                  <a:lnTo>
                    <a:pt x="53001" y="17702"/>
                  </a:lnTo>
                  <a:lnTo>
                    <a:pt x="51671" y="16474"/>
                  </a:lnTo>
                  <a:lnTo>
                    <a:pt x="50239" y="15451"/>
                  </a:lnTo>
                  <a:lnTo>
                    <a:pt x="48704" y="14530"/>
                  </a:lnTo>
                  <a:lnTo>
                    <a:pt x="47067" y="13711"/>
                  </a:lnTo>
                  <a:lnTo>
                    <a:pt x="45327" y="13097"/>
                  </a:lnTo>
                  <a:lnTo>
                    <a:pt x="43486" y="12688"/>
                  </a:lnTo>
                  <a:lnTo>
                    <a:pt x="41644" y="12381"/>
                  </a:lnTo>
                  <a:lnTo>
                    <a:pt x="39802" y="12279"/>
                  </a:lnTo>
                  <a:lnTo>
                    <a:pt x="37654" y="12381"/>
                  </a:lnTo>
                  <a:lnTo>
                    <a:pt x="35709" y="12790"/>
                  </a:lnTo>
                  <a:lnTo>
                    <a:pt x="33765" y="13302"/>
                  </a:lnTo>
                  <a:lnTo>
                    <a:pt x="31924" y="14121"/>
                  </a:lnTo>
                  <a:lnTo>
                    <a:pt x="178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9" name="Google Shape;329;p22"/>
          <p:cNvGrpSpPr/>
          <p:nvPr/>
        </p:nvGrpSpPr>
        <p:grpSpPr>
          <a:xfrm>
            <a:off x="5115047" y="1436307"/>
            <a:ext cx="472142" cy="472112"/>
            <a:chOff x="-44512325" y="3176075"/>
            <a:chExt cx="300900" cy="300900"/>
          </a:xfrm>
        </p:grpSpPr>
        <p:sp>
          <p:nvSpPr>
            <p:cNvPr id="330" name="Google Shape;330;p22"/>
            <p:cNvSpPr/>
            <p:nvPr/>
          </p:nvSpPr>
          <p:spPr>
            <a:xfrm>
              <a:off x="-44512325" y="3176075"/>
              <a:ext cx="300900" cy="300900"/>
            </a:xfrm>
            <a:custGeom>
              <a:rect b="b" l="l" r="r" t="t"/>
              <a:pathLst>
                <a:path extrusionOk="0" h="12036" w="12036">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22"/>
            <p:cNvSpPr/>
            <p:nvPr/>
          </p:nvSpPr>
          <p:spPr>
            <a:xfrm>
              <a:off x="-44369750" y="3317850"/>
              <a:ext cx="17350" cy="18150"/>
            </a:xfrm>
            <a:custGeom>
              <a:rect b="b" l="l" r="r" t="t"/>
              <a:pathLst>
                <a:path extrusionOk="0" h="726" w="694">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22"/>
            <p:cNvSpPr/>
            <p:nvPr/>
          </p:nvSpPr>
          <p:spPr>
            <a:xfrm>
              <a:off x="-44411500" y="3275325"/>
              <a:ext cx="100825" cy="102400"/>
            </a:xfrm>
            <a:custGeom>
              <a:rect b="b" l="l" r="r" t="t"/>
              <a:pathLst>
                <a:path extrusionOk="0" h="4096" w="4033">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3" name="Google Shape;333;p22"/>
          <p:cNvGrpSpPr/>
          <p:nvPr/>
        </p:nvGrpSpPr>
        <p:grpSpPr>
          <a:xfrm>
            <a:off x="695359" y="2283026"/>
            <a:ext cx="3343229" cy="1488799"/>
            <a:chOff x="695359" y="2225876"/>
            <a:chExt cx="3343229" cy="1488799"/>
          </a:xfrm>
        </p:grpSpPr>
        <p:sp>
          <p:nvSpPr>
            <p:cNvPr id="334" name="Google Shape;334;p22"/>
            <p:cNvSpPr txBox="1"/>
            <p:nvPr/>
          </p:nvSpPr>
          <p:spPr>
            <a:xfrm>
              <a:off x="695359" y="2225876"/>
              <a:ext cx="2114400" cy="331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Fira Sans Extra Condensed"/>
                  <a:ea typeface="Fira Sans Extra Condensed"/>
                  <a:cs typeface="Fira Sans Extra Condensed"/>
                  <a:sym typeface="Fira Sans Extra Condensed"/>
                </a:rPr>
                <a:t>observed</a:t>
              </a:r>
              <a:endParaRPr b="1" i="0" sz="1800" u="none" cap="none" strike="noStrike">
                <a:solidFill>
                  <a:srgbClr val="000000"/>
                </a:solidFill>
                <a:latin typeface="Fira Sans Extra Condensed"/>
                <a:ea typeface="Fira Sans Extra Condensed"/>
                <a:cs typeface="Fira Sans Extra Condensed"/>
                <a:sym typeface="Fira Sans Extra Condensed"/>
              </a:endParaRPr>
            </a:p>
          </p:txBody>
        </p:sp>
        <p:sp>
          <p:nvSpPr>
            <p:cNvPr id="335" name="Google Shape;335;p22"/>
            <p:cNvSpPr txBox="1"/>
            <p:nvPr/>
          </p:nvSpPr>
          <p:spPr>
            <a:xfrm>
              <a:off x="695388" y="2581275"/>
              <a:ext cx="3343200" cy="1133400"/>
            </a:xfrm>
            <a:prstGeom prst="rect">
              <a:avLst/>
            </a:prstGeom>
            <a:noFill/>
            <a:ln>
              <a:noFill/>
            </a:ln>
          </p:spPr>
          <p:txBody>
            <a:bodyPr anchorCtr="0" anchor="t" bIns="91425" lIns="91425" spcFirstLastPara="1" rIns="91425" wrap="square" tIns="91425">
              <a:noAutofit/>
            </a:bodyPr>
            <a:lstStyle/>
            <a:p>
              <a:pPr indent="-317500" lvl="0" marL="320040" marR="0" rtl="0" algn="l">
                <a:lnSpc>
                  <a:spcPct val="100000"/>
                </a:lnSpc>
                <a:spcBef>
                  <a:spcPts val="0"/>
                </a:spcBef>
                <a:spcAft>
                  <a:spcPts val="0"/>
                </a:spcAft>
                <a:buClr>
                  <a:srgbClr val="000000"/>
                </a:buClr>
                <a:buSzPts val="1400"/>
                <a:buFont typeface="Roboto"/>
                <a:buChar char="●"/>
              </a:pPr>
              <a:r>
                <a:rPr b="0" i="0" lang="en" sz="1400" u="none" cap="none" strike="noStrike">
                  <a:solidFill>
                    <a:srgbClr val="000000"/>
                  </a:solidFill>
                  <a:latin typeface="Roboto"/>
                  <a:ea typeface="Roboto"/>
                  <a:cs typeface="Roboto"/>
                  <a:sym typeface="Roboto"/>
                </a:rPr>
                <a:t>Dataset Size - 2.97 GB</a:t>
              </a:r>
              <a:endParaRPr b="0" i="0" sz="1400" u="none" cap="none" strike="noStrike">
                <a:solidFill>
                  <a:srgbClr val="000000"/>
                </a:solidFill>
                <a:latin typeface="Roboto"/>
                <a:ea typeface="Roboto"/>
                <a:cs typeface="Roboto"/>
                <a:sym typeface="Roboto"/>
              </a:endParaRPr>
            </a:p>
            <a:p>
              <a:pPr indent="-317500" lvl="0" marL="320040" marR="0" rtl="0" algn="l">
                <a:lnSpc>
                  <a:spcPct val="100000"/>
                </a:lnSpc>
                <a:spcBef>
                  <a:spcPts val="0"/>
                </a:spcBef>
                <a:spcAft>
                  <a:spcPts val="0"/>
                </a:spcAft>
                <a:buClr>
                  <a:srgbClr val="000000"/>
                </a:buClr>
                <a:buSzPts val="1400"/>
                <a:buFont typeface="Roboto"/>
                <a:buChar char="●"/>
              </a:pPr>
              <a:r>
                <a:rPr b="0" i="0" lang="en" sz="1400" u="none" cap="none" strike="noStrike">
                  <a:solidFill>
                    <a:srgbClr val="000000"/>
                  </a:solidFill>
                  <a:latin typeface="Roboto"/>
                  <a:ea typeface="Roboto"/>
                  <a:cs typeface="Roboto"/>
                  <a:sym typeface="Roboto"/>
                </a:rPr>
                <a:t>Contains 3 main folders train test val</a:t>
              </a:r>
              <a:endParaRPr b="0" i="0" sz="1400" u="none" cap="none" strike="noStrike">
                <a:solidFill>
                  <a:srgbClr val="000000"/>
                </a:solidFill>
                <a:latin typeface="Roboto"/>
                <a:ea typeface="Roboto"/>
                <a:cs typeface="Roboto"/>
                <a:sym typeface="Roboto"/>
              </a:endParaRPr>
            </a:p>
            <a:p>
              <a:pPr indent="-317500" lvl="0" marL="320040" marR="0" rtl="0" algn="l">
                <a:lnSpc>
                  <a:spcPct val="100000"/>
                </a:lnSpc>
                <a:spcBef>
                  <a:spcPts val="0"/>
                </a:spcBef>
                <a:spcAft>
                  <a:spcPts val="0"/>
                </a:spcAft>
                <a:buClr>
                  <a:srgbClr val="000000"/>
                </a:buClr>
                <a:buSzPts val="1400"/>
                <a:buFont typeface="Roboto"/>
                <a:buChar char="●"/>
              </a:pPr>
              <a:r>
                <a:rPr b="0" i="0" lang="en" sz="1400" u="none" cap="none" strike="noStrike">
                  <a:solidFill>
                    <a:srgbClr val="000000"/>
                  </a:solidFill>
                  <a:latin typeface="Roboto"/>
                  <a:ea typeface="Roboto"/>
                  <a:cs typeface="Roboto"/>
                  <a:sym typeface="Roboto"/>
                </a:rPr>
                <a:t>Normal and OSCC</a:t>
              </a:r>
              <a:endParaRPr b="0" i="0" sz="1400" u="none" cap="none" strike="noStrike">
                <a:solidFill>
                  <a:srgbClr val="000000"/>
                </a:solidFill>
                <a:latin typeface="Roboto"/>
                <a:ea typeface="Roboto"/>
                <a:cs typeface="Roboto"/>
                <a:sym typeface="Roboto"/>
              </a:endParaRPr>
            </a:p>
            <a:p>
              <a:pPr indent="-317500" lvl="0" marL="320040" marR="0" rtl="0" algn="l">
                <a:lnSpc>
                  <a:spcPct val="100000"/>
                </a:lnSpc>
                <a:spcBef>
                  <a:spcPts val="0"/>
                </a:spcBef>
                <a:spcAft>
                  <a:spcPts val="0"/>
                </a:spcAft>
                <a:buClr>
                  <a:srgbClr val="000000"/>
                </a:buClr>
                <a:buSzPts val="1400"/>
                <a:buFont typeface="Roboto"/>
                <a:buChar char="●"/>
              </a:pPr>
              <a:r>
                <a:rPr b="0" i="0" lang="en" sz="1400" u="none" cap="none" strike="noStrike">
                  <a:solidFill>
                    <a:srgbClr val="000000"/>
                  </a:solidFill>
                  <a:latin typeface="Roboto"/>
                  <a:ea typeface="Roboto"/>
                  <a:cs typeface="Roboto"/>
                  <a:sym typeface="Roboto"/>
                </a:rPr>
                <a:t>Dataset contains 5192 JPG files.</a:t>
              </a:r>
              <a:endParaRPr b="0" i="0" sz="1400" u="none" cap="none" strike="noStrike">
                <a:solidFill>
                  <a:srgbClr val="000000"/>
                </a:solidFill>
                <a:latin typeface="Roboto"/>
                <a:ea typeface="Roboto"/>
                <a:cs typeface="Roboto"/>
                <a:sym typeface="Roboto"/>
              </a:endParaRPr>
            </a:p>
          </p:txBody>
        </p:sp>
      </p:grpSp>
      <p:sp>
        <p:nvSpPr>
          <p:cNvPr id="336" name="Google Shape;336;p22"/>
          <p:cNvSpPr/>
          <p:nvPr/>
        </p:nvSpPr>
        <p:spPr>
          <a:xfrm>
            <a:off x="4184410" y="2574675"/>
            <a:ext cx="784800" cy="7848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Fira Sans Extra Condensed"/>
              <a:ea typeface="Fira Sans Extra Condensed"/>
              <a:cs typeface="Fira Sans Extra Condensed"/>
              <a:sym typeface="Fira Sans Extra Condensed"/>
            </a:endParaRPr>
          </a:p>
        </p:txBody>
      </p:sp>
      <p:pic>
        <p:nvPicPr>
          <p:cNvPr id="337" name="Google Shape;337;p22"/>
          <p:cNvPicPr preferRelativeResize="0"/>
          <p:nvPr/>
        </p:nvPicPr>
        <p:blipFill rotWithShape="1">
          <a:blip r:embed="rId3">
            <a:alphaModFix/>
          </a:blip>
          <a:srcRect b="0" l="0" r="0" t="0"/>
          <a:stretch/>
        </p:blipFill>
        <p:spPr>
          <a:xfrm>
            <a:off x="5384525" y="1812300"/>
            <a:ext cx="2762775" cy="2035725"/>
          </a:xfrm>
          <a:prstGeom prst="rect">
            <a:avLst/>
          </a:prstGeom>
          <a:noFill/>
          <a:ln>
            <a:noFill/>
          </a:ln>
        </p:spPr>
      </p:pic>
      <p:sp>
        <p:nvSpPr>
          <p:cNvPr id="338" name="Google Shape;338;p22"/>
          <p:cNvSpPr txBox="1"/>
          <p:nvPr/>
        </p:nvSpPr>
        <p:spPr>
          <a:xfrm>
            <a:off x="5240550" y="3792725"/>
            <a:ext cx="3410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OSCC -  Oral squamous cell carcinoma</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3"/>
          <p:cNvSpPr/>
          <p:nvPr/>
        </p:nvSpPr>
        <p:spPr>
          <a:xfrm>
            <a:off x="457200" y="1045725"/>
            <a:ext cx="8229600" cy="3573300"/>
          </a:xfrm>
          <a:prstGeom prst="roundRect">
            <a:avLst>
              <a:gd fmla="val 16667" name="adj"/>
            </a:avLst>
          </a:prstGeom>
          <a:solidFill>
            <a:srgbClr val="EA4827">
              <a:alpha val="12156"/>
            </a:srgbClr>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44" name="Google Shape;344;p23"/>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Data pre processing</a:t>
            </a:r>
            <a:endParaRPr/>
          </a:p>
        </p:txBody>
      </p:sp>
      <p:sp>
        <p:nvSpPr>
          <p:cNvPr id="345" name="Google Shape;345;p23"/>
          <p:cNvSpPr txBox="1"/>
          <p:nvPr/>
        </p:nvSpPr>
        <p:spPr>
          <a:xfrm>
            <a:off x="729850" y="1529175"/>
            <a:ext cx="7956900" cy="21240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Roboto"/>
              <a:buChar char="●"/>
            </a:pPr>
            <a:r>
              <a:rPr b="0" i="0" lang="en" sz="1400" u="none" cap="none" strike="noStrike">
                <a:solidFill>
                  <a:srgbClr val="000000"/>
                </a:solidFill>
                <a:latin typeface="Roboto"/>
                <a:ea typeface="Roboto"/>
                <a:cs typeface="Roboto"/>
                <a:sym typeface="Roboto"/>
              </a:rPr>
              <a:t>Split the dataset into training, validation, and testing subsets to evaluate the performance of the machine learning models accurately.</a:t>
            </a:r>
            <a:endParaRPr b="0" i="0" sz="1400" u="none" cap="none" strike="noStrike">
              <a:solidFill>
                <a:srgbClr val="000000"/>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a:buChar char="●"/>
            </a:pPr>
            <a:r>
              <a:rPr b="0" i="0" lang="en" sz="1400" u="none" cap="none" strike="noStrike">
                <a:solidFill>
                  <a:srgbClr val="000000"/>
                </a:solidFill>
                <a:latin typeface="Roboto"/>
                <a:ea typeface="Roboto"/>
                <a:cs typeface="Roboto"/>
                <a:sym typeface="Roboto"/>
              </a:rPr>
              <a:t>Verify that the dataset is balanced and representative </a:t>
            </a:r>
            <a:endParaRPr b="0" i="0" sz="1400" u="none" cap="none" strike="noStrike">
              <a:solidFill>
                <a:srgbClr val="000000"/>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of the target population to reduce potential bias and </a:t>
            </a:r>
            <a:endParaRPr b="0" i="0" sz="1400" u="none" cap="none" strike="noStrike">
              <a:solidFill>
                <a:srgbClr val="000000"/>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improve model generalization.</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317500" lvl="0" marL="914400" marR="0" rtl="0" algn="l">
              <a:lnSpc>
                <a:spcPct val="100000"/>
              </a:lnSpc>
              <a:spcBef>
                <a:spcPts val="0"/>
              </a:spcBef>
              <a:spcAft>
                <a:spcPts val="0"/>
              </a:spcAft>
              <a:buClr>
                <a:srgbClr val="000000"/>
              </a:buClr>
              <a:buSzPts val="1400"/>
              <a:buFont typeface="Roboto"/>
              <a:buChar char="●"/>
            </a:pPr>
            <a:r>
              <a:rPr b="0" i="0" lang="en" sz="1400" u="none" cap="none" strike="noStrike">
                <a:solidFill>
                  <a:srgbClr val="000000"/>
                </a:solidFill>
                <a:latin typeface="Roboto"/>
                <a:ea typeface="Roboto"/>
                <a:cs typeface="Roboto"/>
                <a:sym typeface="Roboto"/>
              </a:rPr>
              <a:t>Image normalization</a:t>
            </a:r>
            <a:endParaRPr b="0" i="0" sz="1400" u="none" cap="none" strike="noStrike">
              <a:solidFill>
                <a:srgbClr val="000000"/>
              </a:solidFill>
              <a:latin typeface="Roboto"/>
              <a:ea typeface="Roboto"/>
              <a:cs typeface="Roboto"/>
              <a:sym typeface="Roboto"/>
            </a:endParaRPr>
          </a:p>
          <a:p>
            <a:pPr indent="-317500" lvl="0" marL="914400" marR="0" rtl="0" algn="l">
              <a:lnSpc>
                <a:spcPct val="100000"/>
              </a:lnSpc>
              <a:spcBef>
                <a:spcPts val="0"/>
              </a:spcBef>
              <a:spcAft>
                <a:spcPts val="0"/>
              </a:spcAft>
              <a:buClr>
                <a:srgbClr val="000000"/>
              </a:buClr>
              <a:buSzPts val="1400"/>
              <a:buFont typeface="Roboto"/>
              <a:buChar char="●"/>
            </a:pPr>
            <a:r>
              <a:rPr b="0" i="0" lang="en" sz="1400" u="none" cap="none" strike="noStrike">
                <a:solidFill>
                  <a:srgbClr val="000000"/>
                </a:solidFill>
                <a:latin typeface="Roboto"/>
                <a:ea typeface="Roboto"/>
                <a:cs typeface="Roboto"/>
                <a:sym typeface="Roboto"/>
              </a:rPr>
              <a:t>Image augmentation</a:t>
            </a:r>
            <a:endParaRPr b="0" i="0" sz="1400" u="none" cap="none" strike="noStrike">
              <a:solidFill>
                <a:srgbClr val="000000"/>
              </a:solidFill>
              <a:latin typeface="Roboto"/>
              <a:ea typeface="Roboto"/>
              <a:cs typeface="Roboto"/>
              <a:sym typeface="Roboto"/>
            </a:endParaRPr>
          </a:p>
        </p:txBody>
      </p:sp>
      <p:sp>
        <p:nvSpPr>
          <p:cNvPr id="346" name="Google Shape;346;p23"/>
          <p:cNvSpPr/>
          <p:nvPr/>
        </p:nvSpPr>
        <p:spPr>
          <a:xfrm>
            <a:off x="603360" y="591975"/>
            <a:ext cx="784800" cy="7848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47" name="Google Shape;347;p23"/>
          <p:cNvPicPr preferRelativeResize="0"/>
          <p:nvPr/>
        </p:nvPicPr>
        <p:blipFill rotWithShape="1">
          <a:blip r:embed="rId3">
            <a:alphaModFix/>
          </a:blip>
          <a:srcRect b="0" l="0" r="0" t="0"/>
          <a:stretch/>
        </p:blipFill>
        <p:spPr>
          <a:xfrm>
            <a:off x="698800" y="622325"/>
            <a:ext cx="593900" cy="593900"/>
          </a:xfrm>
          <a:prstGeom prst="rect">
            <a:avLst/>
          </a:prstGeom>
          <a:noFill/>
          <a:ln>
            <a:noFill/>
          </a:ln>
        </p:spPr>
      </p:pic>
      <p:pic>
        <p:nvPicPr>
          <p:cNvPr id="348" name="Google Shape;348;p23"/>
          <p:cNvPicPr preferRelativeResize="0"/>
          <p:nvPr/>
        </p:nvPicPr>
        <p:blipFill rotWithShape="1">
          <a:blip r:embed="rId4">
            <a:alphaModFix/>
          </a:blip>
          <a:srcRect b="0" l="0" r="0" t="0"/>
          <a:stretch/>
        </p:blipFill>
        <p:spPr>
          <a:xfrm>
            <a:off x="1326813" y="3564063"/>
            <a:ext cx="3152775" cy="619125"/>
          </a:xfrm>
          <a:prstGeom prst="rect">
            <a:avLst/>
          </a:prstGeom>
          <a:noFill/>
          <a:ln>
            <a:noFill/>
          </a:ln>
        </p:spPr>
      </p:pic>
      <p:sp>
        <p:nvSpPr>
          <p:cNvPr id="349" name="Google Shape;349;p23"/>
          <p:cNvSpPr txBox="1"/>
          <p:nvPr/>
        </p:nvSpPr>
        <p:spPr>
          <a:xfrm>
            <a:off x="1924975" y="4218825"/>
            <a:ext cx="2906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Image datagenerator</a:t>
            </a:r>
            <a:endParaRPr b="0" i="0" sz="1400" u="none" cap="none" strike="noStrike">
              <a:solidFill>
                <a:srgbClr val="000000"/>
              </a:solidFill>
              <a:latin typeface="Roboto"/>
              <a:ea typeface="Roboto"/>
              <a:cs typeface="Roboto"/>
              <a:sym typeface="Roboto"/>
            </a:endParaRPr>
          </a:p>
        </p:txBody>
      </p:sp>
      <p:pic>
        <p:nvPicPr>
          <p:cNvPr id="350" name="Google Shape;350;p23"/>
          <p:cNvPicPr preferRelativeResize="0"/>
          <p:nvPr/>
        </p:nvPicPr>
        <p:blipFill>
          <a:blip r:embed="rId5">
            <a:alphaModFix/>
          </a:blip>
          <a:stretch>
            <a:fillRect/>
          </a:stretch>
        </p:blipFill>
        <p:spPr>
          <a:xfrm>
            <a:off x="5602800" y="2257075"/>
            <a:ext cx="2820051" cy="20149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4"/>
          <p:cNvSpPr/>
          <p:nvPr/>
        </p:nvSpPr>
        <p:spPr>
          <a:xfrm>
            <a:off x="352150" y="998400"/>
            <a:ext cx="8344200" cy="3997500"/>
          </a:xfrm>
          <a:prstGeom prst="roundRect">
            <a:avLst>
              <a:gd fmla="val 16667" name="adj"/>
            </a:avLst>
          </a:prstGeom>
          <a:solidFill>
            <a:srgbClr val="EA4827">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24"/>
          <p:cNvSpPr/>
          <p:nvPr/>
        </p:nvSpPr>
        <p:spPr>
          <a:xfrm>
            <a:off x="603360" y="456050"/>
            <a:ext cx="784800" cy="7848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24"/>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Images in Datagenerator</a:t>
            </a:r>
            <a:endParaRPr/>
          </a:p>
        </p:txBody>
      </p:sp>
      <p:grpSp>
        <p:nvGrpSpPr>
          <p:cNvPr id="358" name="Google Shape;358;p24"/>
          <p:cNvGrpSpPr/>
          <p:nvPr/>
        </p:nvGrpSpPr>
        <p:grpSpPr>
          <a:xfrm>
            <a:off x="757747" y="612207"/>
            <a:ext cx="472142" cy="472112"/>
            <a:chOff x="-44512325" y="3176075"/>
            <a:chExt cx="300900" cy="300900"/>
          </a:xfrm>
        </p:grpSpPr>
        <p:sp>
          <p:nvSpPr>
            <p:cNvPr id="359" name="Google Shape;359;p24"/>
            <p:cNvSpPr/>
            <p:nvPr/>
          </p:nvSpPr>
          <p:spPr>
            <a:xfrm>
              <a:off x="-44512325" y="3176075"/>
              <a:ext cx="300900" cy="300900"/>
            </a:xfrm>
            <a:custGeom>
              <a:rect b="b" l="l" r="r" t="t"/>
              <a:pathLst>
                <a:path extrusionOk="0" h="12036" w="12036">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24"/>
            <p:cNvSpPr/>
            <p:nvPr/>
          </p:nvSpPr>
          <p:spPr>
            <a:xfrm>
              <a:off x="-44369750" y="3317850"/>
              <a:ext cx="17350" cy="18150"/>
            </a:xfrm>
            <a:custGeom>
              <a:rect b="b" l="l" r="r" t="t"/>
              <a:pathLst>
                <a:path extrusionOk="0" h="726" w="694">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24"/>
            <p:cNvSpPr/>
            <p:nvPr/>
          </p:nvSpPr>
          <p:spPr>
            <a:xfrm>
              <a:off x="-44411500" y="3275325"/>
              <a:ext cx="100825" cy="102400"/>
            </a:xfrm>
            <a:custGeom>
              <a:rect b="b" l="l" r="r" t="t"/>
              <a:pathLst>
                <a:path extrusionOk="0" h="4096" w="4033">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62" name="Google Shape;362;p24"/>
          <p:cNvPicPr preferRelativeResize="0"/>
          <p:nvPr/>
        </p:nvPicPr>
        <p:blipFill rotWithShape="1">
          <a:blip r:embed="rId3">
            <a:alphaModFix/>
          </a:blip>
          <a:srcRect b="0" l="0" r="0" t="0"/>
          <a:stretch/>
        </p:blipFill>
        <p:spPr>
          <a:xfrm>
            <a:off x="450950" y="2364418"/>
            <a:ext cx="8229599" cy="1331282"/>
          </a:xfrm>
          <a:prstGeom prst="rect">
            <a:avLst/>
          </a:prstGeom>
          <a:noFill/>
          <a:ln>
            <a:noFill/>
          </a:ln>
        </p:spPr>
      </p:pic>
      <p:pic>
        <p:nvPicPr>
          <p:cNvPr id="363" name="Google Shape;363;p24"/>
          <p:cNvPicPr preferRelativeResize="0"/>
          <p:nvPr/>
        </p:nvPicPr>
        <p:blipFill rotWithShape="1">
          <a:blip r:embed="rId4">
            <a:alphaModFix/>
          </a:blip>
          <a:srcRect b="0" l="0" r="0" t="0"/>
          <a:stretch/>
        </p:blipFill>
        <p:spPr>
          <a:xfrm>
            <a:off x="681460" y="3674627"/>
            <a:ext cx="7862491" cy="1271873"/>
          </a:xfrm>
          <a:prstGeom prst="rect">
            <a:avLst/>
          </a:prstGeom>
          <a:noFill/>
          <a:ln>
            <a:noFill/>
          </a:ln>
        </p:spPr>
      </p:pic>
      <p:pic>
        <p:nvPicPr>
          <p:cNvPr id="364" name="Google Shape;364;p24"/>
          <p:cNvPicPr preferRelativeResize="0"/>
          <p:nvPr/>
        </p:nvPicPr>
        <p:blipFill rotWithShape="1">
          <a:blip r:embed="rId5">
            <a:alphaModFix/>
          </a:blip>
          <a:srcRect b="0" l="0" r="0" t="0"/>
          <a:stretch/>
        </p:blipFill>
        <p:spPr>
          <a:xfrm>
            <a:off x="460950" y="1019194"/>
            <a:ext cx="8229599" cy="133128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5"/>
          <p:cNvSpPr/>
          <p:nvPr/>
        </p:nvSpPr>
        <p:spPr>
          <a:xfrm>
            <a:off x="457200" y="1324425"/>
            <a:ext cx="2889300" cy="3407700"/>
          </a:xfrm>
          <a:prstGeom prst="roundRect">
            <a:avLst>
              <a:gd fmla="val 14082" name="adj"/>
            </a:avLst>
          </a:prstGeom>
          <a:solidFill>
            <a:srgbClr val="E4EA27">
              <a:alpha val="2509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25"/>
          <p:cNvSpPr txBox="1"/>
          <p:nvPr/>
        </p:nvSpPr>
        <p:spPr>
          <a:xfrm>
            <a:off x="646237" y="1841625"/>
            <a:ext cx="2546700" cy="65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100"/>
              <a:buFont typeface="Arial"/>
              <a:buNone/>
            </a:pPr>
            <a:r>
              <a:rPr b="1" i="0" lang="en" sz="2100" u="none" cap="none" strike="noStrike">
                <a:solidFill>
                  <a:srgbClr val="000000"/>
                </a:solidFill>
                <a:latin typeface="Fira Sans Extra Condensed"/>
                <a:ea typeface="Fira Sans Extra Condensed"/>
                <a:cs typeface="Fira Sans Extra Condensed"/>
                <a:sym typeface="Fira Sans Extra Condensed"/>
              </a:rPr>
              <a:t>Deep learning Model</a:t>
            </a:r>
            <a:endParaRPr b="1" i="0" sz="2100" u="none" cap="none" strike="noStrike">
              <a:solidFill>
                <a:srgbClr val="000000"/>
              </a:solidFill>
              <a:latin typeface="Fira Sans Extra Condensed"/>
              <a:ea typeface="Fira Sans Extra Condensed"/>
              <a:cs typeface="Fira Sans Extra Condensed"/>
              <a:sym typeface="Fira Sans Extra Condensed"/>
            </a:endParaRPr>
          </a:p>
        </p:txBody>
      </p:sp>
      <p:grpSp>
        <p:nvGrpSpPr>
          <p:cNvPr id="371" name="Google Shape;371;p25"/>
          <p:cNvGrpSpPr/>
          <p:nvPr/>
        </p:nvGrpSpPr>
        <p:grpSpPr>
          <a:xfrm>
            <a:off x="851113" y="2915825"/>
            <a:ext cx="2133450" cy="1431550"/>
            <a:chOff x="851113" y="2915825"/>
            <a:chExt cx="2133450" cy="1431550"/>
          </a:xfrm>
        </p:grpSpPr>
        <p:sp>
          <p:nvSpPr>
            <p:cNvPr id="372" name="Google Shape;372;p25"/>
            <p:cNvSpPr/>
            <p:nvPr/>
          </p:nvSpPr>
          <p:spPr>
            <a:xfrm>
              <a:off x="863938" y="3086225"/>
              <a:ext cx="2076150" cy="1071900"/>
            </a:xfrm>
            <a:custGeom>
              <a:rect b="b" l="l" r="r" t="t"/>
              <a:pathLst>
                <a:path extrusionOk="0" h="42876" w="83046">
                  <a:moveTo>
                    <a:pt x="40299" y="1"/>
                  </a:moveTo>
                  <a:lnTo>
                    <a:pt x="39445" y="15"/>
                  </a:lnTo>
                  <a:lnTo>
                    <a:pt x="38592" y="44"/>
                  </a:lnTo>
                  <a:lnTo>
                    <a:pt x="37752" y="100"/>
                  </a:lnTo>
                  <a:lnTo>
                    <a:pt x="36912" y="157"/>
                  </a:lnTo>
                  <a:lnTo>
                    <a:pt x="36087" y="243"/>
                  </a:lnTo>
                  <a:lnTo>
                    <a:pt x="35262" y="328"/>
                  </a:lnTo>
                  <a:lnTo>
                    <a:pt x="34436" y="442"/>
                  </a:lnTo>
                  <a:lnTo>
                    <a:pt x="33640" y="570"/>
                  </a:lnTo>
                  <a:lnTo>
                    <a:pt x="32843" y="698"/>
                  </a:lnTo>
                  <a:lnTo>
                    <a:pt x="32046" y="855"/>
                  </a:lnTo>
                  <a:lnTo>
                    <a:pt x="31263" y="1025"/>
                  </a:lnTo>
                  <a:lnTo>
                    <a:pt x="30481" y="1196"/>
                  </a:lnTo>
                  <a:lnTo>
                    <a:pt x="29712" y="1395"/>
                  </a:lnTo>
                  <a:lnTo>
                    <a:pt x="28958" y="1595"/>
                  </a:lnTo>
                  <a:lnTo>
                    <a:pt x="28204" y="1808"/>
                  </a:lnTo>
                  <a:lnTo>
                    <a:pt x="27464" y="2036"/>
                  </a:lnTo>
                  <a:lnTo>
                    <a:pt x="26724" y="2263"/>
                  </a:lnTo>
                  <a:lnTo>
                    <a:pt x="25998" y="2520"/>
                  </a:lnTo>
                  <a:lnTo>
                    <a:pt x="25272" y="2776"/>
                  </a:lnTo>
                  <a:lnTo>
                    <a:pt x="24575" y="3032"/>
                  </a:lnTo>
                  <a:lnTo>
                    <a:pt x="23864" y="3316"/>
                  </a:lnTo>
                  <a:lnTo>
                    <a:pt x="23181" y="3601"/>
                  </a:lnTo>
                  <a:lnTo>
                    <a:pt x="22483" y="3886"/>
                  </a:lnTo>
                  <a:lnTo>
                    <a:pt x="21815" y="4184"/>
                  </a:lnTo>
                  <a:lnTo>
                    <a:pt x="21146" y="4497"/>
                  </a:lnTo>
                  <a:lnTo>
                    <a:pt x="20491" y="4811"/>
                  </a:lnTo>
                  <a:lnTo>
                    <a:pt x="19837" y="5138"/>
                  </a:lnTo>
                  <a:lnTo>
                    <a:pt x="19196" y="5465"/>
                  </a:lnTo>
                  <a:lnTo>
                    <a:pt x="18570" y="5792"/>
                  </a:lnTo>
                  <a:lnTo>
                    <a:pt x="17944" y="6134"/>
                  </a:lnTo>
                  <a:lnTo>
                    <a:pt x="17332" y="6475"/>
                  </a:lnTo>
                  <a:lnTo>
                    <a:pt x="16137" y="7187"/>
                  </a:lnTo>
                  <a:lnTo>
                    <a:pt x="14984" y="7898"/>
                  </a:lnTo>
                  <a:lnTo>
                    <a:pt x="13860" y="8624"/>
                  </a:lnTo>
                  <a:lnTo>
                    <a:pt x="12779" y="9364"/>
                  </a:lnTo>
                  <a:lnTo>
                    <a:pt x="11740" y="10104"/>
                  </a:lnTo>
                  <a:lnTo>
                    <a:pt x="10729" y="10858"/>
                  </a:lnTo>
                  <a:lnTo>
                    <a:pt x="9776" y="11598"/>
                  </a:lnTo>
                  <a:lnTo>
                    <a:pt x="8851" y="12338"/>
                  </a:lnTo>
                  <a:lnTo>
                    <a:pt x="7983" y="13078"/>
                  </a:lnTo>
                  <a:lnTo>
                    <a:pt x="7143" y="13790"/>
                  </a:lnTo>
                  <a:lnTo>
                    <a:pt x="6347" y="14501"/>
                  </a:lnTo>
                  <a:lnTo>
                    <a:pt x="5607" y="15184"/>
                  </a:lnTo>
                  <a:lnTo>
                    <a:pt x="4895" y="15853"/>
                  </a:lnTo>
                  <a:lnTo>
                    <a:pt x="4241" y="16508"/>
                  </a:lnTo>
                  <a:lnTo>
                    <a:pt x="3629" y="17119"/>
                  </a:lnTo>
                  <a:lnTo>
                    <a:pt x="3060" y="17717"/>
                  </a:lnTo>
                  <a:lnTo>
                    <a:pt x="2533" y="18258"/>
                  </a:lnTo>
                  <a:lnTo>
                    <a:pt x="2063" y="18784"/>
                  </a:lnTo>
                  <a:lnTo>
                    <a:pt x="1637" y="19254"/>
                  </a:lnTo>
                  <a:lnTo>
                    <a:pt x="925" y="20079"/>
                  </a:lnTo>
                  <a:lnTo>
                    <a:pt x="413" y="20691"/>
                  </a:lnTo>
                  <a:lnTo>
                    <a:pt x="0" y="21218"/>
                  </a:lnTo>
                  <a:lnTo>
                    <a:pt x="1039" y="22342"/>
                  </a:lnTo>
                  <a:lnTo>
                    <a:pt x="2078" y="23423"/>
                  </a:lnTo>
                  <a:lnTo>
                    <a:pt x="3102" y="24476"/>
                  </a:lnTo>
                  <a:lnTo>
                    <a:pt x="4141" y="25501"/>
                  </a:lnTo>
                  <a:lnTo>
                    <a:pt x="5166" y="26483"/>
                  </a:lnTo>
                  <a:lnTo>
                    <a:pt x="6204" y="27436"/>
                  </a:lnTo>
                  <a:lnTo>
                    <a:pt x="7229" y="28361"/>
                  </a:lnTo>
                  <a:lnTo>
                    <a:pt x="8253" y="29243"/>
                  </a:lnTo>
                  <a:lnTo>
                    <a:pt x="9264" y="30097"/>
                  </a:lnTo>
                  <a:lnTo>
                    <a:pt x="10288" y="30922"/>
                  </a:lnTo>
                  <a:lnTo>
                    <a:pt x="11299" y="31719"/>
                  </a:lnTo>
                  <a:lnTo>
                    <a:pt x="12309" y="32474"/>
                  </a:lnTo>
                  <a:lnTo>
                    <a:pt x="13319" y="33199"/>
                  </a:lnTo>
                  <a:lnTo>
                    <a:pt x="14315" y="33897"/>
                  </a:lnTo>
                  <a:lnTo>
                    <a:pt x="15326" y="34565"/>
                  </a:lnTo>
                  <a:lnTo>
                    <a:pt x="16322" y="35206"/>
                  </a:lnTo>
                  <a:lnTo>
                    <a:pt x="17304" y="35818"/>
                  </a:lnTo>
                  <a:lnTo>
                    <a:pt x="18300" y="36401"/>
                  </a:lnTo>
                  <a:lnTo>
                    <a:pt x="19282" y="36956"/>
                  </a:lnTo>
                  <a:lnTo>
                    <a:pt x="20263" y="37482"/>
                  </a:lnTo>
                  <a:lnTo>
                    <a:pt x="21245" y="37981"/>
                  </a:lnTo>
                  <a:lnTo>
                    <a:pt x="22213" y="38450"/>
                  </a:lnTo>
                  <a:lnTo>
                    <a:pt x="23195" y="38891"/>
                  </a:lnTo>
                  <a:lnTo>
                    <a:pt x="24148" y="39318"/>
                  </a:lnTo>
                  <a:lnTo>
                    <a:pt x="25116" y="39702"/>
                  </a:lnTo>
                  <a:lnTo>
                    <a:pt x="26069" y="40072"/>
                  </a:lnTo>
                  <a:lnTo>
                    <a:pt x="27023" y="40414"/>
                  </a:lnTo>
                  <a:lnTo>
                    <a:pt x="27976" y="40741"/>
                  </a:lnTo>
                  <a:lnTo>
                    <a:pt x="28915" y="41040"/>
                  </a:lnTo>
                  <a:lnTo>
                    <a:pt x="29854" y="41310"/>
                  </a:lnTo>
                  <a:lnTo>
                    <a:pt x="30779" y="41552"/>
                  </a:lnTo>
                  <a:lnTo>
                    <a:pt x="31704" y="41780"/>
                  </a:lnTo>
                  <a:lnTo>
                    <a:pt x="32629" y="41979"/>
                  </a:lnTo>
                  <a:lnTo>
                    <a:pt x="33554" y="42164"/>
                  </a:lnTo>
                  <a:lnTo>
                    <a:pt x="34465" y="42321"/>
                  </a:lnTo>
                  <a:lnTo>
                    <a:pt x="35376" y="42463"/>
                  </a:lnTo>
                  <a:lnTo>
                    <a:pt x="36272" y="42577"/>
                  </a:lnTo>
                  <a:lnTo>
                    <a:pt x="37169" y="42676"/>
                  </a:lnTo>
                  <a:lnTo>
                    <a:pt x="38051" y="42762"/>
                  </a:lnTo>
                  <a:lnTo>
                    <a:pt x="38933" y="42819"/>
                  </a:lnTo>
                  <a:lnTo>
                    <a:pt x="39815" y="42847"/>
                  </a:lnTo>
                  <a:lnTo>
                    <a:pt x="40683" y="42876"/>
                  </a:lnTo>
                  <a:lnTo>
                    <a:pt x="41551" y="42876"/>
                  </a:lnTo>
                  <a:lnTo>
                    <a:pt x="42419" y="42861"/>
                  </a:lnTo>
                  <a:lnTo>
                    <a:pt x="43273" y="42833"/>
                  </a:lnTo>
                  <a:lnTo>
                    <a:pt x="44113" y="42776"/>
                  </a:lnTo>
                  <a:lnTo>
                    <a:pt x="44952" y="42719"/>
                  </a:lnTo>
                  <a:lnTo>
                    <a:pt x="45792" y="42634"/>
                  </a:lnTo>
                  <a:lnTo>
                    <a:pt x="46617" y="42534"/>
                  </a:lnTo>
                  <a:lnTo>
                    <a:pt x="47443" y="42420"/>
                  </a:lnTo>
                  <a:lnTo>
                    <a:pt x="48254" y="42306"/>
                  </a:lnTo>
                  <a:lnTo>
                    <a:pt x="49065" y="42164"/>
                  </a:lnTo>
                  <a:lnTo>
                    <a:pt x="49862" y="42008"/>
                  </a:lnTo>
                  <a:lnTo>
                    <a:pt x="50659" y="41837"/>
                  </a:lnTo>
                  <a:lnTo>
                    <a:pt x="51441" y="41652"/>
                  </a:lnTo>
                  <a:lnTo>
                    <a:pt x="52224" y="41453"/>
                  </a:lnTo>
                  <a:lnTo>
                    <a:pt x="52992" y="41253"/>
                  </a:lnTo>
                  <a:lnTo>
                    <a:pt x="53761" y="41026"/>
                  </a:lnTo>
                  <a:lnTo>
                    <a:pt x="54515" y="40798"/>
                  </a:lnTo>
                  <a:lnTo>
                    <a:pt x="55255" y="40556"/>
                  </a:lnTo>
                  <a:lnTo>
                    <a:pt x="55995" y="40314"/>
                  </a:lnTo>
                  <a:lnTo>
                    <a:pt x="56735" y="40044"/>
                  </a:lnTo>
                  <a:lnTo>
                    <a:pt x="57460" y="39773"/>
                  </a:lnTo>
                  <a:lnTo>
                    <a:pt x="58172" y="39489"/>
                  </a:lnTo>
                  <a:lnTo>
                    <a:pt x="58883" y="39204"/>
                  </a:lnTo>
                  <a:lnTo>
                    <a:pt x="59581" y="38905"/>
                  </a:lnTo>
                  <a:lnTo>
                    <a:pt x="60278" y="38592"/>
                  </a:lnTo>
                  <a:lnTo>
                    <a:pt x="60961" y="38279"/>
                  </a:lnTo>
                  <a:lnTo>
                    <a:pt x="61644" y="37966"/>
                  </a:lnTo>
                  <a:lnTo>
                    <a:pt x="62299" y="37639"/>
                  </a:lnTo>
                  <a:lnTo>
                    <a:pt x="62967" y="37297"/>
                  </a:lnTo>
                  <a:lnTo>
                    <a:pt x="63608" y="36956"/>
                  </a:lnTo>
                  <a:lnTo>
                    <a:pt x="64248" y="36614"/>
                  </a:lnTo>
                  <a:lnTo>
                    <a:pt x="64888" y="36259"/>
                  </a:lnTo>
                  <a:lnTo>
                    <a:pt x="66112" y="35547"/>
                  </a:lnTo>
                  <a:lnTo>
                    <a:pt x="67322" y="34807"/>
                  </a:lnTo>
                  <a:lnTo>
                    <a:pt x="68474" y="34067"/>
                  </a:lnTo>
                  <a:lnTo>
                    <a:pt x="69599" y="33313"/>
                  </a:lnTo>
                  <a:lnTo>
                    <a:pt x="70680" y="32559"/>
                  </a:lnTo>
                  <a:lnTo>
                    <a:pt x="71719" y="31790"/>
                  </a:lnTo>
                  <a:lnTo>
                    <a:pt x="72729" y="31036"/>
                  </a:lnTo>
                  <a:lnTo>
                    <a:pt x="73682" y="30282"/>
                  </a:lnTo>
                  <a:lnTo>
                    <a:pt x="74607" y="29528"/>
                  </a:lnTo>
                  <a:lnTo>
                    <a:pt x="75475" y="28788"/>
                  </a:lnTo>
                  <a:lnTo>
                    <a:pt x="76315" y="28062"/>
                  </a:lnTo>
                  <a:lnTo>
                    <a:pt x="77098" y="27365"/>
                  </a:lnTo>
                  <a:lnTo>
                    <a:pt x="77838" y="26682"/>
                  </a:lnTo>
                  <a:lnTo>
                    <a:pt x="78535" y="26027"/>
                  </a:lnTo>
                  <a:lnTo>
                    <a:pt x="79189" y="25387"/>
                  </a:lnTo>
                  <a:lnTo>
                    <a:pt x="79787" y="24789"/>
                  </a:lnTo>
                  <a:lnTo>
                    <a:pt x="80342" y="24220"/>
                  </a:lnTo>
                  <a:lnTo>
                    <a:pt x="81295" y="23210"/>
                  </a:lnTo>
                  <a:lnTo>
                    <a:pt x="82050" y="22385"/>
                  </a:lnTo>
                  <a:lnTo>
                    <a:pt x="82590" y="21744"/>
                  </a:lnTo>
                  <a:lnTo>
                    <a:pt x="83046" y="21218"/>
                  </a:lnTo>
                  <a:lnTo>
                    <a:pt x="81936" y="20108"/>
                  </a:lnTo>
                  <a:lnTo>
                    <a:pt x="80840" y="19040"/>
                  </a:lnTo>
                  <a:lnTo>
                    <a:pt x="79744" y="18016"/>
                  </a:lnTo>
                  <a:lnTo>
                    <a:pt x="78663" y="17020"/>
                  </a:lnTo>
                  <a:lnTo>
                    <a:pt x="77581" y="16052"/>
                  </a:lnTo>
                  <a:lnTo>
                    <a:pt x="76500" y="15113"/>
                  </a:lnTo>
                  <a:lnTo>
                    <a:pt x="75419" y="14217"/>
                  </a:lnTo>
                  <a:lnTo>
                    <a:pt x="74351" y="13348"/>
                  </a:lnTo>
                  <a:lnTo>
                    <a:pt x="73284" y="12509"/>
                  </a:lnTo>
                  <a:lnTo>
                    <a:pt x="72231" y="11712"/>
                  </a:lnTo>
                  <a:lnTo>
                    <a:pt x="71164" y="10929"/>
                  </a:lnTo>
                  <a:lnTo>
                    <a:pt x="70111" y="10189"/>
                  </a:lnTo>
                  <a:lnTo>
                    <a:pt x="69072" y="9478"/>
                  </a:lnTo>
                  <a:lnTo>
                    <a:pt x="68033" y="8795"/>
                  </a:lnTo>
                  <a:lnTo>
                    <a:pt x="66994" y="8140"/>
                  </a:lnTo>
                  <a:lnTo>
                    <a:pt x="65956" y="7514"/>
                  </a:lnTo>
                  <a:lnTo>
                    <a:pt x="64931" y="6917"/>
                  </a:lnTo>
                  <a:lnTo>
                    <a:pt x="63907" y="6347"/>
                  </a:lnTo>
                  <a:lnTo>
                    <a:pt x="62896" y="5807"/>
                  </a:lnTo>
                  <a:lnTo>
                    <a:pt x="61886" y="5280"/>
                  </a:lnTo>
                  <a:lnTo>
                    <a:pt x="60876" y="4796"/>
                  </a:lnTo>
                  <a:lnTo>
                    <a:pt x="59879" y="4341"/>
                  </a:lnTo>
                  <a:lnTo>
                    <a:pt x="58883" y="3900"/>
                  </a:lnTo>
                  <a:lnTo>
                    <a:pt x="57902" y="3487"/>
                  </a:lnTo>
                  <a:lnTo>
                    <a:pt x="56920" y="3103"/>
                  </a:lnTo>
                  <a:lnTo>
                    <a:pt x="55938" y="2747"/>
                  </a:lnTo>
                  <a:lnTo>
                    <a:pt x="54970" y="2406"/>
                  </a:lnTo>
                  <a:lnTo>
                    <a:pt x="54003" y="2093"/>
                  </a:lnTo>
                  <a:lnTo>
                    <a:pt x="53049" y="1808"/>
                  </a:lnTo>
                  <a:lnTo>
                    <a:pt x="52096" y="1538"/>
                  </a:lnTo>
                  <a:lnTo>
                    <a:pt x="51142" y="1296"/>
                  </a:lnTo>
                  <a:lnTo>
                    <a:pt x="50203" y="1082"/>
                  </a:lnTo>
                  <a:lnTo>
                    <a:pt x="49278" y="883"/>
                  </a:lnTo>
                  <a:lnTo>
                    <a:pt x="48353" y="698"/>
                  </a:lnTo>
                  <a:lnTo>
                    <a:pt x="47428" y="542"/>
                  </a:lnTo>
                  <a:lnTo>
                    <a:pt x="46518" y="413"/>
                  </a:lnTo>
                  <a:lnTo>
                    <a:pt x="45607" y="285"/>
                  </a:lnTo>
                  <a:lnTo>
                    <a:pt x="44710" y="200"/>
                  </a:lnTo>
                  <a:lnTo>
                    <a:pt x="43814" y="115"/>
                  </a:lnTo>
                  <a:lnTo>
                    <a:pt x="42917" y="58"/>
                  </a:lnTo>
                  <a:lnTo>
                    <a:pt x="42049" y="29"/>
                  </a:lnTo>
                  <a:lnTo>
                    <a:pt x="4116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25"/>
            <p:cNvSpPr/>
            <p:nvPr/>
          </p:nvSpPr>
          <p:spPr>
            <a:xfrm>
              <a:off x="863938" y="3086225"/>
              <a:ext cx="2076150" cy="1071900"/>
            </a:xfrm>
            <a:custGeom>
              <a:rect b="b" l="l" r="r" t="t"/>
              <a:pathLst>
                <a:path extrusionOk="0" fill="none" h="42876" w="83046">
                  <a:moveTo>
                    <a:pt x="0" y="21218"/>
                  </a:moveTo>
                  <a:lnTo>
                    <a:pt x="0" y="21218"/>
                  </a:lnTo>
                  <a:lnTo>
                    <a:pt x="413" y="20691"/>
                  </a:lnTo>
                  <a:lnTo>
                    <a:pt x="925" y="20079"/>
                  </a:lnTo>
                  <a:lnTo>
                    <a:pt x="1637" y="19254"/>
                  </a:lnTo>
                  <a:lnTo>
                    <a:pt x="2063" y="18784"/>
                  </a:lnTo>
                  <a:lnTo>
                    <a:pt x="2533" y="18258"/>
                  </a:lnTo>
                  <a:lnTo>
                    <a:pt x="3060" y="17717"/>
                  </a:lnTo>
                  <a:lnTo>
                    <a:pt x="3629" y="17119"/>
                  </a:lnTo>
                  <a:lnTo>
                    <a:pt x="4241" y="16508"/>
                  </a:lnTo>
                  <a:lnTo>
                    <a:pt x="4895" y="15853"/>
                  </a:lnTo>
                  <a:lnTo>
                    <a:pt x="5607" y="15184"/>
                  </a:lnTo>
                  <a:lnTo>
                    <a:pt x="6347" y="14501"/>
                  </a:lnTo>
                  <a:lnTo>
                    <a:pt x="7143" y="13790"/>
                  </a:lnTo>
                  <a:lnTo>
                    <a:pt x="7983" y="13078"/>
                  </a:lnTo>
                  <a:lnTo>
                    <a:pt x="8851" y="12338"/>
                  </a:lnTo>
                  <a:lnTo>
                    <a:pt x="9776" y="11598"/>
                  </a:lnTo>
                  <a:lnTo>
                    <a:pt x="10729" y="10858"/>
                  </a:lnTo>
                  <a:lnTo>
                    <a:pt x="11740" y="10104"/>
                  </a:lnTo>
                  <a:lnTo>
                    <a:pt x="12779" y="9364"/>
                  </a:lnTo>
                  <a:lnTo>
                    <a:pt x="13860" y="8624"/>
                  </a:lnTo>
                  <a:lnTo>
                    <a:pt x="14984" y="7898"/>
                  </a:lnTo>
                  <a:lnTo>
                    <a:pt x="16137" y="7187"/>
                  </a:lnTo>
                  <a:lnTo>
                    <a:pt x="17332" y="6475"/>
                  </a:lnTo>
                  <a:lnTo>
                    <a:pt x="17944" y="6134"/>
                  </a:lnTo>
                  <a:lnTo>
                    <a:pt x="18570" y="5792"/>
                  </a:lnTo>
                  <a:lnTo>
                    <a:pt x="19196" y="5465"/>
                  </a:lnTo>
                  <a:lnTo>
                    <a:pt x="19837" y="5138"/>
                  </a:lnTo>
                  <a:lnTo>
                    <a:pt x="20491" y="4811"/>
                  </a:lnTo>
                  <a:lnTo>
                    <a:pt x="21146" y="4497"/>
                  </a:lnTo>
                  <a:lnTo>
                    <a:pt x="21815" y="4184"/>
                  </a:lnTo>
                  <a:lnTo>
                    <a:pt x="22483" y="3886"/>
                  </a:lnTo>
                  <a:lnTo>
                    <a:pt x="23181" y="3601"/>
                  </a:lnTo>
                  <a:lnTo>
                    <a:pt x="23864" y="3316"/>
                  </a:lnTo>
                  <a:lnTo>
                    <a:pt x="24575" y="3032"/>
                  </a:lnTo>
                  <a:lnTo>
                    <a:pt x="25272" y="2776"/>
                  </a:lnTo>
                  <a:lnTo>
                    <a:pt x="25998" y="2520"/>
                  </a:lnTo>
                  <a:lnTo>
                    <a:pt x="26724" y="2263"/>
                  </a:lnTo>
                  <a:lnTo>
                    <a:pt x="27464" y="2036"/>
                  </a:lnTo>
                  <a:lnTo>
                    <a:pt x="28204" y="1808"/>
                  </a:lnTo>
                  <a:lnTo>
                    <a:pt x="28958" y="1595"/>
                  </a:lnTo>
                  <a:lnTo>
                    <a:pt x="29712" y="1395"/>
                  </a:lnTo>
                  <a:lnTo>
                    <a:pt x="30481" y="1196"/>
                  </a:lnTo>
                  <a:lnTo>
                    <a:pt x="31263" y="1025"/>
                  </a:lnTo>
                  <a:lnTo>
                    <a:pt x="32046" y="855"/>
                  </a:lnTo>
                  <a:lnTo>
                    <a:pt x="32843" y="698"/>
                  </a:lnTo>
                  <a:lnTo>
                    <a:pt x="33640" y="570"/>
                  </a:lnTo>
                  <a:lnTo>
                    <a:pt x="34436" y="442"/>
                  </a:lnTo>
                  <a:lnTo>
                    <a:pt x="35262" y="328"/>
                  </a:lnTo>
                  <a:lnTo>
                    <a:pt x="36087" y="243"/>
                  </a:lnTo>
                  <a:lnTo>
                    <a:pt x="36912" y="157"/>
                  </a:lnTo>
                  <a:lnTo>
                    <a:pt x="37752" y="100"/>
                  </a:lnTo>
                  <a:lnTo>
                    <a:pt x="38592" y="44"/>
                  </a:lnTo>
                  <a:lnTo>
                    <a:pt x="39445" y="15"/>
                  </a:lnTo>
                  <a:lnTo>
                    <a:pt x="40299" y="1"/>
                  </a:lnTo>
                  <a:lnTo>
                    <a:pt x="41167" y="1"/>
                  </a:lnTo>
                  <a:lnTo>
                    <a:pt x="42049" y="29"/>
                  </a:lnTo>
                  <a:lnTo>
                    <a:pt x="42917" y="58"/>
                  </a:lnTo>
                  <a:lnTo>
                    <a:pt x="43814" y="115"/>
                  </a:lnTo>
                  <a:lnTo>
                    <a:pt x="44710" y="200"/>
                  </a:lnTo>
                  <a:lnTo>
                    <a:pt x="45607" y="285"/>
                  </a:lnTo>
                  <a:lnTo>
                    <a:pt x="46518" y="413"/>
                  </a:lnTo>
                  <a:lnTo>
                    <a:pt x="47428" y="542"/>
                  </a:lnTo>
                  <a:lnTo>
                    <a:pt x="48353" y="698"/>
                  </a:lnTo>
                  <a:lnTo>
                    <a:pt x="49278" y="883"/>
                  </a:lnTo>
                  <a:lnTo>
                    <a:pt x="50203" y="1082"/>
                  </a:lnTo>
                  <a:lnTo>
                    <a:pt x="51142" y="1296"/>
                  </a:lnTo>
                  <a:lnTo>
                    <a:pt x="52096" y="1538"/>
                  </a:lnTo>
                  <a:lnTo>
                    <a:pt x="53049" y="1808"/>
                  </a:lnTo>
                  <a:lnTo>
                    <a:pt x="54003" y="2093"/>
                  </a:lnTo>
                  <a:lnTo>
                    <a:pt x="54970" y="2406"/>
                  </a:lnTo>
                  <a:lnTo>
                    <a:pt x="55938" y="2747"/>
                  </a:lnTo>
                  <a:lnTo>
                    <a:pt x="56920" y="3103"/>
                  </a:lnTo>
                  <a:lnTo>
                    <a:pt x="57902" y="3487"/>
                  </a:lnTo>
                  <a:lnTo>
                    <a:pt x="58883" y="3900"/>
                  </a:lnTo>
                  <a:lnTo>
                    <a:pt x="59879" y="4341"/>
                  </a:lnTo>
                  <a:lnTo>
                    <a:pt x="60876" y="4796"/>
                  </a:lnTo>
                  <a:lnTo>
                    <a:pt x="61886" y="5280"/>
                  </a:lnTo>
                  <a:lnTo>
                    <a:pt x="62896" y="5807"/>
                  </a:lnTo>
                  <a:lnTo>
                    <a:pt x="63907" y="6347"/>
                  </a:lnTo>
                  <a:lnTo>
                    <a:pt x="64931" y="6917"/>
                  </a:lnTo>
                  <a:lnTo>
                    <a:pt x="65956" y="7514"/>
                  </a:lnTo>
                  <a:lnTo>
                    <a:pt x="66994" y="8140"/>
                  </a:lnTo>
                  <a:lnTo>
                    <a:pt x="68033" y="8795"/>
                  </a:lnTo>
                  <a:lnTo>
                    <a:pt x="69072" y="9478"/>
                  </a:lnTo>
                  <a:lnTo>
                    <a:pt x="70111" y="10189"/>
                  </a:lnTo>
                  <a:lnTo>
                    <a:pt x="71164" y="10929"/>
                  </a:lnTo>
                  <a:lnTo>
                    <a:pt x="72231" y="11712"/>
                  </a:lnTo>
                  <a:lnTo>
                    <a:pt x="73284" y="12509"/>
                  </a:lnTo>
                  <a:lnTo>
                    <a:pt x="74351" y="13348"/>
                  </a:lnTo>
                  <a:lnTo>
                    <a:pt x="75419" y="14217"/>
                  </a:lnTo>
                  <a:lnTo>
                    <a:pt x="76500" y="15113"/>
                  </a:lnTo>
                  <a:lnTo>
                    <a:pt x="77581" y="16052"/>
                  </a:lnTo>
                  <a:lnTo>
                    <a:pt x="78663" y="17020"/>
                  </a:lnTo>
                  <a:lnTo>
                    <a:pt x="79744" y="18016"/>
                  </a:lnTo>
                  <a:lnTo>
                    <a:pt x="80840" y="19040"/>
                  </a:lnTo>
                  <a:lnTo>
                    <a:pt x="81936" y="20108"/>
                  </a:lnTo>
                  <a:lnTo>
                    <a:pt x="83046" y="21218"/>
                  </a:lnTo>
                  <a:lnTo>
                    <a:pt x="83046" y="21218"/>
                  </a:lnTo>
                  <a:lnTo>
                    <a:pt x="82590" y="21744"/>
                  </a:lnTo>
                  <a:lnTo>
                    <a:pt x="82050" y="22385"/>
                  </a:lnTo>
                  <a:lnTo>
                    <a:pt x="81295" y="23210"/>
                  </a:lnTo>
                  <a:lnTo>
                    <a:pt x="80342" y="24220"/>
                  </a:lnTo>
                  <a:lnTo>
                    <a:pt x="79787" y="24789"/>
                  </a:lnTo>
                  <a:lnTo>
                    <a:pt x="79189" y="25387"/>
                  </a:lnTo>
                  <a:lnTo>
                    <a:pt x="78535" y="26027"/>
                  </a:lnTo>
                  <a:lnTo>
                    <a:pt x="77838" y="26682"/>
                  </a:lnTo>
                  <a:lnTo>
                    <a:pt x="77098" y="27365"/>
                  </a:lnTo>
                  <a:lnTo>
                    <a:pt x="76315" y="28062"/>
                  </a:lnTo>
                  <a:lnTo>
                    <a:pt x="75475" y="28788"/>
                  </a:lnTo>
                  <a:lnTo>
                    <a:pt x="74607" y="29528"/>
                  </a:lnTo>
                  <a:lnTo>
                    <a:pt x="73682" y="30282"/>
                  </a:lnTo>
                  <a:lnTo>
                    <a:pt x="72729" y="31036"/>
                  </a:lnTo>
                  <a:lnTo>
                    <a:pt x="71719" y="31790"/>
                  </a:lnTo>
                  <a:lnTo>
                    <a:pt x="70680" y="32559"/>
                  </a:lnTo>
                  <a:lnTo>
                    <a:pt x="69599" y="33313"/>
                  </a:lnTo>
                  <a:lnTo>
                    <a:pt x="68474" y="34067"/>
                  </a:lnTo>
                  <a:lnTo>
                    <a:pt x="67322" y="34807"/>
                  </a:lnTo>
                  <a:lnTo>
                    <a:pt x="66112" y="35547"/>
                  </a:lnTo>
                  <a:lnTo>
                    <a:pt x="64888" y="36259"/>
                  </a:lnTo>
                  <a:lnTo>
                    <a:pt x="64248" y="36614"/>
                  </a:lnTo>
                  <a:lnTo>
                    <a:pt x="63608" y="36956"/>
                  </a:lnTo>
                  <a:lnTo>
                    <a:pt x="62967" y="37297"/>
                  </a:lnTo>
                  <a:lnTo>
                    <a:pt x="62299" y="37639"/>
                  </a:lnTo>
                  <a:lnTo>
                    <a:pt x="61644" y="37966"/>
                  </a:lnTo>
                  <a:lnTo>
                    <a:pt x="60961" y="38279"/>
                  </a:lnTo>
                  <a:lnTo>
                    <a:pt x="60278" y="38592"/>
                  </a:lnTo>
                  <a:lnTo>
                    <a:pt x="59581" y="38905"/>
                  </a:lnTo>
                  <a:lnTo>
                    <a:pt x="58883" y="39204"/>
                  </a:lnTo>
                  <a:lnTo>
                    <a:pt x="58172" y="39489"/>
                  </a:lnTo>
                  <a:lnTo>
                    <a:pt x="57460" y="39773"/>
                  </a:lnTo>
                  <a:lnTo>
                    <a:pt x="56735" y="40044"/>
                  </a:lnTo>
                  <a:lnTo>
                    <a:pt x="55995" y="40314"/>
                  </a:lnTo>
                  <a:lnTo>
                    <a:pt x="55255" y="40556"/>
                  </a:lnTo>
                  <a:lnTo>
                    <a:pt x="54515" y="40798"/>
                  </a:lnTo>
                  <a:lnTo>
                    <a:pt x="53761" y="41026"/>
                  </a:lnTo>
                  <a:lnTo>
                    <a:pt x="52992" y="41253"/>
                  </a:lnTo>
                  <a:lnTo>
                    <a:pt x="52224" y="41453"/>
                  </a:lnTo>
                  <a:lnTo>
                    <a:pt x="51441" y="41652"/>
                  </a:lnTo>
                  <a:lnTo>
                    <a:pt x="50659" y="41837"/>
                  </a:lnTo>
                  <a:lnTo>
                    <a:pt x="49862" y="42008"/>
                  </a:lnTo>
                  <a:lnTo>
                    <a:pt x="49065" y="42164"/>
                  </a:lnTo>
                  <a:lnTo>
                    <a:pt x="48254" y="42306"/>
                  </a:lnTo>
                  <a:lnTo>
                    <a:pt x="47443" y="42420"/>
                  </a:lnTo>
                  <a:lnTo>
                    <a:pt x="46617" y="42534"/>
                  </a:lnTo>
                  <a:lnTo>
                    <a:pt x="45792" y="42634"/>
                  </a:lnTo>
                  <a:lnTo>
                    <a:pt x="44952" y="42719"/>
                  </a:lnTo>
                  <a:lnTo>
                    <a:pt x="44113" y="42776"/>
                  </a:lnTo>
                  <a:lnTo>
                    <a:pt x="43273" y="42833"/>
                  </a:lnTo>
                  <a:lnTo>
                    <a:pt x="42419" y="42861"/>
                  </a:lnTo>
                  <a:lnTo>
                    <a:pt x="41551" y="42876"/>
                  </a:lnTo>
                  <a:lnTo>
                    <a:pt x="40683" y="42876"/>
                  </a:lnTo>
                  <a:lnTo>
                    <a:pt x="39815" y="42847"/>
                  </a:lnTo>
                  <a:lnTo>
                    <a:pt x="38933" y="42819"/>
                  </a:lnTo>
                  <a:lnTo>
                    <a:pt x="38051" y="42762"/>
                  </a:lnTo>
                  <a:lnTo>
                    <a:pt x="37169" y="42676"/>
                  </a:lnTo>
                  <a:lnTo>
                    <a:pt x="36272" y="42577"/>
                  </a:lnTo>
                  <a:lnTo>
                    <a:pt x="35376" y="42463"/>
                  </a:lnTo>
                  <a:lnTo>
                    <a:pt x="34465" y="42321"/>
                  </a:lnTo>
                  <a:lnTo>
                    <a:pt x="33554" y="42164"/>
                  </a:lnTo>
                  <a:lnTo>
                    <a:pt x="32629" y="41979"/>
                  </a:lnTo>
                  <a:lnTo>
                    <a:pt x="31704" y="41780"/>
                  </a:lnTo>
                  <a:lnTo>
                    <a:pt x="30779" y="41552"/>
                  </a:lnTo>
                  <a:lnTo>
                    <a:pt x="29854" y="41310"/>
                  </a:lnTo>
                  <a:lnTo>
                    <a:pt x="28915" y="41040"/>
                  </a:lnTo>
                  <a:lnTo>
                    <a:pt x="27976" y="40741"/>
                  </a:lnTo>
                  <a:lnTo>
                    <a:pt x="27023" y="40414"/>
                  </a:lnTo>
                  <a:lnTo>
                    <a:pt x="26069" y="40072"/>
                  </a:lnTo>
                  <a:lnTo>
                    <a:pt x="25116" y="39702"/>
                  </a:lnTo>
                  <a:lnTo>
                    <a:pt x="24148" y="39318"/>
                  </a:lnTo>
                  <a:lnTo>
                    <a:pt x="23195" y="38891"/>
                  </a:lnTo>
                  <a:lnTo>
                    <a:pt x="22213" y="38450"/>
                  </a:lnTo>
                  <a:lnTo>
                    <a:pt x="21245" y="37981"/>
                  </a:lnTo>
                  <a:lnTo>
                    <a:pt x="20263" y="37482"/>
                  </a:lnTo>
                  <a:lnTo>
                    <a:pt x="19282" y="36956"/>
                  </a:lnTo>
                  <a:lnTo>
                    <a:pt x="18300" y="36401"/>
                  </a:lnTo>
                  <a:lnTo>
                    <a:pt x="17304" y="35818"/>
                  </a:lnTo>
                  <a:lnTo>
                    <a:pt x="16322" y="35206"/>
                  </a:lnTo>
                  <a:lnTo>
                    <a:pt x="15326" y="34565"/>
                  </a:lnTo>
                  <a:lnTo>
                    <a:pt x="14315" y="33897"/>
                  </a:lnTo>
                  <a:lnTo>
                    <a:pt x="13319" y="33199"/>
                  </a:lnTo>
                  <a:lnTo>
                    <a:pt x="12309" y="32474"/>
                  </a:lnTo>
                  <a:lnTo>
                    <a:pt x="11299" y="31719"/>
                  </a:lnTo>
                  <a:lnTo>
                    <a:pt x="10288" y="30922"/>
                  </a:lnTo>
                  <a:lnTo>
                    <a:pt x="9264" y="30097"/>
                  </a:lnTo>
                  <a:lnTo>
                    <a:pt x="8253" y="29243"/>
                  </a:lnTo>
                  <a:lnTo>
                    <a:pt x="7229" y="28361"/>
                  </a:lnTo>
                  <a:lnTo>
                    <a:pt x="6204" y="27436"/>
                  </a:lnTo>
                  <a:lnTo>
                    <a:pt x="5166" y="26483"/>
                  </a:lnTo>
                  <a:lnTo>
                    <a:pt x="4141" y="25501"/>
                  </a:lnTo>
                  <a:lnTo>
                    <a:pt x="3102" y="24476"/>
                  </a:lnTo>
                  <a:lnTo>
                    <a:pt x="2078" y="23423"/>
                  </a:lnTo>
                  <a:lnTo>
                    <a:pt x="1039" y="22342"/>
                  </a:lnTo>
                  <a:lnTo>
                    <a:pt x="0" y="21218"/>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25"/>
            <p:cNvSpPr/>
            <p:nvPr/>
          </p:nvSpPr>
          <p:spPr>
            <a:xfrm>
              <a:off x="1438463" y="3160225"/>
              <a:ext cx="926750" cy="926750"/>
            </a:xfrm>
            <a:custGeom>
              <a:rect b="b" l="l" r="r" t="t"/>
              <a:pathLst>
                <a:path extrusionOk="0" h="37070" w="37070">
                  <a:moveTo>
                    <a:pt x="18542" y="1"/>
                  </a:moveTo>
                  <a:lnTo>
                    <a:pt x="18058" y="15"/>
                  </a:lnTo>
                  <a:lnTo>
                    <a:pt x="17589" y="29"/>
                  </a:lnTo>
                  <a:lnTo>
                    <a:pt x="17105" y="58"/>
                  </a:lnTo>
                  <a:lnTo>
                    <a:pt x="16635" y="100"/>
                  </a:lnTo>
                  <a:lnTo>
                    <a:pt x="16180" y="157"/>
                  </a:lnTo>
                  <a:lnTo>
                    <a:pt x="15710" y="214"/>
                  </a:lnTo>
                  <a:lnTo>
                    <a:pt x="15255" y="299"/>
                  </a:lnTo>
                  <a:lnTo>
                    <a:pt x="14799" y="385"/>
                  </a:lnTo>
                  <a:lnTo>
                    <a:pt x="14344" y="484"/>
                  </a:lnTo>
                  <a:lnTo>
                    <a:pt x="13903" y="584"/>
                  </a:lnTo>
                  <a:lnTo>
                    <a:pt x="13462" y="712"/>
                  </a:lnTo>
                  <a:lnTo>
                    <a:pt x="13021" y="840"/>
                  </a:lnTo>
                  <a:lnTo>
                    <a:pt x="12594" y="983"/>
                  </a:lnTo>
                  <a:lnTo>
                    <a:pt x="12167" y="1125"/>
                  </a:lnTo>
                  <a:lnTo>
                    <a:pt x="11740" y="1296"/>
                  </a:lnTo>
                  <a:lnTo>
                    <a:pt x="11327" y="1466"/>
                  </a:lnTo>
                  <a:lnTo>
                    <a:pt x="10915" y="1637"/>
                  </a:lnTo>
                  <a:lnTo>
                    <a:pt x="10502" y="1836"/>
                  </a:lnTo>
                  <a:lnTo>
                    <a:pt x="10104" y="2036"/>
                  </a:lnTo>
                  <a:lnTo>
                    <a:pt x="9705" y="2249"/>
                  </a:lnTo>
                  <a:lnTo>
                    <a:pt x="9307" y="2462"/>
                  </a:lnTo>
                  <a:lnTo>
                    <a:pt x="8923" y="2690"/>
                  </a:lnTo>
                  <a:lnTo>
                    <a:pt x="8553" y="2932"/>
                  </a:lnTo>
                  <a:lnTo>
                    <a:pt x="8168" y="3174"/>
                  </a:lnTo>
                  <a:lnTo>
                    <a:pt x="7813" y="3430"/>
                  </a:lnTo>
                  <a:lnTo>
                    <a:pt x="7443" y="3686"/>
                  </a:lnTo>
                  <a:lnTo>
                    <a:pt x="7101" y="3957"/>
                  </a:lnTo>
                  <a:lnTo>
                    <a:pt x="6745" y="4241"/>
                  </a:lnTo>
                  <a:lnTo>
                    <a:pt x="6404" y="4526"/>
                  </a:lnTo>
                  <a:lnTo>
                    <a:pt x="6077" y="4825"/>
                  </a:lnTo>
                  <a:lnTo>
                    <a:pt x="5749" y="5123"/>
                  </a:lnTo>
                  <a:lnTo>
                    <a:pt x="5436" y="5436"/>
                  </a:lnTo>
                  <a:lnTo>
                    <a:pt x="5123" y="5750"/>
                  </a:lnTo>
                  <a:lnTo>
                    <a:pt x="4824" y="6077"/>
                  </a:lnTo>
                  <a:lnTo>
                    <a:pt x="4525" y="6404"/>
                  </a:lnTo>
                  <a:lnTo>
                    <a:pt x="4241" y="6746"/>
                  </a:lnTo>
                  <a:lnTo>
                    <a:pt x="3956" y="7101"/>
                  </a:lnTo>
                  <a:lnTo>
                    <a:pt x="3686" y="7443"/>
                  </a:lnTo>
                  <a:lnTo>
                    <a:pt x="3430" y="7813"/>
                  </a:lnTo>
                  <a:lnTo>
                    <a:pt x="3174" y="8183"/>
                  </a:lnTo>
                  <a:lnTo>
                    <a:pt x="2918" y="8553"/>
                  </a:lnTo>
                  <a:lnTo>
                    <a:pt x="2690" y="8923"/>
                  </a:lnTo>
                  <a:lnTo>
                    <a:pt x="2462" y="9307"/>
                  </a:lnTo>
                  <a:lnTo>
                    <a:pt x="2234" y="9705"/>
                  </a:lnTo>
                  <a:lnTo>
                    <a:pt x="2035" y="10104"/>
                  </a:lnTo>
                  <a:lnTo>
                    <a:pt x="1836" y="10502"/>
                  </a:lnTo>
                  <a:lnTo>
                    <a:pt x="1637" y="10915"/>
                  </a:lnTo>
                  <a:lnTo>
                    <a:pt x="1466" y="11328"/>
                  </a:lnTo>
                  <a:lnTo>
                    <a:pt x="1295" y="11740"/>
                  </a:lnTo>
                  <a:lnTo>
                    <a:pt x="1125" y="12167"/>
                  </a:lnTo>
                  <a:lnTo>
                    <a:pt x="982" y="12594"/>
                  </a:lnTo>
                  <a:lnTo>
                    <a:pt x="840" y="13021"/>
                  </a:lnTo>
                  <a:lnTo>
                    <a:pt x="712" y="13462"/>
                  </a:lnTo>
                  <a:lnTo>
                    <a:pt x="584" y="13903"/>
                  </a:lnTo>
                  <a:lnTo>
                    <a:pt x="484" y="14359"/>
                  </a:lnTo>
                  <a:lnTo>
                    <a:pt x="385" y="14800"/>
                  </a:lnTo>
                  <a:lnTo>
                    <a:pt x="299" y="15255"/>
                  </a:lnTo>
                  <a:lnTo>
                    <a:pt x="214" y="15710"/>
                  </a:lnTo>
                  <a:lnTo>
                    <a:pt x="157" y="16180"/>
                  </a:lnTo>
                  <a:lnTo>
                    <a:pt x="100" y="16650"/>
                  </a:lnTo>
                  <a:lnTo>
                    <a:pt x="57" y="17105"/>
                  </a:lnTo>
                  <a:lnTo>
                    <a:pt x="29" y="17589"/>
                  </a:lnTo>
                  <a:lnTo>
                    <a:pt x="15" y="18058"/>
                  </a:lnTo>
                  <a:lnTo>
                    <a:pt x="0" y="18542"/>
                  </a:lnTo>
                  <a:lnTo>
                    <a:pt x="15" y="19012"/>
                  </a:lnTo>
                  <a:lnTo>
                    <a:pt x="29" y="19496"/>
                  </a:lnTo>
                  <a:lnTo>
                    <a:pt x="57" y="19965"/>
                  </a:lnTo>
                  <a:lnTo>
                    <a:pt x="100" y="20435"/>
                  </a:lnTo>
                  <a:lnTo>
                    <a:pt x="157" y="20904"/>
                  </a:lnTo>
                  <a:lnTo>
                    <a:pt x="214" y="21360"/>
                  </a:lnTo>
                  <a:lnTo>
                    <a:pt x="299" y="21815"/>
                  </a:lnTo>
                  <a:lnTo>
                    <a:pt x="385" y="22270"/>
                  </a:lnTo>
                  <a:lnTo>
                    <a:pt x="484" y="22726"/>
                  </a:lnTo>
                  <a:lnTo>
                    <a:pt x="584" y="23167"/>
                  </a:lnTo>
                  <a:lnTo>
                    <a:pt x="712" y="23608"/>
                  </a:lnTo>
                  <a:lnTo>
                    <a:pt x="840" y="24049"/>
                  </a:lnTo>
                  <a:lnTo>
                    <a:pt x="982" y="24476"/>
                  </a:lnTo>
                  <a:lnTo>
                    <a:pt x="1125" y="24903"/>
                  </a:lnTo>
                  <a:lnTo>
                    <a:pt x="1295" y="25330"/>
                  </a:lnTo>
                  <a:lnTo>
                    <a:pt x="1466" y="25757"/>
                  </a:lnTo>
                  <a:lnTo>
                    <a:pt x="1637" y="26169"/>
                  </a:lnTo>
                  <a:lnTo>
                    <a:pt x="1836" y="26568"/>
                  </a:lnTo>
                  <a:lnTo>
                    <a:pt x="2035" y="26981"/>
                  </a:lnTo>
                  <a:lnTo>
                    <a:pt x="2234" y="27365"/>
                  </a:lnTo>
                  <a:lnTo>
                    <a:pt x="2462" y="27763"/>
                  </a:lnTo>
                  <a:lnTo>
                    <a:pt x="2690" y="28147"/>
                  </a:lnTo>
                  <a:lnTo>
                    <a:pt x="2918" y="28532"/>
                  </a:lnTo>
                  <a:lnTo>
                    <a:pt x="3174" y="28902"/>
                  </a:lnTo>
                  <a:lnTo>
                    <a:pt x="3430" y="29272"/>
                  </a:lnTo>
                  <a:lnTo>
                    <a:pt x="3686" y="29627"/>
                  </a:lnTo>
                  <a:lnTo>
                    <a:pt x="3956" y="29983"/>
                  </a:lnTo>
                  <a:lnTo>
                    <a:pt x="4241" y="30325"/>
                  </a:lnTo>
                  <a:lnTo>
                    <a:pt x="4525" y="30666"/>
                  </a:lnTo>
                  <a:lnTo>
                    <a:pt x="4824" y="30993"/>
                  </a:lnTo>
                  <a:lnTo>
                    <a:pt x="5123" y="31321"/>
                  </a:lnTo>
                  <a:lnTo>
                    <a:pt x="5436" y="31648"/>
                  </a:lnTo>
                  <a:lnTo>
                    <a:pt x="5749" y="31947"/>
                  </a:lnTo>
                  <a:lnTo>
                    <a:pt x="6077" y="32260"/>
                  </a:lnTo>
                  <a:lnTo>
                    <a:pt x="6404" y="32545"/>
                  </a:lnTo>
                  <a:lnTo>
                    <a:pt x="6745" y="32843"/>
                  </a:lnTo>
                  <a:lnTo>
                    <a:pt x="7101" y="33114"/>
                  </a:lnTo>
                  <a:lnTo>
                    <a:pt x="7443" y="33384"/>
                  </a:lnTo>
                  <a:lnTo>
                    <a:pt x="7813" y="33654"/>
                  </a:lnTo>
                  <a:lnTo>
                    <a:pt x="8168" y="33911"/>
                  </a:lnTo>
                  <a:lnTo>
                    <a:pt x="8553" y="34152"/>
                  </a:lnTo>
                  <a:lnTo>
                    <a:pt x="8923" y="34380"/>
                  </a:lnTo>
                  <a:lnTo>
                    <a:pt x="9307" y="34608"/>
                  </a:lnTo>
                  <a:lnTo>
                    <a:pt x="9705" y="34836"/>
                  </a:lnTo>
                  <a:lnTo>
                    <a:pt x="10104" y="35035"/>
                  </a:lnTo>
                  <a:lnTo>
                    <a:pt x="10502" y="35248"/>
                  </a:lnTo>
                  <a:lnTo>
                    <a:pt x="10915" y="35433"/>
                  </a:lnTo>
                  <a:lnTo>
                    <a:pt x="11327" y="35618"/>
                  </a:lnTo>
                  <a:lnTo>
                    <a:pt x="11740" y="35789"/>
                  </a:lnTo>
                  <a:lnTo>
                    <a:pt x="12167" y="35945"/>
                  </a:lnTo>
                  <a:lnTo>
                    <a:pt x="12594" y="36102"/>
                  </a:lnTo>
                  <a:lnTo>
                    <a:pt x="13021" y="36230"/>
                  </a:lnTo>
                  <a:lnTo>
                    <a:pt x="13462" y="36372"/>
                  </a:lnTo>
                  <a:lnTo>
                    <a:pt x="13903" y="36486"/>
                  </a:lnTo>
                  <a:lnTo>
                    <a:pt x="14344" y="36600"/>
                  </a:lnTo>
                  <a:lnTo>
                    <a:pt x="14799" y="36700"/>
                  </a:lnTo>
                  <a:lnTo>
                    <a:pt x="15255" y="36785"/>
                  </a:lnTo>
                  <a:lnTo>
                    <a:pt x="15710" y="36856"/>
                  </a:lnTo>
                  <a:lnTo>
                    <a:pt x="16180" y="36927"/>
                  </a:lnTo>
                  <a:lnTo>
                    <a:pt x="16635" y="36970"/>
                  </a:lnTo>
                  <a:lnTo>
                    <a:pt x="17105" y="37013"/>
                  </a:lnTo>
                  <a:lnTo>
                    <a:pt x="17589" y="37041"/>
                  </a:lnTo>
                  <a:lnTo>
                    <a:pt x="18058" y="37070"/>
                  </a:lnTo>
                  <a:lnTo>
                    <a:pt x="19012" y="37070"/>
                  </a:lnTo>
                  <a:lnTo>
                    <a:pt x="19495" y="37041"/>
                  </a:lnTo>
                  <a:lnTo>
                    <a:pt x="19965" y="37013"/>
                  </a:lnTo>
                  <a:lnTo>
                    <a:pt x="20435" y="36970"/>
                  </a:lnTo>
                  <a:lnTo>
                    <a:pt x="20890" y="36927"/>
                  </a:lnTo>
                  <a:lnTo>
                    <a:pt x="21359" y="36856"/>
                  </a:lnTo>
                  <a:lnTo>
                    <a:pt x="21815" y="36785"/>
                  </a:lnTo>
                  <a:lnTo>
                    <a:pt x="22270" y="36700"/>
                  </a:lnTo>
                  <a:lnTo>
                    <a:pt x="22726" y="36600"/>
                  </a:lnTo>
                  <a:lnTo>
                    <a:pt x="23167" y="36486"/>
                  </a:lnTo>
                  <a:lnTo>
                    <a:pt x="23608" y="36372"/>
                  </a:lnTo>
                  <a:lnTo>
                    <a:pt x="24049" y="36230"/>
                  </a:lnTo>
                  <a:lnTo>
                    <a:pt x="24476" y="36102"/>
                  </a:lnTo>
                  <a:lnTo>
                    <a:pt x="24903" y="35945"/>
                  </a:lnTo>
                  <a:lnTo>
                    <a:pt x="25330" y="35789"/>
                  </a:lnTo>
                  <a:lnTo>
                    <a:pt x="25742" y="35618"/>
                  </a:lnTo>
                  <a:lnTo>
                    <a:pt x="26169" y="35433"/>
                  </a:lnTo>
                  <a:lnTo>
                    <a:pt x="26568" y="35248"/>
                  </a:lnTo>
                  <a:lnTo>
                    <a:pt x="26966" y="35035"/>
                  </a:lnTo>
                  <a:lnTo>
                    <a:pt x="27364" y="34836"/>
                  </a:lnTo>
                  <a:lnTo>
                    <a:pt x="27763" y="34608"/>
                  </a:lnTo>
                  <a:lnTo>
                    <a:pt x="28147" y="34380"/>
                  </a:lnTo>
                  <a:lnTo>
                    <a:pt x="28531" y="34152"/>
                  </a:lnTo>
                  <a:lnTo>
                    <a:pt x="28901" y="33911"/>
                  </a:lnTo>
                  <a:lnTo>
                    <a:pt x="29257" y="33654"/>
                  </a:lnTo>
                  <a:lnTo>
                    <a:pt x="29627" y="33384"/>
                  </a:lnTo>
                  <a:lnTo>
                    <a:pt x="29983" y="33114"/>
                  </a:lnTo>
                  <a:lnTo>
                    <a:pt x="30324" y="32843"/>
                  </a:lnTo>
                  <a:lnTo>
                    <a:pt x="30666" y="32545"/>
                  </a:lnTo>
                  <a:lnTo>
                    <a:pt x="30993" y="32260"/>
                  </a:lnTo>
                  <a:lnTo>
                    <a:pt x="31320" y="31947"/>
                  </a:lnTo>
                  <a:lnTo>
                    <a:pt x="31633" y="31648"/>
                  </a:lnTo>
                  <a:lnTo>
                    <a:pt x="31946" y="31321"/>
                  </a:lnTo>
                  <a:lnTo>
                    <a:pt x="32260" y="30993"/>
                  </a:lnTo>
                  <a:lnTo>
                    <a:pt x="32544" y="30666"/>
                  </a:lnTo>
                  <a:lnTo>
                    <a:pt x="32843" y="30325"/>
                  </a:lnTo>
                  <a:lnTo>
                    <a:pt x="33113" y="29983"/>
                  </a:lnTo>
                  <a:lnTo>
                    <a:pt x="33384" y="29627"/>
                  </a:lnTo>
                  <a:lnTo>
                    <a:pt x="33654" y="29272"/>
                  </a:lnTo>
                  <a:lnTo>
                    <a:pt x="33896" y="28902"/>
                  </a:lnTo>
                  <a:lnTo>
                    <a:pt x="34152" y="28532"/>
                  </a:lnTo>
                  <a:lnTo>
                    <a:pt x="34380" y="28147"/>
                  </a:lnTo>
                  <a:lnTo>
                    <a:pt x="34607" y="27763"/>
                  </a:lnTo>
                  <a:lnTo>
                    <a:pt x="34835" y="27365"/>
                  </a:lnTo>
                  <a:lnTo>
                    <a:pt x="35034" y="26981"/>
                  </a:lnTo>
                  <a:lnTo>
                    <a:pt x="35234" y="26568"/>
                  </a:lnTo>
                  <a:lnTo>
                    <a:pt x="35433" y="26169"/>
                  </a:lnTo>
                  <a:lnTo>
                    <a:pt x="35618" y="25757"/>
                  </a:lnTo>
                  <a:lnTo>
                    <a:pt x="35789" y="25330"/>
                  </a:lnTo>
                  <a:lnTo>
                    <a:pt x="35945" y="24903"/>
                  </a:lnTo>
                  <a:lnTo>
                    <a:pt x="36087" y="24476"/>
                  </a:lnTo>
                  <a:lnTo>
                    <a:pt x="36230" y="24049"/>
                  </a:lnTo>
                  <a:lnTo>
                    <a:pt x="36358" y="23608"/>
                  </a:lnTo>
                  <a:lnTo>
                    <a:pt x="36486" y="23167"/>
                  </a:lnTo>
                  <a:lnTo>
                    <a:pt x="36600" y="22726"/>
                  </a:lnTo>
                  <a:lnTo>
                    <a:pt x="36685" y="22270"/>
                  </a:lnTo>
                  <a:lnTo>
                    <a:pt x="36785" y="21815"/>
                  </a:lnTo>
                  <a:lnTo>
                    <a:pt x="36856" y="21360"/>
                  </a:lnTo>
                  <a:lnTo>
                    <a:pt x="36913" y="20904"/>
                  </a:lnTo>
                  <a:lnTo>
                    <a:pt x="36970" y="20435"/>
                  </a:lnTo>
                  <a:lnTo>
                    <a:pt x="37012" y="19965"/>
                  </a:lnTo>
                  <a:lnTo>
                    <a:pt x="37041" y="19496"/>
                  </a:lnTo>
                  <a:lnTo>
                    <a:pt x="37055" y="19012"/>
                  </a:lnTo>
                  <a:lnTo>
                    <a:pt x="37069" y="18542"/>
                  </a:lnTo>
                  <a:lnTo>
                    <a:pt x="37055" y="18058"/>
                  </a:lnTo>
                  <a:lnTo>
                    <a:pt x="37041" y="17589"/>
                  </a:lnTo>
                  <a:lnTo>
                    <a:pt x="37012" y="17105"/>
                  </a:lnTo>
                  <a:lnTo>
                    <a:pt x="36970" y="16650"/>
                  </a:lnTo>
                  <a:lnTo>
                    <a:pt x="36913" y="16180"/>
                  </a:lnTo>
                  <a:lnTo>
                    <a:pt x="36856" y="15710"/>
                  </a:lnTo>
                  <a:lnTo>
                    <a:pt x="36785" y="15255"/>
                  </a:lnTo>
                  <a:lnTo>
                    <a:pt x="36685" y="14800"/>
                  </a:lnTo>
                  <a:lnTo>
                    <a:pt x="36600" y="14359"/>
                  </a:lnTo>
                  <a:lnTo>
                    <a:pt x="36486" y="13903"/>
                  </a:lnTo>
                  <a:lnTo>
                    <a:pt x="36358" y="13462"/>
                  </a:lnTo>
                  <a:lnTo>
                    <a:pt x="36230" y="13021"/>
                  </a:lnTo>
                  <a:lnTo>
                    <a:pt x="36087" y="12594"/>
                  </a:lnTo>
                  <a:lnTo>
                    <a:pt x="35945" y="12167"/>
                  </a:lnTo>
                  <a:lnTo>
                    <a:pt x="35789" y="11740"/>
                  </a:lnTo>
                  <a:lnTo>
                    <a:pt x="35618" y="11328"/>
                  </a:lnTo>
                  <a:lnTo>
                    <a:pt x="35433" y="10915"/>
                  </a:lnTo>
                  <a:lnTo>
                    <a:pt x="35234" y="10502"/>
                  </a:lnTo>
                  <a:lnTo>
                    <a:pt x="35034" y="10104"/>
                  </a:lnTo>
                  <a:lnTo>
                    <a:pt x="34835" y="9705"/>
                  </a:lnTo>
                  <a:lnTo>
                    <a:pt x="34607" y="9307"/>
                  </a:lnTo>
                  <a:lnTo>
                    <a:pt x="34380" y="8923"/>
                  </a:lnTo>
                  <a:lnTo>
                    <a:pt x="34152" y="8553"/>
                  </a:lnTo>
                  <a:lnTo>
                    <a:pt x="33896" y="8183"/>
                  </a:lnTo>
                  <a:lnTo>
                    <a:pt x="33654" y="7813"/>
                  </a:lnTo>
                  <a:lnTo>
                    <a:pt x="33384" y="7443"/>
                  </a:lnTo>
                  <a:lnTo>
                    <a:pt x="33113" y="7101"/>
                  </a:lnTo>
                  <a:lnTo>
                    <a:pt x="32843" y="6746"/>
                  </a:lnTo>
                  <a:lnTo>
                    <a:pt x="32544" y="6404"/>
                  </a:lnTo>
                  <a:lnTo>
                    <a:pt x="32260" y="6077"/>
                  </a:lnTo>
                  <a:lnTo>
                    <a:pt x="31946" y="5750"/>
                  </a:lnTo>
                  <a:lnTo>
                    <a:pt x="31633" y="5436"/>
                  </a:lnTo>
                  <a:lnTo>
                    <a:pt x="31320" y="5123"/>
                  </a:lnTo>
                  <a:lnTo>
                    <a:pt x="30993" y="4825"/>
                  </a:lnTo>
                  <a:lnTo>
                    <a:pt x="30666" y="4526"/>
                  </a:lnTo>
                  <a:lnTo>
                    <a:pt x="30324" y="4241"/>
                  </a:lnTo>
                  <a:lnTo>
                    <a:pt x="29983" y="3957"/>
                  </a:lnTo>
                  <a:lnTo>
                    <a:pt x="29627" y="3686"/>
                  </a:lnTo>
                  <a:lnTo>
                    <a:pt x="29257" y="3430"/>
                  </a:lnTo>
                  <a:lnTo>
                    <a:pt x="28901" y="3174"/>
                  </a:lnTo>
                  <a:lnTo>
                    <a:pt x="28531" y="2932"/>
                  </a:lnTo>
                  <a:lnTo>
                    <a:pt x="28147" y="2690"/>
                  </a:lnTo>
                  <a:lnTo>
                    <a:pt x="27763" y="2462"/>
                  </a:lnTo>
                  <a:lnTo>
                    <a:pt x="27364" y="2249"/>
                  </a:lnTo>
                  <a:lnTo>
                    <a:pt x="26966" y="2036"/>
                  </a:lnTo>
                  <a:lnTo>
                    <a:pt x="26568" y="1836"/>
                  </a:lnTo>
                  <a:lnTo>
                    <a:pt x="26169" y="1637"/>
                  </a:lnTo>
                  <a:lnTo>
                    <a:pt x="25742" y="1466"/>
                  </a:lnTo>
                  <a:lnTo>
                    <a:pt x="25330" y="1296"/>
                  </a:lnTo>
                  <a:lnTo>
                    <a:pt x="24903" y="1125"/>
                  </a:lnTo>
                  <a:lnTo>
                    <a:pt x="24476" y="983"/>
                  </a:lnTo>
                  <a:lnTo>
                    <a:pt x="24049" y="840"/>
                  </a:lnTo>
                  <a:lnTo>
                    <a:pt x="23608" y="712"/>
                  </a:lnTo>
                  <a:lnTo>
                    <a:pt x="23167" y="584"/>
                  </a:lnTo>
                  <a:lnTo>
                    <a:pt x="22726" y="484"/>
                  </a:lnTo>
                  <a:lnTo>
                    <a:pt x="22270" y="385"/>
                  </a:lnTo>
                  <a:lnTo>
                    <a:pt x="21815" y="299"/>
                  </a:lnTo>
                  <a:lnTo>
                    <a:pt x="21359" y="214"/>
                  </a:lnTo>
                  <a:lnTo>
                    <a:pt x="20890" y="157"/>
                  </a:lnTo>
                  <a:lnTo>
                    <a:pt x="20435" y="100"/>
                  </a:lnTo>
                  <a:lnTo>
                    <a:pt x="19965" y="58"/>
                  </a:lnTo>
                  <a:lnTo>
                    <a:pt x="19495" y="29"/>
                  </a:lnTo>
                  <a:lnTo>
                    <a:pt x="19012" y="15"/>
                  </a:lnTo>
                  <a:lnTo>
                    <a:pt x="18542" y="1"/>
                  </a:lnTo>
                  <a:close/>
                </a:path>
              </a:pathLst>
            </a:custGeom>
            <a:solidFill>
              <a:srgbClr val="2119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25"/>
            <p:cNvSpPr/>
            <p:nvPr/>
          </p:nvSpPr>
          <p:spPr>
            <a:xfrm>
              <a:off x="1438463" y="3160225"/>
              <a:ext cx="926750" cy="926750"/>
            </a:xfrm>
            <a:custGeom>
              <a:rect b="b" l="l" r="r" t="t"/>
              <a:pathLst>
                <a:path extrusionOk="0" fill="none" h="37070" w="37070">
                  <a:moveTo>
                    <a:pt x="37069" y="18542"/>
                  </a:moveTo>
                  <a:lnTo>
                    <a:pt x="37069" y="18542"/>
                  </a:lnTo>
                  <a:lnTo>
                    <a:pt x="37055" y="19012"/>
                  </a:lnTo>
                  <a:lnTo>
                    <a:pt x="37041" y="19496"/>
                  </a:lnTo>
                  <a:lnTo>
                    <a:pt x="37012" y="19965"/>
                  </a:lnTo>
                  <a:lnTo>
                    <a:pt x="36970" y="20435"/>
                  </a:lnTo>
                  <a:lnTo>
                    <a:pt x="36913" y="20904"/>
                  </a:lnTo>
                  <a:lnTo>
                    <a:pt x="36856" y="21360"/>
                  </a:lnTo>
                  <a:lnTo>
                    <a:pt x="36785" y="21815"/>
                  </a:lnTo>
                  <a:lnTo>
                    <a:pt x="36685" y="22270"/>
                  </a:lnTo>
                  <a:lnTo>
                    <a:pt x="36600" y="22726"/>
                  </a:lnTo>
                  <a:lnTo>
                    <a:pt x="36486" y="23167"/>
                  </a:lnTo>
                  <a:lnTo>
                    <a:pt x="36358" y="23608"/>
                  </a:lnTo>
                  <a:lnTo>
                    <a:pt x="36230" y="24049"/>
                  </a:lnTo>
                  <a:lnTo>
                    <a:pt x="36087" y="24476"/>
                  </a:lnTo>
                  <a:lnTo>
                    <a:pt x="35945" y="24903"/>
                  </a:lnTo>
                  <a:lnTo>
                    <a:pt x="35789" y="25330"/>
                  </a:lnTo>
                  <a:lnTo>
                    <a:pt x="35618" y="25757"/>
                  </a:lnTo>
                  <a:lnTo>
                    <a:pt x="35433" y="26169"/>
                  </a:lnTo>
                  <a:lnTo>
                    <a:pt x="35234" y="26568"/>
                  </a:lnTo>
                  <a:lnTo>
                    <a:pt x="35034" y="26981"/>
                  </a:lnTo>
                  <a:lnTo>
                    <a:pt x="34835" y="27365"/>
                  </a:lnTo>
                  <a:lnTo>
                    <a:pt x="34607" y="27763"/>
                  </a:lnTo>
                  <a:lnTo>
                    <a:pt x="34380" y="28147"/>
                  </a:lnTo>
                  <a:lnTo>
                    <a:pt x="34152" y="28532"/>
                  </a:lnTo>
                  <a:lnTo>
                    <a:pt x="33896" y="28902"/>
                  </a:lnTo>
                  <a:lnTo>
                    <a:pt x="33654" y="29272"/>
                  </a:lnTo>
                  <a:lnTo>
                    <a:pt x="33384" y="29627"/>
                  </a:lnTo>
                  <a:lnTo>
                    <a:pt x="33113" y="29983"/>
                  </a:lnTo>
                  <a:lnTo>
                    <a:pt x="32843" y="30325"/>
                  </a:lnTo>
                  <a:lnTo>
                    <a:pt x="32544" y="30666"/>
                  </a:lnTo>
                  <a:lnTo>
                    <a:pt x="32260" y="30993"/>
                  </a:lnTo>
                  <a:lnTo>
                    <a:pt x="31946" y="31321"/>
                  </a:lnTo>
                  <a:lnTo>
                    <a:pt x="31633" y="31648"/>
                  </a:lnTo>
                  <a:lnTo>
                    <a:pt x="31320" y="31947"/>
                  </a:lnTo>
                  <a:lnTo>
                    <a:pt x="30993" y="32260"/>
                  </a:lnTo>
                  <a:lnTo>
                    <a:pt x="30666" y="32545"/>
                  </a:lnTo>
                  <a:lnTo>
                    <a:pt x="30324" y="32843"/>
                  </a:lnTo>
                  <a:lnTo>
                    <a:pt x="29983" y="33114"/>
                  </a:lnTo>
                  <a:lnTo>
                    <a:pt x="29627" y="33384"/>
                  </a:lnTo>
                  <a:lnTo>
                    <a:pt x="29257" y="33654"/>
                  </a:lnTo>
                  <a:lnTo>
                    <a:pt x="28901" y="33911"/>
                  </a:lnTo>
                  <a:lnTo>
                    <a:pt x="28531" y="34152"/>
                  </a:lnTo>
                  <a:lnTo>
                    <a:pt x="28147" y="34380"/>
                  </a:lnTo>
                  <a:lnTo>
                    <a:pt x="27763" y="34608"/>
                  </a:lnTo>
                  <a:lnTo>
                    <a:pt x="27364" y="34836"/>
                  </a:lnTo>
                  <a:lnTo>
                    <a:pt x="26966" y="35035"/>
                  </a:lnTo>
                  <a:lnTo>
                    <a:pt x="26568" y="35248"/>
                  </a:lnTo>
                  <a:lnTo>
                    <a:pt x="26169" y="35433"/>
                  </a:lnTo>
                  <a:lnTo>
                    <a:pt x="25742" y="35618"/>
                  </a:lnTo>
                  <a:lnTo>
                    <a:pt x="25330" y="35789"/>
                  </a:lnTo>
                  <a:lnTo>
                    <a:pt x="24903" y="35945"/>
                  </a:lnTo>
                  <a:lnTo>
                    <a:pt x="24476" y="36102"/>
                  </a:lnTo>
                  <a:lnTo>
                    <a:pt x="24049" y="36230"/>
                  </a:lnTo>
                  <a:lnTo>
                    <a:pt x="23608" y="36372"/>
                  </a:lnTo>
                  <a:lnTo>
                    <a:pt x="23167" y="36486"/>
                  </a:lnTo>
                  <a:lnTo>
                    <a:pt x="22726" y="36600"/>
                  </a:lnTo>
                  <a:lnTo>
                    <a:pt x="22270" y="36700"/>
                  </a:lnTo>
                  <a:lnTo>
                    <a:pt x="21815" y="36785"/>
                  </a:lnTo>
                  <a:lnTo>
                    <a:pt x="21359" y="36856"/>
                  </a:lnTo>
                  <a:lnTo>
                    <a:pt x="20890" y="36927"/>
                  </a:lnTo>
                  <a:lnTo>
                    <a:pt x="20435" y="36970"/>
                  </a:lnTo>
                  <a:lnTo>
                    <a:pt x="19965" y="37013"/>
                  </a:lnTo>
                  <a:lnTo>
                    <a:pt x="19495" y="37041"/>
                  </a:lnTo>
                  <a:lnTo>
                    <a:pt x="19012" y="37070"/>
                  </a:lnTo>
                  <a:lnTo>
                    <a:pt x="18542" y="37070"/>
                  </a:lnTo>
                  <a:lnTo>
                    <a:pt x="18542" y="37070"/>
                  </a:lnTo>
                  <a:lnTo>
                    <a:pt x="18058" y="37070"/>
                  </a:lnTo>
                  <a:lnTo>
                    <a:pt x="17589" y="37041"/>
                  </a:lnTo>
                  <a:lnTo>
                    <a:pt x="17105" y="37013"/>
                  </a:lnTo>
                  <a:lnTo>
                    <a:pt x="16635" y="36970"/>
                  </a:lnTo>
                  <a:lnTo>
                    <a:pt x="16180" y="36927"/>
                  </a:lnTo>
                  <a:lnTo>
                    <a:pt x="15710" y="36856"/>
                  </a:lnTo>
                  <a:lnTo>
                    <a:pt x="15255" y="36785"/>
                  </a:lnTo>
                  <a:lnTo>
                    <a:pt x="14799" y="36700"/>
                  </a:lnTo>
                  <a:lnTo>
                    <a:pt x="14344" y="36600"/>
                  </a:lnTo>
                  <a:lnTo>
                    <a:pt x="13903" y="36486"/>
                  </a:lnTo>
                  <a:lnTo>
                    <a:pt x="13462" y="36372"/>
                  </a:lnTo>
                  <a:lnTo>
                    <a:pt x="13021" y="36230"/>
                  </a:lnTo>
                  <a:lnTo>
                    <a:pt x="12594" y="36102"/>
                  </a:lnTo>
                  <a:lnTo>
                    <a:pt x="12167" y="35945"/>
                  </a:lnTo>
                  <a:lnTo>
                    <a:pt x="11740" y="35789"/>
                  </a:lnTo>
                  <a:lnTo>
                    <a:pt x="11327" y="35618"/>
                  </a:lnTo>
                  <a:lnTo>
                    <a:pt x="10915" y="35433"/>
                  </a:lnTo>
                  <a:lnTo>
                    <a:pt x="10502" y="35248"/>
                  </a:lnTo>
                  <a:lnTo>
                    <a:pt x="10104" y="35035"/>
                  </a:lnTo>
                  <a:lnTo>
                    <a:pt x="9705" y="34836"/>
                  </a:lnTo>
                  <a:lnTo>
                    <a:pt x="9307" y="34608"/>
                  </a:lnTo>
                  <a:lnTo>
                    <a:pt x="8923" y="34380"/>
                  </a:lnTo>
                  <a:lnTo>
                    <a:pt x="8553" y="34152"/>
                  </a:lnTo>
                  <a:lnTo>
                    <a:pt x="8168" y="33911"/>
                  </a:lnTo>
                  <a:lnTo>
                    <a:pt x="7813" y="33654"/>
                  </a:lnTo>
                  <a:lnTo>
                    <a:pt x="7443" y="33384"/>
                  </a:lnTo>
                  <a:lnTo>
                    <a:pt x="7101" y="33114"/>
                  </a:lnTo>
                  <a:lnTo>
                    <a:pt x="6745" y="32843"/>
                  </a:lnTo>
                  <a:lnTo>
                    <a:pt x="6404" y="32545"/>
                  </a:lnTo>
                  <a:lnTo>
                    <a:pt x="6077" y="32260"/>
                  </a:lnTo>
                  <a:lnTo>
                    <a:pt x="5749" y="31947"/>
                  </a:lnTo>
                  <a:lnTo>
                    <a:pt x="5436" y="31648"/>
                  </a:lnTo>
                  <a:lnTo>
                    <a:pt x="5123" y="31321"/>
                  </a:lnTo>
                  <a:lnTo>
                    <a:pt x="4824" y="30993"/>
                  </a:lnTo>
                  <a:lnTo>
                    <a:pt x="4525" y="30666"/>
                  </a:lnTo>
                  <a:lnTo>
                    <a:pt x="4241" y="30325"/>
                  </a:lnTo>
                  <a:lnTo>
                    <a:pt x="3956" y="29983"/>
                  </a:lnTo>
                  <a:lnTo>
                    <a:pt x="3686" y="29627"/>
                  </a:lnTo>
                  <a:lnTo>
                    <a:pt x="3430" y="29272"/>
                  </a:lnTo>
                  <a:lnTo>
                    <a:pt x="3174" y="28902"/>
                  </a:lnTo>
                  <a:lnTo>
                    <a:pt x="2918" y="28532"/>
                  </a:lnTo>
                  <a:lnTo>
                    <a:pt x="2690" y="28147"/>
                  </a:lnTo>
                  <a:lnTo>
                    <a:pt x="2462" y="27763"/>
                  </a:lnTo>
                  <a:lnTo>
                    <a:pt x="2234" y="27365"/>
                  </a:lnTo>
                  <a:lnTo>
                    <a:pt x="2035" y="26981"/>
                  </a:lnTo>
                  <a:lnTo>
                    <a:pt x="1836" y="26568"/>
                  </a:lnTo>
                  <a:lnTo>
                    <a:pt x="1637" y="26169"/>
                  </a:lnTo>
                  <a:lnTo>
                    <a:pt x="1466" y="25757"/>
                  </a:lnTo>
                  <a:lnTo>
                    <a:pt x="1295" y="25330"/>
                  </a:lnTo>
                  <a:lnTo>
                    <a:pt x="1125" y="24903"/>
                  </a:lnTo>
                  <a:lnTo>
                    <a:pt x="982" y="24476"/>
                  </a:lnTo>
                  <a:lnTo>
                    <a:pt x="840" y="24049"/>
                  </a:lnTo>
                  <a:lnTo>
                    <a:pt x="712" y="23608"/>
                  </a:lnTo>
                  <a:lnTo>
                    <a:pt x="584" y="23167"/>
                  </a:lnTo>
                  <a:lnTo>
                    <a:pt x="484" y="22726"/>
                  </a:lnTo>
                  <a:lnTo>
                    <a:pt x="385" y="22270"/>
                  </a:lnTo>
                  <a:lnTo>
                    <a:pt x="299" y="21815"/>
                  </a:lnTo>
                  <a:lnTo>
                    <a:pt x="214" y="21360"/>
                  </a:lnTo>
                  <a:lnTo>
                    <a:pt x="157" y="20904"/>
                  </a:lnTo>
                  <a:lnTo>
                    <a:pt x="100" y="20435"/>
                  </a:lnTo>
                  <a:lnTo>
                    <a:pt x="57" y="19965"/>
                  </a:lnTo>
                  <a:lnTo>
                    <a:pt x="29" y="19496"/>
                  </a:lnTo>
                  <a:lnTo>
                    <a:pt x="15" y="19012"/>
                  </a:lnTo>
                  <a:lnTo>
                    <a:pt x="0" y="18542"/>
                  </a:lnTo>
                  <a:lnTo>
                    <a:pt x="0" y="18542"/>
                  </a:lnTo>
                  <a:lnTo>
                    <a:pt x="15" y="18058"/>
                  </a:lnTo>
                  <a:lnTo>
                    <a:pt x="29" y="17589"/>
                  </a:lnTo>
                  <a:lnTo>
                    <a:pt x="57" y="17105"/>
                  </a:lnTo>
                  <a:lnTo>
                    <a:pt x="100" y="16650"/>
                  </a:lnTo>
                  <a:lnTo>
                    <a:pt x="157" y="16180"/>
                  </a:lnTo>
                  <a:lnTo>
                    <a:pt x="214" y="15710"/>
                  </a:lnTo>
                  <a:lnTo>
                    <a:pt x="299" y="15255"/>
                  </a:lnTo>
                  <a:lnTo>
                    <a:pt x="385" y="14800"/>
                  </a:lnTo>
                  <a:lnTo>
                    <a:pt x="484" y="14359"/>
                  </a:lnTo>
                  <a:lnTo>
                    <a:pt x="584" y="13903"/>
                  </a:lnTo>
                  <a:lnTo>
                    <a:pt x="712" y="13462"/>
                  </a:lnTo>
                  <a:lnTo>
                    <a:pt x="840" y="13021"/>
                  </a:lnTo>
                  <a:lnTo>
                    <a:pt x="982" y="12594"/>
                  </a:lnTo>
                  <a:lnTo>
                    <a:pt x="1125" y="12167"/>
                  </a:lnTo>
                  <a:lnTo>
                    <a:pt x="1295" y="11740"/>
                  </a:lnTo>
                  <a:lnTo>
                    <a:pt x="1466" y="11328"/>
                  </a:lnTo>
                  <a:lnTo>
                    <a:pt x="1637" y="10915"/>
                  </a:lnTo>
                  <a:lnTo>
                    <a:pt x="1836" y="10502"/>
                  </a:lnTo>
                  <a:lnTo>
                    <a:pt x="2035" y="10104"/>
                  </a:lnTo>
                  <a:lnTo>
                    <a:pt x="2234" y="9705"/>
                  </a:lnTo>
                  <a:lnTo>
                    <a:pt x="2462" y="9307"/>
                  </a:lnTo>
                  <a:lnTo>
                    <a:pt x="2690" y="8923"/>
                  </a:lnTo>
                  <a:lnTo>
                    <a:pt x="2918" y="8553"/>
                  </a:lnTo>
                  <a:lnTo>
                    <a:pt x="3174" y="8183"/>
                  </a:lnTo>
                  <a:lnTo>
                    <a:pt x="3430" y="7813"/>
                  </a:lnTo>
                  <a:lnTo>
                    <a:pt x="3686" y="7443"/>
                  </a:lnTo>
                  <a:lnTo>
                    <a:pt x="3956" y="7101"/>
                  </a:lnTo>
                  <a:lnTo>
                    <a:pt x="4241" y="6746"/>
                  </a:lnTo>
                  <a:lnTo>
                    <a:pt x="4525" y="6404"/>
                  </a:lnTo>
                  <a:lnTo>
                    <a:pt x="4824" y="6077"/>
                  </a:lnTo>
                  <a:lnTo>
                    <a:pt x="5123" y="5750"/>
                  </a:lnTo>
                  <a:lnTo>
                    <a:pt x="5436" y="5436"/>
                  </a:lnTo>
                  <a:lnTo>
                    <a:pt x="5749" y="5123"/>
                  </a:lnTo>
                  <a:lnTo>
                    <a:pt x="6077" y="4825"/>
                  </a:lnTo>
                  <a:lnTo>
                    <a:pt x="6404" y="4526"/>
                  </a:lnTo>
                  <a:lnTo>
                    <a:pt x="6745" y="4241"/>
                  </a:lnTo>
                  <a:lnTo>
                    <a:pt x="7101" y="3957"/>
                  </a:lnTo>
                  <a:lnTo>
                    <a:pt x="7443" y="3686"/>
                  </a:lnTo>
                  <a:lnTo>
                    <a:pt x="7813" y="3430"/>
                  </a:lnTo>
                  <a:lnTo>
                    <a:pt x="8168" y="3174"/>
                  </a:lnTo>
                  <a:lnTo>
                    <a:pt x="8553" y="2932"/>
                  </a:lnTo>
                  <a:lnTo>
                    <a:pt x="8923" y="2690"/>
                  </a:lnTo>
                  <a:lnTo>
                    <a:pt x="9307" y="2462"/>
                  </a:lnTo>
                  <a:lnTo>
                    <a:pt x="9705" y="2249"/>
                  </a:lnTo>
                  <a:lnTo>
                    <a:pt x="10104" y="2036"/>
                  </a:lnTo>
                  <a:lnTo>
                    <a:pt x="10502" y="1836"/>
                  </a:lnTo>
                  <a:lnTo>
                    <a:pt x="10915" y="1637"/>
                  </a:lnTo>
                  <a:lnTo>
                    <a:pt x="11327" y="1466"/>
                  </a:lnTo>
                  <a:lnTo>
                    <a:pt x="11740" y="1296"/>
                  </a:lnTo>
                  <a:lnTo>
                    <a:pt x="12167" y="1125"/>
                  </a:lnTo>
                  <a:lnTo>
                    <a:pt x="12594" y="983"/>
                  </a:lnTo>
                  <a:lnTo>
                    <a:pt x="13021" y="840"/>
                  </a:lnTo>
                  <a:lnTo>
                    <a:pt x="13462" y="712"/>
                  </a:lnTo>
                  <a:lnTo>
                    <a:pt x="13903" y="584"/>
                  </a:lnTo>
                  <a:lnTo>
                    <a:pt x="14344" y="484"/>
                  </a:lnTo>
                  <a:lnTo>
                    <a:pt x="14799" y="385"/>
                  </a:lnTo>
                  <a:lnTo>
                    <a:pt x="15255" y="299"/>
                  </a:lnTo>
                  <a:lnTo>
                    <a:pt x="15710" y="214"/>
                  </a:lnTo>
                  <a:lnTo>
                    <a:pt x="16180" y="157"/>
                  </a:lnTo>
                  <a:lnTo>
                    <a:pt x="16635" y="100"/>
                  </a:lnTo>
                  <a:lnTo>
                    <a:pt x="17105" y="58"/>
                  </a:lnTo>
                  <a:lnTo>
                    <a:pt x="17589" y="29"/>
                  </a:lnTo>
                  <a:lnTo>
                    <a:pt x="18058" y="15"/>
                  </a:lnTo>
                  <a:lnTo>
                    <a:pt x="18542" y="1"/>
                  </a:lnTo>
                  <a:lnTo>
                    <a:pt x="18542" y="1"/>
                  </a:lnTo>
                  <a:lnTo>
                    <a:pt x="19012" y="15"/>
                  </a:lnTo>
                  <a:lnTo>
                    <a:pt x="19495" y="29"/>
                  </a:lnTo>
                  <a:lnTo>
                    <a:pt x="19965" y="58"/>
                  </a:lnTo>
                  <a:lnTo>
                    <a:pt x="20435" y="100"/>
                  </a:lnTo>
                  <a:lnTo>
                    <a:pt x="20890" y="157"/>
                  </a:lnTo>
                  <a:lnTo>
                    <a:pt x="21359" y="214"/>
                  </a:lnTo>
                  <a:lnTo>
                    <a:pt x="21815" y="299"/>
                  </a:lnTo>
                  <a:lnTo>
                    <a:pt x="22270" y="385"/>
                  </a:lnTo>
                  <a:lnTo>
                    <a:pt x="22726" y="484"/>
                  </a:lnTo>
                  <a:lnTo>
                    <a:pt x="23167" y="584"/>
                  </a:lnTo>
                  <a:lnTo>
                    <a:pt x="23608" y="712"/>
                  </a:lnTo>
                  <a:lnTo>
                    <a:pt x="24049" y="840"/>
                  </a:lnTo>
                  <a:lnTo>
                    <a:pt x="24476" y="983"/>
                  </a:lnTo>
                  <a:lnTo>
                    <a:pt x="24903" y="1125"/>
                  </a:lnTo>
                  <a:lnTo>
                    <a:pt x="25330" y="1296"/>
                  </a:lnTo>
                  <a:lnTo>
                    <a:pt x="25742" y="1466"/>
                  </a:lnTo>
                  <a:lnTo>
                    <a:pt x="26169" y="1637"/>
                  </a:lnTo>
                  <a:lnTo>
                    <a:pt x="26568" y="1836"/>
                  </a:lnTo>
                  <a:lnTo>
                    <a:pt x="26966" y="2036"/>
                  </a:lnTo>
                  <a:lnTo>
                    <a:pt x="27364" y="2249"/>
                  </a:lnTo>
                  <a:lnTo>
                    <a:pt x="27763" y="2462"/>
                  </a:lnTo>
                  <a:lnTo>
                    <a:pt x="28147" y="2690"/>
                  </a:lnTo>
                  <a:lnTo>
                    <a:pt x="28531" y="2932"/>
                  </a:lnTo>
                  <a:lnTo>
                    <a:pt x="28901" y="3174"/>
                  </a:lnTo>
                  <a:lnTo>
                    <a:pt x="29257" y="3430"/>
                  </a:lnTo>
                  <a:lnTo>
                    <a:pt x="29627" y="3686"/>
                  </a:lnTo>
                  <a:lnTo>
                    <a:pt x="29983" y="3957"/>
                  </a:lnTo>
                  <a:lnTo>
                    <a:pt x="30324" y="4241"/>
                  </a:lnTo>
                  <a:lnTo>
                    <a:pt x="30666" y="4526"/>
                  </a:lnTo>
                  <a:lnTo>
                    <a:pt x="30993" y="4825"/>
                  </a:lnTo>
                  <a:lnTo>
                    <a:pt x="31320" y="5123"/>
                  </a:lnTo>
                  <a:lnTo>
                    <a:pt x="31633" y="5436"/>
                  </a:lnTo>
                  <a:lnTo>
                    <a:pt x="31946" y="5750"/>
                  </a:lnTo>
                  <a:lnTo>
                    <a:pt x="32260" y="6077"/>
                  </a:lnTo>
                  <a:lnTo>
                    <a:pt x="32544" y="6404"/>
                  </a:lnTo>
                  <a:lnTo>
                    <a:pt x="32843" y="6746"/>
                  </a:lnTo>
                  <a:lnTo>
                    <a:pt x="33113" y="7101"/>
                  </a:lnTo>
                  <a:lnTo>
                    <a:pt x="33384" y="7443"/>
                  </a:lnTo>
                  <a:lnTo>
                    <a:pt x="33654" y="7813"/>
                  </a:lnTo>
                  <a:lnTo>
                    <a:pt x="33896" y="8183"/>
                  </a:lnTo>
                  <a:lnTo>
                    <a:pt x="34152" y="8553"/>
                  </a:lnTo>
                  <a:lnTo>
                    <a:pt x="34380" y="8923"/>
                  </a:lnTo>
                  <a:lnTo>
                    <a:pt x="34607" y="9307"/>
                  </a:lnTo>
                  <a:lnTo>
                    <a:pt x="34835" y="9705"/>
                  </a:lnTo>
                  <a:lnTo>
                    <a:pt x="35034" y="10104"/>
                  </a:lnTo>
                  <a:lnTo>
                    <a:pt x="35234" y="10502"/>
                  </a:lnTo>
                  <a:lnTo>
                    <a:pt x="35433" y="10915"/>
                  </a:lnTo>
                  <a:lnTo>
                    <a:pt x="35618" y="11328"/>
                  </a:lnTo>
                  <a:lnTo>
                    <a:pt x="35789" y="11740"/>
                  </a:lnTo>
                  <a:lnTo>
                    <a:pt x="35945" y="12167"/>
                  </a:lnTo>
                  <a:lnTo>
                    <a:pt x="36087" y="12594"/>
                  </a:lnTo>
                  <a:lnTo>
                    <a:pt x="36230" y="13021"/>
                  </a:lnTo>
                  <a:lnTo>
                    <a:pt x="36358" y="13462"/>
                  </a:lnTo>
                  <a:lnTo>
                    <a:pt x="36486" y="13903"/>
                  </a:lnTo>
                  <a:lnTo>
                    <a:pt x="36600" y="14359"/>
                  </a:lnTo>
                  <a:lnTo>
                    <a:pt x="36685" y="14800"/>
                  </a:lnTo>
                  <a:lnTo>
                    <a:pt x="36785" y="15255"/>
                  </a:lnTo>
                  <a:lnTo>
                    <a:pt x="36856" y="15710"/>
                  </a:lnTo>
                  <a:lnTo>
                    <a:pt x="36913" y="16180"/>
                  </a:lnTo>
                  <a:lnTo>
                    <a:pt x="36970" y="16650"/>
                  </a:lnTo>
                  <a:lnTo>
                    <a:pt x="37012" y="17105"/>
                  </a:lnTo>
                  <a:lnTo>
                    <a:pt x="37041" y="17589"/>
                  </a:lnTo>
                  <a:lnTo>
                    <a:pt x="37055" y="18058"/>
                  </a:lnTo>
                  <a:lnTo>
                    <a:pt x="37069" y="18542"/>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25"/>
            <p:cNvSpPr/>
            <p:nvPr/>
          </p:nvSpPr>
          <p:spPr>
            <a:xfrm>
              <a:off x="1577563" y="3298975"/>
              <a:ext cx="649625" cy="649975"/>
            </a:xfrm>
            <a:custGeom>
              <a:rect b="b" l="l" r="r" t="t"/>
              <a:pathLst>
                <a:path extrusionOk="0" h="25999" w="25985">
                  <a:moveTo>
                    <a:pt x="13746" y="0"/>
                  </a:moveTo>
                  <a:lnTo>
                    <a:pt x="13604" y="2377"/>
                  </a:lnTo>
                  <a:lnTo>
                    <a:pt x="14145" y="2419"/>
                  </a:lnTo>
                  <a:lnTo>
                    <a:pt x="14401" y="57"/>
                  </a:lnTo>
                  <a:lnTo>
                    <a:pt x="13746" y="0"/>
                  </a:lnTo>
                  <a:close/>
                  <a:moveTo>
                    <a:pt x="11142" y="100"/>
                  </a:moveTo>
                  <a:lnTo>
                    <a:pt x="10815" y="157"/>
                  </a:lnTo>
                  <a:lnTo>
                    <a:pt x="10502" y="214"/>
                  </a:lnTo>
                  <a:lnTo>
                    <a:pt x="10943" y="2547"/>
                  </a:lnTo>
                  <a:lnTo>
                    <a:pt x="11470" y="2462"/>
                  </a:lnTo>
                  <a:lnTo>
                    <a:pt x="11142" y="100"/>
                  </a:lnTo>
                  <a:close/>
                  <a:moveTo>
                    <a:pt x="16948" y="598"/>
                  </a:moveTo>
                  <a:lnTo>
                    <a:pt x="16222" y="2875"/>
                  </a:lnTo>
                  <a:lnTo>
                    <a:pt x="16735" y="3046"/>
                  </a:lnTo>
                  <a:lnTo>
                    <a:pt x="17574" y="811"/>
                  </a:lnTo>
                  <a:lnTo>
                    <a:pt x="16948" y="598"/>
                  </a:lnTo>
                  <a:close/>
                  <a:moveTo>
                    <a:pt x="7997" y="968"/>
                  </a:moveTo>
                  <a:lnTo>
                    <a:pt x="7400" y="1224"/>
                  </a:lnTo>
                  <a:lnTo>
                    <a:pt x="8424" y="3387"/>
                  </a:lnTo>
                  <a:lnTo>
                    <a:pt x="8908" y="3159"/>
                  </a:lnTo>
                  <a:lnTo>
                    <a:pt x="7997" y="968"/>
                  </a:lnTo>
                  <a:close/>
                  <a:moveTo>
                    <a:pt x="19908" y="1978"/>
                  </a:moveTo>
                  <a:lnTo>
                    <a:pt x="18641" y="3999"/>
                  </a:lnTo>
                  <a:lnTo>
                    <a:pt x="19083" y="4298"/>
                  </a:lnTo>
                  <a:lnTo>
                    <a:pt x="20449" y="2334"/>
                  </a:lnTo>
                  <a:lnTo>
                    <a:pt x="19908" y="1978"/>
                  </a:lnTo>
                  <a:close/>
                  <a:moveTo>
                    <a:pt x="5166" y="2576"/>
                  </a:moveTo>
                  <a:lnTo>
                    <a:pt x="4910" y="2775"/>
                  </a:lnTo>
                  <a:lnTo>
                    <a:pt x="4653" y="2989"/>
                  </a:lnTo>
                  <a:lnTo>
                    <a:pt x="6176" y="4810"/>
                  </a:lnTo>
                  <a:lnTo>
                    <a:pt x="6603" y="4483"/>
                  </a:lnTo>
                  <a:lnTo>
                    <a:pt x="5166" y="2576"/>
                  </a:lnTo>
                  <a:close/>
                  <a:moveTo>
                    <a:pt x="22427" y="4056"/>
                  </a:moveTo>
                  <a:lnTo>
                    <a:pt x="20691" y="5692"/>
                  </a:lnTo>
                  <a:lnTo>
                    <a:pt x="21046" y="6091"/>
                  </a:lnTo>
                  <a:lnTo>
                    <a:pt x="22868" y="4525"/>
                  </a:lnTo>
                  <a:lnTo>
                    <a:pt x="22427" y="4056"/>
                  </a:lnTo>
                  <a:close/>
                  <a:moveTo>
                    <a:pt x="2818" y="4838"/>
                  </a:moveTo>
                  <a:lnTo>
                    <a:pt x="2434" y="5365"/>
                  </a:lnTo>
                  <a:lnTo>
                    <a:pt x="4355" y="6760"/>
                  </a:lnTo>
                  <a:lnTo>
                    <a:pt x="4682" y="6333"/>
                  </a:lnTo>
                  <a:lnTo>
                    <a:pt x="2818" y="4838"/>
                  </a:lnTo>
                  <a:close/>
                  <a:moveTo>
                    <a:pt x="24348" y="6674"/>
                  </a:moveTo>
                  <a:lnTo>
                    <a:pt x="22270" y="7841"/>
                  </a:lnTo>
                  <a:lnTo>
                    <a:pt x="22512" y="8311"/>
                  </a:lnTo>
                  <a:lnTo>
                    <a:pt x="24661" y="7258"/>
                  </a:lnTo>
                  <a:lnTo>
                    <a:pt x="24504" y="6959"/>
                  </a:lnTo>
                  <a:lnTo>
                    <a:pt x="24348" y="6674"/>
                  </a:lnTo>
                  <a:close/>
                  <a:moveTo>
                    <a:pt x="1110" y="7628"/>
                  </a:moveTo>
                  <a:lnTo>
                    <a:pt x="854" y="8225"/>
                  </a:lnTo>
                  <a:lnTo>
                    <a:pt x="3074" y="9093"/>
                  </a:lnTo>
                  <a:lnTo>
                    <a:pt x="3287" y="8609"/>
                  </a:lnTo>
                  <a:lnTo>
                    <a:pt x="1110" y="7628"/>
                  </a:lnTo>
                  <a:close/>
                  <a:moveTo>
                    <a:pt x="25557" y="9705"/>
                  </a:moveTo>
                  <a:lnTo>
                    <a:pt x="23252" y="10303"/>
                  </a:lnTo>
                  <a:lnTo>
                    <a:pt x="23380" y="10829"/>
                  </a:lnTo>
                  <a:lnTo>
                    <a:pt x="25714" y="10331"/>
                  </a:lnTo>
                  <a:lnTo>
                    <a:pt x="25557" y="9705"/>
                  </a:lnTo>
                  <a:close/>
                  <a:moveTo>
                    <a:pt x="157" y="10744"/>
                  </a:moveTo>
                  <a:lnTo>
                    <a:pt x="57" y="11384"/>
                  </a:lnTo>
                  <a:lnTo>
                    <a:pt x="2419" y="11683"/>
                  </a:lnTo>
                  <a:lnTo>
                    <a:pt x="2505" y="11142"/>
                  </a:lnTo>
                  <a:lnTo>
                    <a:pt x="157" y="10744"/>
                  </a:lnTo>
                  <a:close/>
                  <a:moveTo>
                    <a:pt x="25557" y="12950"/>
                  </a:moveTo>
                  <a:lnTo>
                    <a:pt x="23593" y="12992"/>
                  </a:lnTo>
                  <a:lnTo>
                    <a:pt x="23579" y="13519"/>
                  </a:lnTo>
                  <a:lnTo>
                    <a:pt x="25970" y="13647"/>
                  </a:lnTo>
                  <a:lnTo>
                    <a:pt x="25984" y="13305"/>
                  </a:lnTo>
                  <a:lnTo>
                    <a:pt x="25984" y="12950"/>
                  </a:lnTo>
                  <a:close/>
                  <a:moveTo>
                    <a:pt x="2377" y="13818"/>
                  </a:moveTo>
                  <a:lnTo>
                    <a:pt x="0" y="13988"/>
                  </a:lnTo>
                  <a:lnTo>
                    <a:pt x="29" y="14316"/>
                  </a:lnTo>
                  <a:lnTo>
                    <a:pt x="71" y="14643"/>
                  </a:lnTo>
                  <a:lnTo>
                    <a:pt x="2434" y="14344"/>
                  </a:lnTo>
                  <a:lnTo>
                    <a:pt x="2377" y="13818"/>
                  </a:lnTo>
                  <a:close/>
                  <a:moveTo>
                    <a:pt x="23266" y="15625"/>
                  </a:moveTo>
                  <a:lnTo>
                    <a:pt x="23124" y="16151"/>
                  </a:lnTo>
                  <a:lnTo>
                    <a:pt x="25401" y="16849"/>
                  </a:lnTo>
                  <a:lnTo>
                    <a:pt x="25571" y="16222"/>
                  </a:lnTo>
                  <a:lnTo>
                    <a:pt x="23266" y="15625"/>
                  </a:lnTo>
                  <a:close/>
                  <a:moveTo>
                    <a:pt x="2917" y="16422"/>
                  </a:moveTo>
                  <a:lnTo>
                    <a:pt x="655" y="17190"/>
                  </a:lnTo>
                  <a:lnTo>
                    <a:pt x="769" y="17489"/>
                  </a:lnTo>
                  <a:lnTo>
                    <a:pt x="883" y="17802"/>
                  </a:lnTo>
                  <a:lnTo>
                    <a:pt x="3102" y="16920"/>
                  </a:lnTo>
                  <a:lnTo>
                    <a:pt x="2917" y="16422"/>
                  </a:lnTo>
                  <a:close/>
                  <a:moveTo>
                    <a:pt x="22284" y="18101"/>
                  </a:moveTo>
                  <a:lnTo>
                    <a:pt x="22014" y="18570"/>
                  </a:lnTo>
                  <a:lnTo>
                    <a:pt x="24049" y="19823"/>
                  </a:lnTo>
                  <a:lnTo>
                    <a:pt x="24220" y="19538"/>
                  </a:lnTo>
                  <a:lnTo>
                    <a:pt x="24376" y="19253"/>
                  </a:lnTo>
                  <a:lnTo>
                    <a:pt x="22284" y="18101"/>
                  </a:lnTo>
                  <a:close/>
                  <a:moveTo>
                    <a:pt x="4084" y="18812"/>
                  </a:moveTo>
                  <a:lnTo>
                    <a:pt x="2092" y="20121"/>
                  </a:lnTo>
                  <a:lnTo>
                    <a:pt x="2462" y="20648"/>
                  </a:lnTo>
                  <a:lnTo>
                    <a:pt x="4383" y="19239"/>
                  </a:lnTo>
                  <a:lnTo>
                    <a:pt x="4084" y="18812"/>
                  </a:lnTo>
                  <a:close/>
                  <a:moveTo>
                    <a:pt x="20719" y="20264"/>
                  </a:moveTo>
                  <a:lnTo>
                    <a:pt x="20349" y="20634"/>
                  </a:lnTo>
                  <a:lnTo>
                    <a:pt x="22000" y="22356"/>
                  </a:lnTo>
                  <a:lnTo>
                    <a:pt x="22455" y="21886"/>
                  </a:lnTo>
                  <a:lnTo>
                    <a:pt x="20719" y="20264"/>
                  </a:lnTo>
                  <a:close/>
                  <a:moveTo>
                    <a:pt x="5806" y="20833"/>
                  </a:moveTo>
                  <a:lnTo>
                    <a:pt x="4198" y="22597"/>
                  </a:lnTo>
                  <a:lnTo>
                    <a:pt x="4696" y="23024"/>
                  </a:lnTo>
                  <a:lnTo>
                    <a:pt x="6204" y="21189"/>
                  </a:lnTo>
                  <a:lnTo>
                    <a:pt x="5806" y="20833"/>
                  </a:lnTo>
                  <a:close/>
                  <a:moveTo>
                    <a:pt x="18670" y="21957"/>
                  </a:moveTo>
                  <a:lnTo>
                    <a:pt x="18215" y="22227"/>
                  </a:lnTo>
                  <a:lnTo>
                    <a:pt x="19396" y="24305"/>
                  </a:lnTo>
                  <a:lnTo>
                    <a:pt x="19951" y="23964"/>
                  </a:lnTo>
                  <a:lnTo>
                    <a:pt x="18670" y="21957"/>
                  </a:lnTo>
                  <a:close/>
                  <a:moveTo>
                    <a:pt x="7983" y="22370"/>
                  </a:moveTo>
                  <a:lnTo>
                    <a:pt x="6859" y="24476"/>
                  </a:lnTo>
                  <a:lnTo>
                    <a:pt x="7442" y="24775"/>
                  </a:lnTo>
                  <a:lnTo>
                    <a:pt x="8453" y="22612"/>
                  </a:lnTo>
                  <a:lnTo>
                    <a:pt x="7983" y="22370"/>
                  </a:lnTo>
                  <a:close/>
                  <a:moveTo>
                    <a:pt x="16265" y="23095"/>
                  </a:moveTo>
                  <a:lnTo>
                    <a:pt x="15753" y="23252"/>
                  </a:lnTo>
                  <a:lnTo>
                    <a:pt x="16379" y="25543"/>
                  </a:lnTo>
                  <a:lnTo>
                    <a:pt x="17005" y="25358"/>
                  </a:lnTo>
                  <a:lnTo>
                    <a:pt x="16265" y="23095"/>
                  </a:lnTo>
                  <a:close/>
                  <a:moveTo>
                    <a:pt x="10473" y="23323"/>
                  </a:moveTo>
                  <a:lnTo>
                    <a:pt x="9904" y="25643"/>
                  </a:lnTo>
                  <a:lnTo>
                    <a:pt x="10545" y="25771"/>
                  </a:lnTo>
                  <a:lnTo>
                    <a:pt x="10986" y="23423"/>
                  </a:lnTo>
                  <a:lnTo>
                    <a:pt x="10473" y="23323"/>
                  </a:lnTo>
                  <a:close/>
                  <a:moveTo>
                    <a:pt x="13647" y="23594"/>
                  </a:moveTo>
                  <a:lnTo>
                    <a:pt x="13120" y="23608"/>
                  </a:lnTo>
                  <a:lnTo>
                    <a:pt x="13149" y="25998"/>
                  </a:lnTo>
                  <a:lnTo>
                    <a:pt x="13803" y="25970"/>
                  </a:lnTo>
                  <a:lnTo>
                    <a:pt x="13647" y="23594"/>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25"/>
            <p:cNvSpPr/>
            <p:nvPr/>
          </p:nvSpPr>
          <p:spPr>
            <a:xfrm>
              <a:off x="1905563" y="3888800"/>
              <a:ext cx="17100" cy="60150"/>
            </a:xfrm>
            <a:custGeom>
              <a:rect b="b" l="l" r="r" t="t"/>
              <a:pathLst>
                <a:path extrusionOk="0" fill="none" h="2406" w="684">
                  <a:moveTo>
                    <a:pt x="29" y="2405"/>
                  </a:moveTo>
                  <a:lnTo>
                    <a:pt x="0" y="15"/>
                  </a:lnTo>
                  <a:lnTo>
                    <a:pt x="0" y="15"/>
                  </a:lnTo>
                  <a:lnTo>
                    <a:pt x="527" y="1"/>
                  </a:lnTo>
                  <a:lnTo>
                    <a:pt x="683" y="2377"/>
                  </a:lnTo>
                  <a:lnTo>
                    <a:pt x="683" y="2377"/>
                  </a:lnTo>
                  <a:lnTo>
                    <a:pt x="29" y="2405"/>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25"/>
            <p:cNvSpPr/>
            <p:nvPr/>
          </p:nvSpPr>
          <p:spPr>
            <a:xfrm>
              <a:off x="1825163" y="3882050"/>
              <a:ext cx="27050" cy="61200"/>
            </a:xfrm>
            <a:custGeom>
              <a:rect b="b" l="l" r="r" t="t"/>
              <a:pathLst>
                <a:path extrusionOk="0" fill="none" h="2448" w="1082">
                  <a:moveTo>
                    <a:pt x="641" y="2448"/>
                  </a:moveTo>
                  <a:lnTo>
                    <a:pt x="641" y="2448"/>
                  </a:lnTo>
                  <a:lnTo>
                    <a:pt x="0" y="2320"/>
                  </a:lnTo>
                  <a:lnTo>
                    <a:pt x="569" y="0"/>
                  </a:lnTo>
                  <a:lnTo>
                    <a:pt x="569" y="0"/>
                  </a:lnTo>
                  <a:lnTo>
                    <a:pt x="1082" y="100"/>
                  </a:lnTo>
                  <a:lnTo>
                    <a:pt x="641" y="2448"/>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25"/>
            <p:cNvSpPr/>
            <p:nvPr/>
          </p:nvSpPr>
          <p:spPr>
            <a:xfrm>
              <a:off x="1971363" y="3876350"/>
              <a:ext cx="31325" cy="61225"/>
            </a:xfrm>
            <a:custGeom>
              <a:rect b="b" l="l" r="r" t="t"/>
              <a:pathLst>
                <a:path extrusionOk="0" fill="none" h="2449" w="1253">
                  <a:moveTo>
                    <a:pt x="627" y="2448"/>
                  </a:moveTo>
                  <a:lnTo>
                    <a:pt x="1" y="157"/>
                  </a:lnTo>
                  <a:lnTo>
                    <a:pt x="1" y="157"/>
                  </a:lnTo>
                  <a:lnTo>
                    <a:pt x="513" y="0"/>
                  </a:lnTo>
                  <a:lnTo>
                    <a:pt x="1253" y="2263"/>
                  </a:lnTo>
                  <a:lnTo>
                    <a:pt x="1253" y="2263"/>
                  </a:lnTo>
                  <a:lnTo>
                    <a:pt x="627" y="2448"/>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25"/>
            <p:cNvSpPr/>
            <p:nvPr/>
          </p:nvSpPr>
          <p:spPr>
            <a:xfrm>
              <a:off x="1749038" y="3858200"/>
              <a:ext cx="39850" cy="60150"/>
            </a:xfrm>
            <a:custGeom>
              <a:rect b="b" l="l" r="r" t="t"/>
              <a:pathLst>
                <a:path extrusionOk="0" fill="none" h="2406" w="1594">
                  <a:moveTo>
                    <a:pt x="583" y="2406"/>
                  </a:moveTo>
                  <a:lnTo>
                    <a:pt x="583" y="2406"/>
                  </a:lnTo>
                  <a:lnTo>
                    <a:pt x="0" y="2107"/>
                  </a:lnTo>
                  <a:lnTo>
                    <a:pt x="1124" y="1"/>
                  </a:lnTo>
                  <a:lnTo>
                    <a:pt x="1124" y="1"/>
                  </a:lnTo>
                  <a:lnTo>
                    <a:pt x="1594" y="243"/>
                  </a:lnTo>
                  <a:lnTo>
                    <a:pt x="583" y="2406"/>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25"/>
            <p:cNvSpPr/>
            <p:nvPr/>
          </p:nvSpPr>
          <p:spPr>
            <a:xfrm>
              <a:off x="2032913" y="3847900"/>
              <a:ext cx="43425" cy="58725"/>
            </a:xfrm>
            <a:custGeom>
              <a:rect b="b" l="l" r="r" t="t"/>
              <a:pathLst>
                <a:path extrusionOk="0" fill="none" h="2349" w="1737">
                  <a:moveTo>
                    <a:pt x="1182" y="2348"/>
                  </a:moveTo>
                  <a:lnTo>
                    <a:pt x="1" y="270"/>
                  </a:lnTo>
                  <a:lnTo>
                    <a:pt x="1" y="270"/>
                  </a:lnTo>
                  <a:lnTo>
                    <a:pt x="456" y="0"/>
                  </a:lnTo>
                  <a:lnTo>
                    <a:pt x="1737" y="2007"/>
                  </a:lnTo>
                  <a:lnTo>
                    <a:pt x="1737" y="2007"/>
                  </a:lnTo>
                  <a:lnTo>
                    <a:pt x="1182" y="2348"/>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25"/>
            <p:cNvSpPr/>
            <p:nvPr/>
          </p:nvSpPr>
          <p:spPr>
            <a:xfrm>
              <a:off x="1682513" y="3819775"/>
              <a:ext cx="50175" cy="54825"/>
            </a:xfrm>
            <a:custGeom>
              <a:rect b="b" l="l" r="r" t="t"/>
              <a:pathLst>
                <a:path extrusionOk="0" fill="none" h="2193" w="2007">
                  <a:moveTo>
                    <a:pt x="498" y="2192"/>
                  </a:moveTo>
                  <a:lnTo>
                    <a:pt x="498" y="2192"/>
                  </a:lnTo>
                  <a:lnTo>
                    <a:pt x="0" y="1765"/>
                  </a:lnTo>
                  <a:lnTo>
                    <a:pt x="1608" y="1"/>
                  </a:lnTo>
                  <a:lnTo>
                    <a:pt x="1608" y="1"/>
                  </a:lnTo>
                  <a:lnTo>
                    <a:pt x="2006" y="357"/>
                  </a:lnTo>
                  <a:lnTo>
                    <a:pt x="498" y="2192"/>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25"/>
            <p:cNvSpPr/>
            <p:nvPr/>
          </p:nvSpPr>
          <p:spPr>
            <a:xfrm>
              <a:off x="2086288" y="3805550"/>
              <a:ext cx="52675" cy="52325"/>
            </a:xfrm>
            <a:custGeom>
              <a:rect b="b" l="l" r="r" t="t"/>
              <a:pathLst>
                <a:path extrusionOk="0" fill="none" h="2093" w="2107">
                  <a:moveTo>
                    <a:pt x="1651" y="2093"/>
                  </a:moveTo>
                  <a:lnTo>
                    <a:pt x="0" y="371"/>
                  </a:lnTo>
                  <a:lnTo>
                    <a:pt x="0" y="371"/>
                  </a:lnTo>
                  <a:lnTo>
                    <a:pt x="370" y="1"/>
                  </a:lnTo>
                  <a:lnTo>
                    <a:pt x="2106" y="1623"/>
                  </a:lnTo>
                  <a:lnTo>
                    <a:pt x="2106" y="1623"/>
                  </a:lnTo>
                  <a:lnTo>
                    <a:pt x="1651" y="2093"/>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25"/>
            <p:cNvSpPr/>
            <p:nvPr/>
          </p:nvSpPr>
          <p:spPr>
            <a:xfrm>
              <a:off x="1629863" y="3769275"/>
              <a:ext cx="57300" cy="45900"/>
            </a:xfrm>
            <a:custGeom>
              <a:rect b="b" l="l" r="r" t="t"/>
              <a:pathLst>
                <a:path extrusionOk="0" fill="none" h="1836" w="2292">
                  <a:moveTo>
                    <a:pt x="370" y="1836"/>
                  </a:moveTo>
                  <a:lnTo>
                    <a:pt x="370" y="1836"/>
                  </a:lnTo>
                  <a:lnTo>
                    <a:pt x="0" y="1309"/>
                  </a:lnTo>
                  <a:lnTo>
                    <a:pt x="1992" y="0"/>
                  </a:lnTo>
                  <a:lnTo>
                    <a:pt x="1992" y="0"/>
                  </a:lnTo>
                  <a:lnTo>
                    <a:pt x="2291" y="427"/>
                  </a:lnTo>
                  <a:lnTo>
                    <a:pt x="370" y="1836"/>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25"/>
            <p:cNvSpPr/>
            <p:nvPr/>
          </p:nvSpPr>
          <p:spPr>
            <a:xfrm>
              <a:off x="2127888" y="3751475"/>
              <a:ext cx="59100" cy="43075"/>
            </a:xfrm>
            <a:custGeom>
              <a:rect b="b" l="l" r="r" t="t"/>
              <a:pathLst>
                <a:path extrusionOk="0" fill="none" h="1723" w="2364">
                  <a:moveTo>
                    <a:pt x="2036" y="1723"/>
                  </a:moveTo>
                  <a:lnTo>
                    <a:pt x="1" y="470"/>
                  </a:lnTo>
                  <a:lnTo>
                    <a:pt x="1" y="470"/>
                  </a:lnTo>
                  <a:lnTo>
                    <a:pt x="271" y="1"/>
                  </a:lnTo>
                  <a:lnTo>
                    <a:pt x="2363" y="1153"/>
                  </a:lnTo>
                  <a:lnTo>
                    <a:pt x="2363" y="1153"/>
                  </a:lnTo>
                  <a:lnTo>
                    <a:pt x="2207" y="1438"/>
                  </a:lnTo>
                  <a:lnTo>
                    <a:pt x="2036" y="1723"/>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25"/>
            <p:cNvSpPr/>
            <p:nvPr/>
          </p:nvSpPr>
          <p:spPr>
            <a:xfrm>
              <a:off x="1593913" y="3709500"/>
              <a:ext cx="61225" cy="34525"/>
            </a:xfrm>
            <a:custGeom>
              <a:rect b="b" l="l" r="r" t="t"/>
              <a:pathLst>
                <a:path extrusionOk="0" fill="none" h="1381" w="2449">
                  <a:moveTo>
                    <a:pt x="229" y="1381"/>
                  </a:moveTo>
                  <a:lnTo>
                    <a:pt x="229" y="1381"/>
                  </a:lnTo>
                  <a:lnTo>
                    <a:pt x="115" y="1068"/>
                  </a:lnTo>
                  <a:lnTo>
                    <a:pt x="1" y="769"/>
                  </a:lnTo>
                  <a:lnTo>
                    <a:pt x="2263" y="1"/>
                  </a:lnTo>
                  <a:lnTo>
                    <a:pt x="2263" y="1"/>
                  </a:lnTo>
                  <a:lnTo>
                    <a:pt x="2448" y="499"/>
                  </a:lnTo>
                  <a:lnTo>
                    <a:pt x="229" y="138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25"/>
            <p:cNvSpPr/>
            <p:nvPr/>
          </p:nvSpPr>
          <p:spPr>
            <a:xfrm>
              <a:off x="2155638" y="3689575"/>
              <a:ext cx="61225" cy="30625"/>
            </a:xfrm>
            <a:custGeom>
              <a:rect b="b" l="l" r="r" t="t"/>
              <a:pathLst>
                <a:path extrusionOk="0" fill="none" h="1225" w="2449">
                  <a:moveTo>
                    <a:pt x="2278" y="1225"/>
                  </a:moveTo>
                  <a:lnTo>
                    <a:pt x="1" y="527"/>
                  </a:lnTo>
                  <a:lnTo>
                    <a:pt x="1" y="527"/>
                  </a:lnTo>
                  <a:lnTo>
                    <a:pt x="143" y="1"/>
                  </a:lnTo>
                  <a:lnTo>
                    <a:pt x="2448" y="598"/>
                  </a:lnTo>
                  <a:lnTo>
                    <a:pt x="2448" y="598"/>
                  </a:lnTo>
                  <a:lnTo>
                    <a:pt x="2278" y="1225"/>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25"/>
            <p:cNvSpPr/>
            <p:nvPr/>
          </p:nvSpPr>
          <p:spPr>
            <a:xfrm>
              <a:off x="1577563" y="3644400"/>
              <a:ext cx="60850" cy="20650"/>
            </a:xfrm>
            <a:custGeom>
              <a:rect b="b" l="l" r="r" t="t"/>
              <a:pathLst>
                <a:path extrusionOk="0" fill="none" h="826" w="2434">
                  <a:moveTo>
                    <a:pt x="71" y="826"/>
                  </a:moveTo>
                  <a:lnTo>
                    <a:pt x="71" y="826"/>
                  </a:lnTo>
                  <a:lnTo>
                    <a:pt x="29" y="499"/>
                  </a:lnTo>
                  <a:lnTo>
                    <a:pt x="0" y="171"/>
                  </a:lnTo>
                  <a:lnTo>
                    <a:pt x="2377" y="1"/>
                  </a:lnTo>
                  <a:lnTo>
                    <a:pt x="2377" y="1"/>
                  </a:lnTo>
                  <a:lnTo>
                    <a:pt x="2434" y="527"/>
                  </a:lnTo>
                  <a:lnTo>
                    <a:pt x="71" y="826"/>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25"/>
            <p:cNvSpPr/>
            <p:nvPr/>
          </p:nvSpPr>
          <p:spPr>
            <a:xfrm>
              <a:off x="2167038" y="3622700"/>
              <a:ext cx="60150" cy="17450"/>
            </a:xfrm>
            <a:custGeom>
              <a:rect b="b" l="l" r="r" t="t"/>
              <a:pathLst>
                <a:path extrusionOk="0" fill="none" h="698" w="2406">
                  <a:moveTo>
                    <a:pt x="2391" y="698"/>
                  </a:moveTo>
                  <a:lnTo>
                    <a:pt x="0" y="570"/>
                  </a:lnTo>
                  <a:lnTo>
                    <a:pt x="0" y="570"/>
                  </a:lnTo>
                  <a:lnTo>
                    <a:pt x="14" y="43"/>
                  </a:lnTo>
                  <a:lnTo>
                    <a:pt x="1978" y="1"/>
                  </a:lnTo>
                  <a:lnTo>
                    <a:pt x="2405" y="1"/>
                  </a:lnTo>
                  <a:lnTo>
                    <a:pt x="2405" y="1"/>
                  </a:lnTo>
                  <a:lnTo>
                    <a:pt x="2405" y="356"/>
                  </a:lnTo>
                  <a:lnTo>
                    <a:pt x="2391" y="698"/>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25"/>
            <p:cNvSpPr/>
            <p:nvPr/>
          </p:nvSpPr>
          <p:spPr>
            <a:xfrm>
              <a:off x="1578988" y="3567550"/>
              <a:ext cx="61200" cy="23525"/>
            </a:xfrm>
            <a:custGeom>
              <a:rect b="b" l="l" r="r" t="t"/>
              <a:pathLst>
                <a:path extrusionOk="0" fill="none" h="941" w="2448">
                  <a:moveTo>
                    <a:pt x="2362" y="940"/>
                  </a:moveTo>
                  <a:lnTo>
                    <a:pt x="0" y="641"/>
                  </a:lnTo>
                  <a:lnTo>
                    <a:pt x="0" y="641"/>
                  </a:lnTo>
                  <a:lnTo>
                    <a:pt x="100" y="1"/>
                  </a:lnTo>
                  <a:lnTo>
                    <a:pt x="2448" y="399"/>
                  </a:lnTo>
                  <a:lnTo>
                    <a:pt x="2448" y="399"/>
                  </a:lnTo>
                  <a:lnTo>
                    <a:pt x="2362" y="94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25"/>
            <p:cNvSpPr/>
            <p:nvPr/>
          </p:nvSpPr>
          <p:spPr>
            <a:xfrm>
              <a:off x="2158838" y="3541600"/>
              <a:ext cx="61575" cy="28125"/>
            </a:xfrm>
            <a:custGeom>
              <a:rect b="b" l="l" r="r" t="t"/>
              <a:pathLst>
                <a:path extrusionOk="0" fill="none" h="1125" w="2463">
                  <a:moveTo>
                    <a:pt x="129" y="1124"/>
                  </a:moveTo>
                  <a:lnTo>
                    <a:pt x="129" y="1124"/>
                  </a:lnTo>
                  <a:lnTo>
                    <a:pt x="1" y="598"/>
                  </a:lnTo>
                  <a:lnTo>
                    <a:pt x="2306" y="0"/>
                  </a:lnTo>
                  <a:lnTo>
                    <a:pt x="2306" y="0"/>
                  </a:lnTo>
                  <a:lnTo>
                    <a:pt x="2463" y="626"/>
                  </a:lnTo>
                  <a:lnTo>
                    <a:pt x="129" y="1124"/>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25"/>
            <p:cNvSpPr/>
            <p:nvPr/>
          </p:nvSpPr>
          <p:spPr>
            <a:xfrm>
              <a:off x="1598913" y="3489650"/>
              <a:ext cx="60850" cy="36675"/>
            </a:xfrm>
            <a:custGeom>
              <a:rect b="b" l="l" r="r" t="t"/>
              <a:pathLst>
                <a:path extrusionOk="0" fill="none" h="1467" w="2434">
                  <a:moveTo>
                    <a:pt x="2220" y="1466"/>
                  </a:moveTo>
                  <a:lnTo>
                    <a:pt x="0" y="598"/>
                  </a:lnTo>
                  <a:lnTo>
                    <a:pt x="0" y="598"/>
                  </a:lnTo>
                  <a:lnTo>
                    <a:pt x="256" y="1"/>
                  </a:lnTo>
                  <a:lnTo>
                    <a:pt x="2433" y="982"/>
                  </a:lnTo>
                  <a:lnTo>
                    <a:pt x="2433" y="982"/>
                  </a:lnTo>
                  <a:lnTo>
                    <a:pt x="2220" y="1466"/>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25"/>
            <p:cNvSpPr/>
            <p:nvPr/>
          </p:nvSpPr>
          <p:spPr>
            <a:xfrm>
              <a:off x="2134313" y="3465825"/>
              <a:ext cx="59775" cy="40925"/>
            </a:xfrm>
            <a:custGeom>
              <a:rect b="b" l="l" r="r" t="t"/>
              <a:pathLst>
                <a:path extrusionOk="0" fill="none" h="1637" w="2391">
                  <a:moveTo>
                    <a:pt x="242" y="1637"/>
                  </a:moveTo>
                  <a:lnTo>
                    <a:pt x="242" y="1637"/>
                  </a:lnTo>
                  <a:lnTo>
                    <a:pt x="0" y="1167"/>
                  </a:lnTo>
                  <a:lnTo>
                    <a:pt x="2078" y="0"/>
                  </a:lnTo>
                  <a:lnTo>
                    <a:pt x="2078" y="0"/>
                  </a:lnTo>
                  <a:lnTo>
                    <a:pt x="2234" y="285"/>
                  </a:lnTo>
                  <a:lnTo>
                    <a:pt x="2391" y="584"/>
                  </a:lnTo>
                  <a:lnTo>
                    <a:pt x="242" y="1637"/>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25"/>
            <p:cNvSpPr/>
            <p:nvPr/>
          </p:nvSpPr>
          <p:spPr>
            <a:xfrm>
              <a:off x="1638388" y="3419925"/>
              <a:ext cx="56225" cy="48050"/>
            </a:xfrm>
            <a:custGeom>
              <a:rect b="b" l="l" r="r" t="t"/>
              <a:pathLst>
                <a:path extrusionOk="0" fill="none" h="1922" w="2249">
                  <a:moveTo>
                    <a:pt x="1922" y="1922"/>
                  </a:moveTo>
                  <a:lnTo>
                    <a:pt x="1" y="527"/>
                  </a:lnTo>
                  <a:lnTo>
                    <a:pt x="1" y="527"/>
                  </a:lnTo>
                  <a:lnTo>
                    <a:pt x="385" y="0"/>
                  </a:lnTo>
                  <a:lnTo>
                    <a:pt x="2249" y="1495"/>
                  </a:lnTo>
                  <a:lnTo>
                    <a:pt x="2249" y="1495"/>
                  </a:lnTo>
                  <a:lnTo>
                    <a:pt x="1922" y="1922"/>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25"/>
            <p:cNvSpPr/>
            <p:nvPr/>
          </p:nvSpPr>
          <p:spPr>
            <a:xfrm>
              <a:off x="2094813" y="3400350"/>
              <a:ext cx="54450" cy="50900"/>
            </a:xfrm>
            <a:custGeom>
              <a:rect b="b" l="l" r="r" t="t"/>
              <a:pathLst>
                <a:path extrusionOk="0" fill="none" h="2036" w="2178">
                  <a:moveTo>
                    <a:pt x="356" y="2036"/>
                  </a:moveTo>
                  <a:lnTo>
                    <a:pt x="356" y="2036"/>
                  </a:lnTo>
                  <a:lnTo>
                    <a:pt x="1" y="1637"/>
                  </a:lnTo>
                  <a:lnTo>
                    <a:pt x="1737" y="1"/>
                  </a:lnTo>
                  <a:lnTo>
                    <a:pt x="1737" y="1"/>
                  </a:lnTo>
                  <a:lnTo>
                    <a:pt x="2178" y="470"/>
                  </a:lnTo>
                  <a:lnTo>
                    <a:pt x="356" y="2036"/>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25"/>
            <p:cNvSpPr/>
            <p:nvPr/>
          </p:nvSpPr>
          <p:spPr>
            <a:xfrm>
              <a:off x="1693888" y="3363350"/>
              <a:ext cx="48750" cy="55900"/>
            </a:xfrm>
            <a:custGeom>
              <a:rect b="b" l="l" r="r" t="t"/>
              <a:pathLst>
                <a:path extrusionOk="0" fill="none" h="2236" w="1950">
                  <a:moveTo>
                    <a:pt x="1523" y="2235"/>
                  </a:moveTo>
                  <a:lnTo>
                    <a:pt x="0" y="414"/>
                  </a:lnTo>
                  <a:lnTo>
                    <a:pt x="0" y="414"/>
                  </a:lnTo>
                  <a:lnTo>
                    <a:pt x="257" y="200"/>
                  </a:lnTo>
                  <a:lnTo>
                    <a:pt x="513" y="1"/>
                  </a:lnTo>
                  <a:lnTo>
                    <a:pt x="1950" y="1908"/>
                  </a:lnTo>
                  <a:lnTo>
                    <a:pt x="1950" y="1908"/>
                  </a:lnTo>
                  <a:lnTo>
                    <a:pt x="1523" y="2235"/>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25"/>
            <p:cNvSpPr/>
            <p:nvPr/>
          </p:nvSpPr>
          <p:spPr>
            <a:xfrm>
              <a:off x="2043588" y="3348425"/>
              <a:ext cx="45200" cy="58000"/>
            </a:xfrm>
            <a:custGeom>
              <a:rect b="b" l="l" r="r" t="t"/>
              <a:pathLst>
                <a:path extrusionOk="0" fill="none" h="2320" w="1808">
                  <a:moveTo>
                    <a:pt x="442" y="2320"/>
                  </a:moveTo>
                  <a:lnTo>
                    <a:pt x="442" y="2320"/>
                  </a:lnTo>
                  <a:lnTo>
                    <a:pt x="0" y="2021"/>
                  </a:lnTo>
                  <a:lnTo>
                    <a:pt x="1267" y="0"/>
                  </a:lnTo>
                  <a:lnTo>
                    <a:pt x="1267" y="0"/>
                  </a:lnTo>
                  <a:lnTo>
                    <a:pt x="1808" y="356"/>
                  </a:lnTo>
                  <a:lnTo>
                    <a:pt x="442" y="232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25"/>
            <p:cNvSpPr/>
            <p:nvPr/>
          </p:nvSpPr>
          <p:spPr>
            <a:xfrm>
              <a:off x="1762538" y="3323150"/>
              <a:ext cx="37750" cy="60525"/>
            </a:xfrm>
            <a:custGeom>
              <a:rect b="b" l="l" r="r" t="t"/>
              <a:pathLst>
                <a:path extrusionOk="0" fill="none" h="2421" w="1510">
                  <a:moveTo>
                    <a:pt x="1025" y="2420"/>
                  </a:moveTo>
                  <a:lnTo>
                    <a:pt x="1" y="257"/>
                  </a:lnTo>
                  <a:lnTo>
                    <a:pt x="1" y="257"/>
                  </a:lnTo>
                  <a:lnTo>
                    <a:pt x="598" y="1"/>
                  </a:lnTo>
                  <a:lnTo>
                    <a:pt x="1509" y="2192"/>
                  </a:lnTo>
                  <a:lnTo>
                    <a:pt x="1509" y="2192"/>
                  </a:lnTo>
                  <a:lnTo>
                    <a:pt x="1025" y="242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25"/>
            <p:cNvSpPr/>
            <p:nvPr/>
          </p:nvSpPr>
          <p:spPr>
            <a:xfrm>
              <a:off x="1983113" y="3313900"/>
              <a:ext cx="33825" cy="61225"/>
            </a:xfrm>
            <a:custGeom>
              <a:rect b="b" l="l" r="r" t="t"/>
              <a:pathLst>
                <a:path extrusionOk="0" fill="none" h="2449" w="1353">
                  <a:moveTo>
                    <a:pt x="513" y="2449"/>
                  </a:moveTo>
                  <a:lnTo>
                    <a:pt x="513" y="2449"/>
                  </a:lnTo>
                  <a:lnTo>
                    <a:pt x="0" y="2278"/>
                  </a:lnTo>
                  <a:lnTo>
                    <a:pt x="726" y="1"/>
                  </a:lnTo>
                  <a:lnTo>
                    <a:pt x="726" y="1"/>
                  </a:lnTo>
                  <a:lnTo>
                    <a:pt x="1352" y="214"/>
                  </a:lnTo>
                  <a:lnTo>
                    <a:pt x="513" y="2449"/>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25"/>
            <p:cNvSpPr/>
            <p:nvPr/>
          </p:nvSpPr>
          <p:spPr>
            <a:xfrm>
              <a:off x="1840088" y="3301450"/>
              <a:ext cx="24225" cy="61225"/>
            </a:xfrm>
            <a:custGeom>
              <a:rect b="b" l="l" r="r" t="t"/>
              <a:pathLst>
                <a:path extrusionOk="0" fill="none" h="2449" w="969">
                  <a:moveTo>
                    <a:pt x="442" y="2448"/>
                  </a:moveTo>
                  <a:lnTo>
                    <a:pt x="1" y="115"/>
                  </a:lnTo>
                  <a:lnTo>
                    <a:pt x="1" y="115"/>
                  </a:lnTo>
                  <a:lnTo>
                    <a:pt x="314" y="58"/>
                  </a:lnTo>
                  <a:lnTo>
                    <a:pt x="641" y="1"/>
                  </a:lnTo>
                  <a:lnTo>
                    <a:pt x="969" y="2363"/>
                  </a:lnTo>
                  <a:lnTo>
                    <a:pt x="969" y="2363"/>
                  </a:lnTo>
                  <a:lnTo>
                    <a:pt x="442" y="2448"/>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25"/>
            <p:cNvSpPr/>
            <p:nvPr/>
          </p:nvSpPr>
          <p:spPr>
            <a:xfrm>
              <a:off x="1917663" y="3298975"/>
              <a:ext cx="19925" cy="60500"/>
            </a:xfrm>
            <a:custGeom>
              <a:rect b="b" l="l" r="r" t="t"/>
              <a:pathLst>
                <a:path extrusionOk="0" fill="none" h="2420" w="797">
                  <a:moveTo>
                    <a:pt x="541" y="2419"/>
                  </a:moveTo>
                  <a:lnTo>
                    <a:pt x="541" y="2419"/>
                  </a:lnTo>
                  <a:lnTo>
                    <a:pt x="0" y="2377"/>
                  </a:lnTo>
                  <a:lnTo>
                    <a:pt x="142" y="0"/>
                  </a:lnTo>
                  <a:lnTo>
                    <a:pt x="142" y="0"/>
                  </a:lnTo>
                  <a:lnTo>
                    <a:pt x="797" y="57"/>
                  </a:lnTo>
                  <a:lnTo>
                    <a:pt x="541" y="2419"/>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25"/>
            <p:cNvSpPr/>
            <p:nvPr/>
          </p:nvSpPr>
          <p:spPr>
            <a:xfrm>
              <a:off x="851113" y="2915825"/>
              <a:ext cx="557500" cy="412350"/>
            </a:xfrm>
            <a:custGeom>
              <a:rect b="b" l="l" r="r" t="t"/>
              <a:pathLst>
                <a:path extrusionOk="0" h="16494" w="22300">
                  <a:moveTo>
                    <a:pt x="1" y="1"/>
                  </a:moveTo>
                  <a:lnTo>
                    <a:pt x="1" y="16493"/>
                  </a:lnTo>
                  <a:lnTo>
                    <a:pt x="3573" y="16493"/>
                  </a:lnTo>
                  <a:lnTo>
                    <a:pt x="3573" y="3587"/>
                  </a:lnTo>
                  <a:lnTo>
                    <a:pt x="22299" y="3587"/>
                  </a:lnTo>
                  <a:lnTo>
                    <a:pt x="2229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25"/>
            <p:cNvSpPr/>
            <p:nvPr/>
          </p:nvSpPr>
          <p:spPr>
            <a:xfrm>
              <a:off x="851113" y="3935050"/>
              <a:ext cx="557500" cy="412325"/>
            </a:xfrm>
            <a:custGeom>
              <a:rect b="b" l="l" r="r" t="t"/>
              <a:pathLst>
                <a:path extrusionOk="0" h="16493" w="22300">
                  <a:moveTo>
                    <a:pt x="1" y="0"/>
                  </a:moveTo>
                  <a:lnTo>
                    <a:pt x="1" y="16493"/>
                  </a:lnTo>
                  <a:lnTo>
                    <a:pt x="22299" y="16493"/>
                  </a:lnTo>
                  <a:lnTo>
                    <a:pt x="22299" y="12907"/>
                  </a:lnTo>
                  <a:lnTo>
                    <a:pt x="3573" y="12907"/>
                  </a:lnTo>
                  <a:lnTo>
                    <a:pt x="357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25"/>
            <p:cNvSpPr/>
            <p:nvPr/>
          </p:nvSpPr>
          <p:spPr>
            <a:xfrm>
              <a:off x="2427438" y="2915825"/>
              <a:ext cx="557125" cy="412350"/>
            </a:xfrm>
            <a:custGeom>
              <a:rect b="b" l="l" r="r" t="t"/>
              <a:pathLst>
                <a:path extrusionOk="0" h="16494" w="22285">
                  <a:moveTo>
                    <a:pt x="0" y="1"/>
                  </a:moveTo>
                  <a:lnTo>
                    <a:pt x="0" y="3587"/>
                  </a:lnTo>
                  <a:lnTo>
                    <a:pt x="18713" y="3587"/>
                  </a:lnTo>
                  <a:lnTo>
                    <a:pt x="18713" y="16493"/>
                  </a:lnTo>
                  <a:lnTo>
                    <a:pt x="22284" y="16493"/>
                  </a:lnTo>
                  <a:lnTo>
                    <a:pt x="2228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25"/>
            <p:cNvSpPr/>
            <p:nvPr/>
          </p:nvSpPr>
          <p:spPr>
            <a:xfrm>
              <a:off x="2427438" y="3935050"/>
              <a:ext cx="557125" cy="412325"/>
            </a:xfrm>
            <a:custGeom>
              <a:rect b="b" l="l" r="r" t="t"/>
              <a:pathLst>
                <a:path extrusionOk="0" h="16493" w="22285">
                  <a:moveTo>
                    <a:pt x="18713" y="0"/>
                  </a:moveTo>
                  <a:lnTo>
                    <a:pt x="18713" y="12907"/>
                  </a:lnTo>
                  <a:lnTo>
                    <a:pt x="0" y="12907"/>
                  </a:lnTo>
                  <a:lnTo>
                    <a:pt x="0" y="16493"/>
                  </a:lnTo>
                  <a:lnTo>
                    <a:pt x="22284" y="16493"/>
                  </a:lnTo>
                  <a:lnTo>
                    <a:pt x="2228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25"/>
            <p:cNvSpPr/>
            <p:nvPr/>
          </p:nvSpPr>
          <p:spPr>
            <a:xfrm>
              <a:off x="1581463" y="3255575"/>
              <a:ext cx="389575" cy="389575"/>
            </a:xfrm>
            <a:custGeom>
              <a:rect b="b" l="l" r="r" t="t"/>
              <a:pathLst>
                <a:path extrusionOk="0" h="15583" w="15583">
                  <a:moveTo>
                    <a:pt x="10986" y="1836"/>
                  </a:moveTo>
                  <a:lnTo>
                    <a:pt x="11314" y="4198"/>
                  </a:lnTo>
                  <a:lnTo>
                    <a:pt x="10787" y="4283"/>
                  </a:lnTo>
                  <a:lnTo>
                    <a:pt x="10346" y="1950"/>
                  </a:lnTo>
                  <a:lnTo>
                    <a:pt x="10659" y="1893"/>
                  </a:lnTo>
                  <a:lnTo>
                    <a:pt x="10986" y="1836"/>
                  </a:lnTo>
                  <a:close/>
                  <a:moveTo>
                    <a:pt x="7841" y="2704"/>
                  </a:moveTo>
                  <a:lnTo>
                    <a:pt x="8752" y="4895"/>
                  </a:lnTo>
                  <a:lnTo>
                    <a:pt x="8268" y="5123"/>
                  </a:lnTo>
                  <a:lnTo>
                    <a:pt x="7244" y="2960"/>
                  </a:lnTo>
                  <a:lnTo>
                    <a:pt x="7841" y="2704"/>
                  </a:lnTo>
                  <a:close/>
                  <a:moveTo>
                    <a:pt x="5010" y="4312"/>
                  </a:moveTo>
                  <a:lnTo>
                    <a:pt x="6447" y="6219"/>
                  </a:lnTo>
                  <a:lnTo>
                    <a:pt x="6020" y="6546"/>
                  </a:lnTo>
                  <a:lnTo>
                    <a:pt x="4497" y="4725"/>
                  </a:lnTo>
                  <a:lnTo>
                    <a:pt x="4754" y="4511"/>
                  </a:lnTo>
                  <a:lnTo>
                    <a:pt x="5010" y="4312"/>
                  </a:lnTo>
                  <a:close/>
                  <a:moveTo>
                    <a:pt x="2662" y="6574"/>
                  </a:moveTo>
                  <a:lnTo>
                    <a:pt x="4526" y="8069"/>
                  </a:lnTo>
                  <a:lnTo>
                    <a:pt x="4199" y="8496"/>
                  </a:lnTo>
                  <a:lnTo>
                    <a:pt x="2278" y="7101"/>
                  </a:lnTo>
                  <a:lnTo>
                    <a:pt x="2662" y="6574"/>
                  </a:lnTo>
                  <a:close/>
                  <a:moveTo>
                    <a:pt x="954" y="9364"/>
                  </a:moveTo>
                  <a:lnTo>
                    <a:pt x="3131" y="10345"/>
                  </a:lnTo>
                  <a:lnTo>
                    <a:pt x="2918" y="10829"/>
                  </a:lnTo>
                  <a:lnTo>
                    <a:pt x="698" y="9961"/>
                  </a:lnTo>
                  <a:lnTo>
                    <a:pt x="954" y="9364"/>
                  </a:lnTo>
                  <a:close/>
                  <a:moveTo>
                    <a:pt x="7386" y="0"/>
                  </a:moveTo>
                  <a:lnTo>
                    <a:pt x="7002" y="29"/>
                  </a:lnTo>
                  <a:lnTo>
                    <a:pt x="6603" y="86"/>
                  </a:lnTo>
                  <a:lnTo>
                    <a:pt x="6219" y="157"/>
                  </a:lnTo>
                  <a:lnTo>
                    <a:pt x="5849" y="242"/>
                  </a:lnTo>
                  <a:lnTo>
                    <a:pt x="5479" y="342"/>
                  </a:lnTo>
                  <a:lnTo>
                    <a:pt x="5109" y="470"/>
                  </a:lnTo>
                  <a:lnTo>
                    <a:pt x="4754" y="612"/>
                  </a:lnTo>
                  <a:lnTo>
                    <a:pt x="4412" y="769"/>
                  </a:lnTo>
                  <a:lnTo>
                    <a:pt x="4085" y="939"/>
                  </a:lnTo>
                  <a:lnTo>
                    <a:pt x="3757" y="1124"/>
                  </a:lnTo>
                  <a:lnTo>
                    <a:pt x="3430" y="1324"/>
                  </a:lnTo>
                  <a:lnTo>
                    <a:pt x="3131" y="1537"/>
                  </a:lnTo>
                  <a:lnTo>
                    <a:pt x="2833" y="1779"/>
                  </a:lnTo>
                  <a:lnTo>
                    <a:pt x="2548" y="2021"/>
                  </a:lnTo>
                  <a:lnTo>
                    <a:pt x="2278" y="2277"/>
                  </a:lnTo>
                  <a:lnTo>
                    <a:pt x="2021" y="2547"/>
                  </a:lnTo>
                  <a:lnTo>
                    <a:pt x="1780" y="2832"/>
                  </a:lnTo>
                  <a:lnTo>
                    <a:pt x="1552" y="3131"/>
                  </a:lnTo>
                  <a:lnTo>
                    <a:pt x="1324" y="3430"/>
                  </a:lnTo>
                  <a:lnTo>
                    <a:pt x="1125" y="3743"/>
                  </a:lnTo>
                  <a:lnTo>
                    <a:pt x="940" y="4070"/>
                  </a:lnTo>
                  <a:lnTo>
                    <a:pt x="769" y="4412"/>
                  </a:lnTo>
                  <a:lnTo>
                    <a:pt x="613" y="4753"/>
                  </a:lnTo>
                  <a:lnTo>
                    <a:pt x="470" y="5109"/>
                  </a:lnTo>
                  <a:lnTo>
                    <a:pt x="357" y="5465"/>
                  </a:lnTo>
                  <a:lnTo>
                    <a:pt x="243" y="5835"/>
                  </a:lnTo>
                  <a:lnTo>
                    <a:pt x="157" y="6219"/>
                  </a:lnTo>
                  <a:lnTo>
                    <a:pt x="86" y="6603"/>
                  </a:lnTo>
                  <a:lnTo>
                    <a:pt x="43" y="6987"/>
                  </a:lnTo>
                  <a:lnTo>
                    <a:pt x="15" y="7386"/>
                  </a:lnTo>
                  <a:lnTo>
                    <a:pt x="1" y="7784"/>
                  </a:lnTo>
                  <a:lnTo>
                    <a:pt x="15" y="8140"/>
                  </a:lnTo>
                  <a:lnTo>
                    <a:pt x="29" y="8496"/>
                  </a:lnTo>
                  <a:lnTo>
                    <a:pt x="72" y="8837"/>
                  </a:lnTo>
                  <a:lnTo>
                    <a:pt x="129" y="9179"/>
                  </a:lnTo>
                  <a:lnTo>
                    <a:pt x="200" y="9520"/>
                  </a:lnTo>
                  <a:lnTo>
                    <a:pt x="271" y="9847"/>
                  </a:lnTo>
                  <a:lnTo>
                    <a:pt x="371" y="10175"/>
                  </a:lnTo>
                  <a:lnTo>
                    <a:pt x="485" y="10502"/>
                  </a:lnTo>
                  <a:lnTo>
                    <a:pt x="613" y="10815"/>
                  </a:lnTo>
                  <a:lnTo>
                    <a:pt x="741" y="11114"/>
                  </a:lnTo>
                  <a:lnTo>
                    <a:pt x="897" y="11413"/>
                  </a:lnTo>
                  <a:lnTo>
                    <a:pt x="1054" y="11712"/>
                  </a:lnTo>
                  <a:lnTo>
                    <a:pt x="1225" y="11996"/>
                  </a:lnTo>
                  <a:lnTo>
                    <a:pt x="1410" y="12266"/>
                  </a:lnTo>
                  <a:lnTo>
                    <a:pt x="1609" y="12537"/>
                  </a:lnTo>
                  <a:lnTo>
                    <a:pt x="1822" y="12793"/>
                  </a:lnTo>
                  <a:lnTo>
                    <a:pt x="2349" y="12878"/>
                  </a:lnTo>
                  <a:lnTo>
                    <a:pt x="2292" y="13305"/>
                  </a:lnTo>
                  <a:lnTo>
                    <a:pt x="2562" y="13561"/>
                  </a:lnTo>
                  <a:lnTo>
                    <a:pt x="2833" y="13803"/>
                  </a:lnTo>
                  <a:lnTo>
                    <a:pt x="3131" y="14031"/>
                  </a:lnTo>
                  <a:lnTo>
                    <a:pt x="3444" y="14244"/>
                  </a:lnTo>
                  <a:lnTo>
                    <a:pt x="3757" y="14458"/>
                  </a:lnTo>
                  <a:lnTo>
                    <a:pt x="4085" y="14643"/>
                  </a:lnTo>
                  <a:lnTo>
                    <a:pt x="4412" y="14814"/>
                  </a:lnTo>
                  <a:lnTo>
                    <a:pt x="4768" y="14970"/>
                  </a:lnTo>
                  <a:lnTo>
                    <a:pt x="5109" y="15112"/>
                  </a:lnTo>
                  <a:lnTo>
                    <a:pt x="5479" y="15226"/>
                  </a:lnTo>
                  <a:lnTo>
                    <a:pt x="5849" y="15326"/>
                  </a:lnTo>
                  <a:lnTo>
                    <a:pt x="6219" y="15426"/>
                  </a:lnTo>
                  <a:lnTo>
                    <a:pt x="6603" y="15482"/>
                  </a:lnTo>
                  <a:lnTo>
                    <a:pt x="7002" y="15539"/>
                  </a:lnTo>
                  <a:lnTo>
                    <a:pt x="7386" y="15568"/>
                  </a:lnTo>
                  <a:lnTo>
                    <a:pt x="7785" y="15582"/>
                  </a:lnTo>
                  <a:lnTo>
                    <a:pt x="8268" y="15568"/>
                  </a:lnTo>
                  <a:lnTo>
                    <a:pt x="8724" y="15525"/>
                  </a:lnTo>
                  <a:lnTo>
                    <a:pt x="8667" y="15255"/>
                  </a:lnTo>
                  <a:lnTo>
                    <a:pt x="8624" y="14984"/>
                  </a:lnTo>
                  <a:lnTo>
                    <a:pt x="8610" y="14714"/>
                  </a:lnTo>
                  <a:lnTo>
                    <a:pt x="8596" y="14444"/>
                  </a:lnTo>
                  <a:lnTo>
                    <a:pt x="8610" y="14202"/>
                  </a:lnTo>
                  <a:lnTo>
                    <a:pt x="8624" y="13974"/>
                  </a:lnTo>
                  <a:lnTo>
                    <a:pt x="8653" y="13732"/>
                  </a:lnTo>
                  <a:lnTo>
                    <a:pt x="8695" y="13504"/>
                  </a:lnTo>
                  <a:lnTo>
                    <a:pt x="8738" y="13291"/>
                  </a:lnTo>
                  <a:lnTo>
                    <a:pt x="8809" y="13063"/>
                  </a:lnTo>
                  <a:lnTo>
                    <a:pt x="8880" y="12850"/>
                  </a:lnTo>
                  <a:lnTo>
                    <a:pt x="8966" y="12651"/>
                  </a:lnTo>
                  <a:lnTo>
                    <a:pt x="9051" y="12437"/>
                  </a:lnTo>
                  <a:lnTo>
                    <a:pt x="9151" y="12238"/>
                  </a:lnTo>
                  <a:lnTo>
                    <a:pt x="9264" y="12053"/>
                  </a:lnTo>
                  <a:lnTo>
                    <a:pt x="9378" y="11868"/>
                  </a:lnTo>
                  <a:lnTo>
                    <a:pt x="9521" y="11683"/>
                  </a:lnTo>
                  <a:lnTo>
                    <a:pt x="9649" y="11512"/>
                  </a:lnTo>
                  <a:lnTo>
                    <a:pt x="9791" y="11342"/>
                  </a:lnTo>
                  <a:lnTo>
                    <a:pt x="9947" y="11185"/>
                  </a:lnTo>
                  <a:lnTo>
                    <a:pt x="10104" y="11028"/>
                  </a:lnTo>
                  <a:lnTo>
                    <a:pt x="10275" y="10886"/>
                  </a:lnTo>
                  <a:lnTo>
                    <a:pt x="10446" y="10744"/>
                  </a:lnTo>
                  <a:lnTo>
                    <a:pt x="10631" y="10616"/>
                  </a:lnTo>
                  <a:lnTo>
                    <a:pt x="10816" y="10502"/>
                  </a:lnTo>
                  <a:lnTo>
                    <a:pt x="11015" y="10388"/>
                  </a:lnTo>
                  <a:lnTo>
                    <a:pt x="11214" y="10289"/>
                  </a:lnTo>
                  <a:lnTo>
                    <a:pt x="11413" y="10189"/>
                  </a:lnTo>
                  <a:lnTo>
                    <a:pt x="11627" y="10104"/>
                  </a:lnTo>
                  <a:lnTo>
                    <a:pt x="11840" y="10032"/>
                  </a:lnTo>
                  <a:lnTo>
                    <a:pt x="12054" y="9975"/>
                  </a:lnTo>
                  <a:lnTo>
                    <a:pt x="12281" y="9919"/>
                  </a:lnTo>
                  <a:lnTo>
                    <a:pt x="12509" y="9876"/>
                  </a:lnTo>
                  <a:lnTo>
                    <a:pt x="12737" y="9847"/>
                  </a:lnTo>
                  <a:lnTo>
                    <a:pt x="12978" y="9833"/>
                  </a:lnTo>
                  <a:lnTo>
                    <a:pt x="13477" y="9833"/>
                  </a:lnTo>
                  <a:lnTo>
                    <a:pt x="13733" y="9862"/>
                  </a:lnTo>
                  <a:lnTo>
                    <a:pt x="13989" y="9890"/>
                  </a:lnTo>
                  <a:lnTo>
                    <a:pt x="14231" y="9947"/>
                  </a:lnTo>
                  <a:lnTo>
                    <a:pt x="14487" y="10004"/>
                  </a:lnTo>
                  <a:lnTo>
                    <a:pt x="14715" y="10075"/>
                  </a:lnTo>
                  <a:lnTo>
                    <a:pt x="14956" y="10160"/>
                  </a:lnTo>
                  <a:lnTo>
                    <a:pt x="15184" y="10260"/>
                  </a:lnTo>
                  <a:lnTo>
                    <a:pt x="15269" y="9975"/>
                  </a:lnTo>
                  <a:lnTo>
                    <a:pt x="15355" y="9677"/>
                  </a:lnTo>
                  <a:lnTo>
                    <a:pt x="15426" y="9364"/>
                  </a:lnTo>
                  <a:lnTo>
                    <a:pt x="15483" y="9065"/>
                  </a:lnTo>
                  <a:lnTo>
                    <a:pt x="15526" y="8752"/>
                  </a:lnTo>
                  <a:lnTo>
                    <a:pt x="15554" y="8424"/>
                  </a:lnTo>
                  <a:lnTo>
                    <a:pt x="15583" y="8111"/>
                  </a:lnTo>
                  <a:lnTo>
                    <a:pt x="15583" y="7784"/>
                  </a:lnTo>
                  <a:lnTo>
                    <a:pt x="15583" y="7471"/>
                  </a:lnTo>
                  <a:lnTo>
                    <a:pt x="15554" y="7144"/>
                  </a:lnTo>
                  <a:lnTo>
                    <a:pt x="15526" y="6831"/>
                  </a:lnTo>
                  <a:lnTo>
                    <a:pt x="15483" y="6532"/>
                  </a:lnTo>
                  <a:lnTo>
                    <a:pt x="15426" y="6219"/>
                  </a:lnTo>
                  <a:lnTo>
                    <a:pt x="15355" y="5920"/>
                  </a:lnTo>
                  <a:lnTo>
                    <a:pt x="15284" y="5621"/>
                  </a:lnTo>
                  <a:lnTo>
                    <a:pt x="15184" y="5336"/>
                  </a:lnTo>
                  <a:lnTo>
                    <a:pt x="15084" y="5038"/>
                  </a:lnTo>
                  <a:lnTo>
                    <a:pt x="14971" y="4767"/>
                  </a:lnTo>
                  <a:lnTo>
                    <a:pt x="14857" y="4483"/>
                  </a:lnTo>
                  <a:lnTo>
                    <a:pt x="14715" y="4212"/>
                  </a:lnTo>
                  <a:lnTo>
                    <a:pt x="14572" y="3956"/>
                  </a:lnTo>
                  <a:lnTo>
                    <a:pt x="14430" y="3700"/>
                  </a:lnTo>
                  <a:lnTo>
                    <a:pt x="14259" y="3444"/>
                  </a:lnTo>
                  <a:lnTo>
                    <a:pt x="14088" y="3202"/>
                  </a:lnTo>
                  <a:lnTo>
                    <a:pt x="13989" y="4155"/>
                  </a:lnTo>
                  <a:lnTo>
                    <a:pt x="13448" y="4113"/>
                  </a:lnTo>
                  <a:lnTo>
                    <a:pt x="13548" y="2533"/>
                  </a:lnTo>
                  <a:lnTo>
                    <a:pt x="13277" y="2249"/>
                  </a:lnTo>
                  <a:lnTo>
                    <a:pt x="12978" y="1978"/>
                  </a:lnTo>
                  <a:lnTo>
                    <a:pt x="12680" y="1722"/>
                  </a:lnTo>
                  <a:lnTo>
                    <a:pt x="12367" y="1480"/>
                  </a:lnTo>
                  <a:lnTo>
                    <a:pt x="12039" y="1252"/>
                  </a:lnTo>
                  <a:lnTo>
                    <a:pt x="11698" y="1039"/>
                  </a:lnTo>
                  <a:lnTo>
                    <a:pt x="11342" y="854"/>
                  </a:lnTo>
                  <a:lnTo>
                    <a:pt x="10986" y="683"/>
                  </a:lnTo>
                  <a:lnTo>
                    <a:pt x="10616" y="527"/>
                  </a:lnTo>
                  <a:lnTo>
                    <a:pt x="10232" y="384"/>
                  </a:lnTo>
                  <a:lnTo>
                    <a:pt x="9848" y="271"/>
                  </a:lnTo>
                  <a:lnTo>
                    <a:pt x="9449" y="171"/>
                  </a:lnTo>
                  <a:lnTo>
                    <a:pt x="9051" y="100"/>
                  </a:lnTo>
                  <a:lnTo>
                    <a:pt x="8638" y="43"/>
                  </a:lnTo>
                  <a:lnTo>
                    <a:pt x="8211" y="0"/>
                  </a:lnTo>
                  <a:close/>
                </a:path>
              </a:pathLst>
            </a:custGeom>
            <a:solidFill>
              <a:srgbClr val="453E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25"/>
            <p:cNvSpPr/>
            <p:nvPr/>
          </p:nvSpPr>
          <p:spPr>
            <a:xfrm>
              <a:off x="1598913" y="3489650"/>
              <a:ext cx="60850" cy="36675"/>
            </a:xfrm>
            <a:custGeom>
              <a:rect b="b" l="l" r="r" t="t"/>
              <a:pathLst>
                <a:path extrusionOk="0" fill="none" h="1467" w="2434">
                  <a:moveTo>
                    <a:pt x="2220" y="1466"/>
                  </a:moveTo>
                  <a:lnTo>
                    <a:pt x="0" y="598"/>
                  </a:lnTo>
                  <a:lnTo>
                    <a:pt x="0" y="598"/>
                  </a:lnTo>
                  <a:lnTo>
                    <a:pt x="256" y="1"/>
                  </a:lnTo>
                  <a:lnTo>
                    <a:pt x="2433" y="982"/>
                  </a:lnTo>
                  <a:lnTo>
                    <a:pt x="2433" y="982"/>
                  </a:lnTo>
                  <a:lnTo>
                    <a:pt x="2220" y="1466"/>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25"/>
            <p:cNvSpPr/>
            <p:nvPr/>
          </p:nvSpPr>
          <p:spPr>
            <a:xfrm>
              <a:off x="1638388" y="3419925"/>
              <a:ext cx="56225" cy="48050"/>
            </a:xfrm>
            <a:custGeom>
              <a:rect b="b" l="l" r="r" t="t"/>
              <a:pathLst>
                <a:path extrusionOk="0" fill="none" h="1922" w="2249">
                  <a:moveTo>
                    <a:pt x="1922" y="1922"/>
                  </a:moveTo>
                  <a:lnTo>
                    <a:pt x="1" y="527"/>
                  </a:lnTo>
                  <a:lnTo>
                    <a:pt x="1" y="527"/>
                  </a:lnTo>
                  <a:lnTo>
                    <a:pt x="385" y="0"/>
                  </a:lnTo>
                  <a:lnTo>
                    <a:pt x="2249" y="1495"/>
                  </a:lnTo>
                  <a:lnTo>
                    <a:pt x="2249" y="1495"/>
                  </a:lnTo>
                  <a:lnTo>
                    <a:pt x="1922" y="1922"/>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25"/>
            <p:cNvSpPr/>
            <p:nvPr/>
          </p:nvSpPr>
          <p:spPr>
            <a:xfrm>
              <a:off x="1693888" y="3363350"/>
              <a:ext cx="48750" cy="55900"/>
            </a:xfrm>
            <a:custGeom>
              <a:rect b="b" l="l" r="r" t="t"/>
              <a:pathLst>
                <a:path extrusionOk="0" fill="none" h="2236" w="1950">
                  <a:moveTo>
                    <a:pt x="1523" y="2235"/>
                  </a:moveTo>
                  <a:lnTo>
                    <a:pt x="0" y="414"/>
                  </a:lnTo>
                  <a:lnTo>
                    <a:pt x="0" y="414"/>
                  </a:lnTo>
                  <a:lnTo>
                    <a:pt x="257" y="200"/>
                  </a:lnTo>
                  <a:lnTo>
                    <a:pt x="513" y="1"/>
                  </a:lnTo>
                  <a:lnTo>
                    <a:pt x="1950" y="1908"/>
                  </a:lnTo>
                  <a:lnTo>
                    <a:pt x="1950" y="1908"/>
                  </a:lnTo>
                  <a:lnTo>
                    <a:pt x="1523" y="2235"/>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25"/>
            <p:cNvSpPr/>
            <p:nvPr/>
          </p:nvSpPr>
          <p:spPr>
            <a:xfrm>
              <a:off x="1762538" y="3323150"/>
              <a:ext cx="37750" cy="60525"/>
            </a:xfrm>
            <a:custGeom>
              <a:rect b="b" l="l" r="r" t="t"/>
              <a:pathLst>
                <a:path extrusionOk="0" fill="none" h="2421" w="1510">
                  <a:moveTo>
                    <a:pt x="1025" y="2420"/>
                  </a:moveTo>
                  <a:lnTo>
                    <a:pt x="1" y="257"/>
                  </a:lnTo>
                  <a:lnTo>
                    <a:pt x="1" y="257"/>
                  </a:lnTo>
                  <a:lnTo>
                    <a:pt x="598" y="1"/>
                  </a:lnTo>
                  <a:lnTo>
                    <a:pt x="1509" y="2192"/>
                  </a:lnTo>
                  <a:lnTo>
                    <a:pt x="1509" y="2192"/>
                  </a:lnTo>
                  <a:lnTo>
                    <a:pt x="1025" y="242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25"/>
            <p:cNvSpPr/>
            <p:nvPr/>
          </p:nvSpPr>
          <p:spPr>
            <a:xfrm>
              <a:off x="1840088" y="3301450"/>
              <a:ext cx="24225" cy="61225"/>
            </a:xfrm>
            <a:custGeom>
              <a:rect b="b" l="l" r="r" t="t"/>
              <a:pathLst>
                <a:path extrusionOk="0" fill="none" h="2449" w="969">
                  <a:moveTo>
                    <a:pt x="442" y="2448"/>
                  </a:moveTo>
                  <a:lnTo>
                    <a:pt x="1" y="115"/>
                  </a:lnTo>
                  <a:lnTo>
                    <a:pt x="1" y="115"/>
                  </a:lnTo>
                  <a:lnTo>
                    <a:pt x="314" y="58"/>
                  </a:lnTo>
                  <a:lnTo>
                    <a:pt x="641" y="1"/>
                  </a:lnTo>
                  <a:lnTo>
                    <a:pt x="969" y="2363"/>
                  </a:lnTo>
                  <a:lnTo>
                    <a:pt x="969" y="2363"/>
                  </a:lnTo>
                  <a:lnTo>
                    <a:pt x="442" y="2448"/>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25"/>
            <p:cNvSpPr/>
            <p:nvPr/>
          </p:nvSpPr>
          <p:spPr>
            <a:xfrm>
              <a:off x="1581463" y="3255575"/>
              <a:ext cx="389575" cy="389575"/>
            </a:xfrm>
            <a:custGeom>
              <a:rect b="b" l="l" r="r" t="t"/>
              <a:pathLst>
                <a:path extrusionOk="0" fill="none" h="15583" w="15583">
                  <a:moveTo>
                    <a:pt x="7785" y="0"/>
                  </a:moveTo>
                  <a:lnTo>
                    <a:pt x="7785" y="0"/>
                  </a:lnTo>
                  <a:lnTo>
                    <a:pt x="7386" y="0"/>
                  </a:lnTo>
                  <a:lnTo>
                    <a:pt x="7002" y="29"/>
                  </a:lnTo>
                  <a:lnTo>
                    <a:pt x="6603" y="86"/>
                  </a:lnTo>
                  <a:lnTo>
                    <a:pt x="6219" y="157"/>
                  </a:lnTo>
                  <a:lnTo>
                    <a:pt x="5849" y="242"/>
                  </a:lnTo>
                  <a:lnTo>
                    <a:pt x="5479" y="342"/>
                  </a:lnTo>
                  <a:lnTo>
                    <a:pt x="5109" y="470"/>
                  </a:lnTo>
                  <a:lnTo>
                    <a:pt x="4754" y="612"/>
                  </a:lnTo>
                  <a:lnTo>
                    <a:pt x="4412" y="769"/>
                  </a:lnTo>
                  <a:lnTo>
                    <a:pt x="4085" y="939"/>
                  </a:lnTo>
                  <a:lnTo>
                    <a:pt x="3757" y="1124"/>
                  </a:lnTo>
                  <a:lnTo>
                    <a:pt x="3430" y="1324"/>
                  </a:lnTo>
                  <a:lnTo>
                    <a:pt x="3131" y="1537"/>
                  </a:lnTo>
                  <a:lnTo>
                    <a:pt x="2833" y="1779"/>
                  </a:lnTo>
                  <a:lnTo>
                    <a:pt x="2548" y="2021"/>
                  </a:lnTo>
                  <a:lnTo>
                    <a:pt x="2278" y="2277"/>
                  </a:lnTo>
                  <a:lnTo>
                    <a:pt x="2021" y="2547"/>
                  </a:lnTo>
                  <a:lnTo>
                    <a:pt x="1780" y="2832"/>
                  </a:lnTo>
                  <a:lnTo>
                    <a:pt x="1552" y="3131"/>
                  </a:lnTo>
                  <a:lnTo>
                    <a:pt x="1324" y="3430"/>
                  </a:lnTo>
                  <a:lnTo>
                    <a:pt x="1125" y="3743"/>
                  </a:lnTo>
                  <a:lnTo>
                    <a:pt x="940" y="4070"/>
                  </a:lnTo>
                  <a:lnTo>
                    <a:pt x="769" y="4412"/>
                  </a:lnTo>
                  <a:lnTo>
                    <a:pt x="613" y="4753"/>
                  </a:lnTo>
                  <a:lnTo>
                    <a:pt x="470" y="5109"/>
                  </a:lnTo>
                  <a:lnTo>
                    <a:pt x="357" y="5465"/>
                  </a:lnTo>
                  <a:lnTo>
                    <a:pt x="243" y="5835"/>
                  </a:lnTo>
                  <a:lnTo>
                    <a:pt x="157" y="6219"/>
                  </a:lnTo>
                  <a:lnTo>
                    <a:pt x="86" y="6603"/>
                  </a:lnTo>
                  <a:lnTo>
                    <a:pt x="43" y="6987"/>
                  </a:lnTo>
                  <a:lnTo>
                    <a:pt x="15" y="7386"/>
                  </a:lnTo>
                  <a:lnTo>
                    <a:pt x="1" y="7784"/>
                  </a:lnTo>
                  <a:lnTo>
                    <a:pt x="1" y="7784"/>
                  </a:lnTo>
                  <a:lnTo>
                    <a:pt x="15" y="8140"/>
                  </a:lnTo>
                  <a:lnTo>
                    <a:pt x="29" y="8496"/>
                  </a:lnTo>
                  <a:lnTo>
                    <a:pt x="72" y="8837"/>
                  </a:lnTo>
                  <a:lnTo>
                    <a:pt x="129" y="9179"/>
                  </a:lnTo>
                  <a:lnTo>
                    <a:pt x="200" y="9520"/>
                  </a:lnTo>
                  <a:lnTo>
                    <a:pt x="271" y="9847"/>
                  </a:lnTo>
                  <a:lnTo>
                    <a:pt x="371" y="10175"/>
                  </a:lnTo>
                  <a:lnTo>
                    <a:pt x="485" y="10502"/>
                  </a:lnTo>
                  <a:lnTo>
                    <a:pt x="613" y="10815"/>
                  </a:lnTo>
                  <a:lnTo>
                    <a:pt x="741" y="11114"/>
                  </a:lnTo>
                  <a:lnTo>
                    <a:pt x="897" y="11413"/>
                  </a:lnTo>
                  <a:lnTo>
                    <a:pt x="1054" y="11712"/>
                  </a:lnTo>
                  <a:lnTo>
                    <a:pt x="1225" y="11996"/>
                  </a:lnTo>
                  <a:lnTo>
                    <a:pt x="1410" y="12266"/>
                  </a:lnTo>
                  <a:lnTo>
                    <a:pt x="1609" y="12537"/>
                  </a:lnTo>
                  <a:lnTo>
                    <a:pt x="1822" y="12793"/>
                  </a:lnTo>
                  <a:lnTo>
                    <a:pt x="2349" y="12878"/>
                  </a:lnTo>
                  <a:lnTo>
                    <a:pt x="2349" y="12878"/>
                  </a:lnTo>
                  <a:lnTo>
                    <a:pt x="2292" y="13305"/>
                  </a:lnTo>
                  <a:lnTo>
                    <a:pt x="2292" y="13305"/>
                  </a:lnTo>
                  <a:lnTo>
                    <a:pt x="2562" y="13561"/>
                  </a:lnTo>
                  <a:lnTo>
                    <a:pt x="2833" y="13803"/>
                  </a:lnTo>
                  <a:lnTo>
                    <a:pt x="3131" y="14031"/>
                  </a:lnTo>
                  <a:lnTo>
                    <a:pt x="3444" y="14244"/>
                  </a:lnTo>
                  <a:lnTo>
                    <a:pt x="3757" y="14458"/>
                  </a:lnTo>
                  <a:lnTo>
                    <a:pt x="4085" y="14643"/>
                  </a:lnTo>
                  <a:lnTo>
                    <a:pt x="4412" y="14814"/>
                  </a:lnTo>
                  <a:lnTo>
                    <a:pt x="4768" y="14970"/>
                  </a:lnTo>
                  <a:lnTo>
                    <a:pt x="5109" y="15112"/>
                  </a:lnTo>
                  <a:lnTo>
                    <a:pt x="5479" y="15226"/>
                  </a:lnTo>
                  <a:lnTo>
                    <a:pt x="5849" y="15326"/>
                  </a:lnTo>
                  <a:lnTo>
                    <a:pt x="6219" y="15426"/>
                  </a:lnTo>
                  <a:lnTo>
                    <a:pt x="6603" y="15482"/>
                  </a:lnTo>
                  <a:lnTo>
                    <a:pt x="7002" y="15539"/>
                  </a:lnTo>
                  <a:lnTo>
                    <a:pt x="7386" y="15568"/>
                  </a:lnTo>
                  <a:lnTo>
                    <a:pt x="7785" y="15582"/>
                  </a:lnTo>
                  <a:lnTo>
                    <a:pt x="7785" y="15582"/>
                  </a:lnTo>
                  <a:lnTo>
                    <a:pt x="8268" y="15568"/>
                  </a:lnTo>
                  <a:lnTo>
                    <a:pt x="8724" y="15525"/>
                  </a:lnTo>
                  <a:lnTo>
                    <a:pt x="8724" y="15525"/>
                  </a:lnTo>
                  <a:lnTo>
                    <a:pt x="8667" y="15255"/>
                  </a:lnTo>
                  <a:lnTo>
                    <a:pt x="8624" y="14984"/>
                  </a:lnTo>
                  <a:lnTo>
                    <a:pt x="8610" y="14714"/>
                  </a:lnTo>
                  <a:lnTo>
                    <a:pt x="8596" y="14444"/>
                  </a:lnTo>
                  <a:lnTo>
                    <a:pt x="8596" y="14444"/>
                  </a:lnTo>
                  <a:lnTo>
                    <a:pt x="8610" y="14202"/>
                  </a:lnTo>
                  <a:lnTo>
                    <a:pt x="8624" y="13974"/>
                  </a:lnTo>
                  <a:lnTo>
                    <a:pt x="8653" y="13732"/>
                  </a:lnTo>
                  <a:lnTo>
                    <a:pt x="8695" y="13504"/>
                  </a:lnTo>
                  <a:lnTo>
                    <a:pt x="8738" y="13291"/>
                  </a:lnTo>
                  <a:lnTo>
                    <a:pt x="8809" y="13063"/>
                  </a:lnTo>
                  <a:lnTo>
                    <a:pt x="8880" y="12850"/>
                  </a:lnTo>
                  <a:lnTo>
                    <a:pt x="8966" y="12651"/>
                  </a:lnTo>
                  <a:lnTo>
                    <a:pt x="9051" y="12437"/>
                  </a:lnTo>
                  <a:lnTo>
                    <a:pt x="9151" y="12238"/>
                  </a:lnTo>
                  <a:lnTo>
                    <a:pt x="9264" y="12053"/>
                  </a:lnTo>
                  <a:lnTo>
                    <a:pt x="9378" y="11868"/>
                  </a:lnTo>
                  <a:lnTo>
                    <a:pt x="9521" y="11683"/>
                  </a:lnTo>
                  <a:lnTo>
                    <a:pt x="9649" y="11512"/>
                  </a:lnTo>
                  <a:lnTo>
                    <a:pt x="9791" y="11342"/>
                  </a:lnTo>
                  <a:lnTo>
                    <a:pt x="9947" y="11185"/>
                  </a:lnTo>
                  <a:lnTo>
                    <a:pt x="10104" y="11028"/>
                  </a:lnTo>
                  <a:lnTo>
                    <a:pt x="10275" y="10886"/>
                  </a:lnTo>
                  <a:lnTo>
                    <a:pt x="10446" y="10744"/>
                  </a:lnTo>
                  <a:lnTo>
                    <a:pt x="10631" y="10616"/>
                  </a:lnTo>
                  <a:lnTo>
                    <a:pt x="10816" y="10502"/>
                  </a:lnTo>
                  <a:lnTo>
                    <a:pt x="11015" y="10388"/>
                  </a:lnTo>
                  <a:lnTo>
                    <a:pt x="11214" y="10289"/>
                  </a:lnTo>
                  <a:lnTo>
                    <a:pt x="11413" y="10189"/>
                  </a:lnTo>
                  <a:lnTo>
                    <a:pt x="11627" y="10104"/>
                  </a:lnTo>
                  <a:lnTo>
                    <a:pt x="11840" y="10032"/>
                  </a:lnTo>
                  <a:lnTo>
                    <a:pt x="12054" y="9975"/>
                  </a:lnTo>
                  <a:lnTo>
                    <a:pt x="12281" y="9919"/>
                  </a:lnTo>
                  <a:lnTo>
                    <a:pt x="12509" y="9876"/>
                  </a:lnTo>
                  <a:lnTo>
                    <a:pt x="12737" y="9847"/>
                  </a:lnTo>
                  <a:lnTo>
                    <a:pt x="12978" y="9833"/>
                  </a:lnTo>
                  <a:lnTo>
                    <a:pt x="13206" y="9833"/>
                  </a:lnTo>
                  <a:lnTo>
                    <a:pt x="13206" y="9833"/>
                  </a:lnTo>
                  <a:lnTo>
                    <a:pt x="13477" y="9833"/>
                  </a:lnTo>
                  <a:lnTo>
                    <a:pt x="13733" y="9862"/>
                  </a:lnTo>
                  <a:lnTo>
                    <a:pt x="13989" y="9890"/>
                  </a:lnTo>
                  <a:lnTo>
                    <a:pt x="14231" y="9947"/>
                  </a:lnTo>
                  <a:lnTo>
                    <a:pt x="14487" y="10004"/>
                  </a:lnTo>
                  <a:lnTo>
                    <a:pt x="14715" y="10075"/>
                  </a:lnTo>
                  <a:lnTo>
                    <a:pt x="14956" y="10160"/>
                  </a:lnTo>
                  <a:lnTo>
                    <a:pt x="15184" y="10260"/>
                  </a:lnTo>
                  <a:lnTo>
                    <a:pt x="15184" y="10260"/>
                  </a:lnTo>
                  <a:lnTo>
                    <a:pt x="15269" y="9975"/>
                  </a:lnTo>
                  <a:lnTo>
                    <a:pt x="15355" y="9677"/>
                  </a:lnTo>
                  <a:lnTo>
                    <a:pt x="15426" y="9364"/>
                  </a:lnTo>
                  <a:lnTo>
                    <a:pt x="15483" y="9065"/>
                  </a:lnTo>
                  <a:lnTo>
                    <a:pt x="15526" y="8752"/>
                  </a:lnTo>
                  <a:lnTo>
                    <a:pt x="15554" y="8424"/>
                  </a:lnTo>
                  <a:lnTo>
                    <a:pt x="15583" y="8111"/>
                  </a:lnTo>
                  <a:lnTo>
                    <a:pt x="15583" y="7784"/>
                  </a:lnTo>
                  <a:lnTo>
                    <a:pt x="15583" y="7784"/>
                  </a:lnTo>
                  <a:lnTo>
                    <a:pt x="15583" y="7471"/>
                  </a:lnTo>
                  <a:lnTo>
                    <a:pt x="15554" y="7144"/>
                  </a:lnTo>
                  <a:lnTo>
                    <a:pt x="15526" y="6831"/>
                  </a:lnTo>
                  <a:lnTo>
                    <a:pt x="15483" y="6532"/>
                  </a:lnTo>
                  <a:lnTo>
                    <a:pt x="15426" y="6219"/>
                  </a:lnTo>
                  <a:lnTo>
                    <a:pt x="15355" y="5920"/>
                  </a:lnTo>
                  <a:lnTo>
                    <a:pt x="15284" y="5621"/>
                  </a:lnTo>
                  <a:lnTo>
                    <a:pt x="15184" y="5336"/>
                  </a:lnTo>
                  <a:lnTo>
                    <a:pt x="15084" y="5038"/>
                  </a:lnTo>
                  <a:lnTo>
                    <a:pt x="14971" y="4767"/>
                  </a:lnTo>
                  <a:lnTo>
                    <a:pt x="14857" y="4483"/>
                  </a:lnTo>
                  <a:lnTo>
                    <a:pt x="14715" y="4212"/>
                  </a:lnTo>
                  <a:lnTo>
                    <a:pt x="14572" y="3956"/>
                  </a:lnTo>
                  <a:lnTo>
                    <a:pt x="14430" y="3700"/>
                  </a:lnTo>
                  <a:lnTo>
                    <a:pt x="14259" y="3444"/>
                  </a:lnTo>
                  <a:lnTo>
                    <a:pt x="14088" y="3202"/>
                  </a:lnTo>
                  <a:lnTo>
                    <a:pt x="13989" y="4155"/>
                  </a:lnTo>
                  <a:lnTo>
                    <a:pt x="13989" y="4155"/>
                  </a:lnTo>
                  <a:lnTo>
                    <a:pt x="13448" y="4113"/>
                  </a:lnTo>
                  <a:lnTo>
                    <a:pt x="13548" y="2533"/>
                  </a:lnTo>
                  <a:lnTo>
                    <a:pt x="13548" y="2533"/>
                  </a:lnTo>
                  <a:lnTo>
                    <a:pt x="13277" y="2249"/>
                  </a:lnTo>
                  <a:lnTo>
                    <a:pt x="12978" y="1978"/>
                  </a:lnTo>
                  <a:lnTo>
                    <a:pt x="12680" y="1722"/>
                  </a:lnTo>
                  <a:lnTo>
                    <a:pt x="12367" y="1480"/>
                  </a:lnTo>
                  <a:lnTo>
                    <a:pt x="12039" y="1252"/>
                  </a:lnTo>
                  <a:lnTo>
                    <a:pt x="11698" y="1039"/>
                  </a:lnTo>
                  <a:lnTo>
                    <a:pt x="11342" y="854"/>
                  </a:lnTo>
                  <a:lnTo>
                    <a:pt x="10986" y="683"/>
                  </a:lnTo>
                  <a:lnTo>
                    <a:pt x="10616" y="527"/>
                  </a:lnTo>
                  <a:lnTo>
                    <a:pt x="10232" y="384"/>
                  </a:lnTo>
                  <a:lnTo>
                    <a:pt x="9848" y="271"/>
                  </a:lnTo>
                  <a:lnTo>
                    <a:pt x="9449" y="171"/>
                  </a:lnTo>
                  <a:lnTo>
                    <a:pt x="9051" y="100"/>
                  </a:lnTo>
                  <a:lnTo>
                    <a:pt x="8638" y="43"/>
                  </a:lnTo>
                  <a:lnTo>
                    <a:pt x="8211" y="0"/>
                  </a:lnTo>
                  <a:lnTo>
                    <a:pt x="7785"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25"/>
            <p:cNvSpPr/>
            <p:nvPr/>
          </p:nvSpPr>
          <p:spPr>
            <a:xfrm>
              <a:off x="1598913" y="3301450"/>
              <a:ext cx="334775" cy="286775"/>
            </a:xfrm>
            <a:custGeom>
              <a:rect b="b" l="l" r="r" t="t"/>
              <a:pathLst>
                <a:path extrusionOk="0" h="11471" w="13391">
                  <a:moveTo>
                    <a:pt x="12850" y="698"/>
                  </a:moveTo>
                  <a:lnTo>
                    <a:pt x="12750" y="2278"/>
                  </a:lnTo>
                  <a:lnTo>
                    <a:pt x="13291" y="2320"/>
                  </a:lnTo>
                  <a:lnTo>
                    <a:pt x="13390" y="1367"/>
                  </a:lnTo>
                  <a:lnTo>
                    <a:pt x="13134" y="1025"/>
                  </a:lnTo>
                  <a:lnTo>
                    <a:pt x="12850" y="698"/>
                  </a:lnTo>
                  <a:close/>
                  <a:moveTo>
                    <a:pt x="10288" y="1"/>
                  </a:moveTo>
                  <a:lnTo>
                    <a:pt x="9961" y="58"/>
                  </a:lnTo>
                  <a:lnTo>
                    <a:pt x="9648" y="115"/>
                  </a:lnTo>
                  <a:lnTo>
                    <a:pt x="10089" y="2448"/>
                  </a:lnTo>
                  <a:lnTo>
                    <a:pt x="10616" y="2363"/>
                  </a:lnTo>
                  <a:lnTo>
                    <a:pt x="10288" y="1"/>
                  </a:lnTo>
                  <a:close/>
                  <a:moveTo>
                    <a:pt x="7143" y="869"/>
                  </a:moveTo>
                  <a:lnTo>
                    <a:pt x="6546" y="1125"/>
                  </a:lnTo>
                  <a:lnTo>
                    <a:pt x="7570" y="3288"/>
                  </a:lnTo>
                  <a:lnTo>
                    <a:pt x="8054" y="3060"/>
                  </a:lnTo>
                  <a:lnTo>
                    <a:pt x="7143" y="869"/>
                  </a:lnTo>
                  <a:close/>
                  <a:moveTo>
                    <a:pt x="4312" y="2477"/>
                  </a:moveTo>
                  <a:lnTo>
                    <a:pt x="4056" y="2676"/>
                  </a:lnTo>
                  <a:lnTo>
                    <a:pt x="3799" y="2890"/>
                  </a:lnTo>
                  <a:lnTo>
                    <a:pt x="5322" y="4711"/>
                  </a:lnTo>
                  <a:lnTo>
                    <a:pt x="5749" y="4384"/>
                  </a:lnTo>
                  <a:lnTo>
                    <a:pt x="4312" y="2477"/>
                  </a:lnTo>
                  <a:close/>
                  <a:moveTo>
                    <a:pt x="1964" y="4739"/>
                  </a:moveTo>
                  <a:lnTo>
                    <a:pt x="1580" y="5266"/>
                  </a:lnTo>
                  <a:lnTo>
                    <a:pt x="3501" y="6661"/>
                  </a:lnTo>
                  <a:lnTo>
                    <a:pt x="3828" y="6234"/>
                  </a:lnTo>
                  <a:lnTo>
                    <a:pt x="1964" y="4739"/>
                  </a:lnTo>
                  <a:close/>
                  <a:moveTo>
                    <a:pt x="256" y="7529"/>
                  </a:moveTo>
                  <a:lnTo>
                    <a:pt x="0" y="8126"/>
                  </a:lnTo>
                  <a:lnTo>
                    <a:pt x="2220" y="8994"/>
                  </a:lnTo>
                  <a:lnTo>
                    <a:pt x="2433" y="8510"/>
                  </a:lnTo>
                  <a:lnTo>
                    <a:pt x="256" y="7529"/>
                  </a:lnTo>
                  <a:close/>
                  <a:moveTo>
                    <a:pt x="1124" y="10958"/>
                  </a:moveTo>
                  <a:lnTo>
                    <a:pt x="1352" y="11214"/>
                  </a:lnTo>
                  <a:lnTo>
                    <a:pt x="1594" y="11470"/>
                  </a:lnTo>
                  <a:lnTo>
                    <a:pt x="1651" y="11043"/>
                  </a:lnTo>
                  <a:lnTo>
                    <a:pt x="1124" y="10958"/>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25"/>
            <p:cNvSpPr/>
            <p:nvPr/>
          </p:nvSpPr>
          <p:spPr>
            <a:xfrm>
              <a:off x="1627013" y="3575375"/>
              <a:ext cx="13175" cy="12850"/>
            </a:xfrm>
            <a:custGeom>
              <a:rect b="b" l="l" r="r" t="t"/>
              <a:pathLst>
                <a:path extrusionOk="0" fill="none" h="514" w="527">
                  <a:moveTo>
                    <a:pt x="0" y="1"/>
                  </a:moveTo>
                  <a:lnTo>
                    <a:pt x="0" y="1"/>
                  </a:lnTo>
                  <a:lnTo>
                    <a:pt x="228" y="257"/>
                  </a:lnTo>
                  <a:lnTo>
                    <a:pt x="470" y="513"/>
                  </a:lnTo>
                  <a:lnTo>
                    <a:pt x="470" y="513"/>
                  </a:lnTo>
                  <a:lnTo>
                    <a:pt x="527" y="86"/>
                  </a:lnTo>
                  <a:lnTo>
                    <a:pt x="0"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25"/>
            <p:cNvSpPr/>
            <p:nvPr/>
          </p:nvSpPr>
          <p:spPr>
            <a:xfrm>
              <a:off x="1598913" y="3489650"/>
              <a:ext cx="60850" cy="36675"/>
            </a:xfrm>
            <a:custGeom>
              <a:rect b="b" l="l" r="r" t="t"/>
              <a:pathLst>
                <a:path extrusionOk="0" fill="none" h="1467" w="2434">
                  <a:moveTo>
                    <a:pt x="256" y="1"/>
                  </a:moveTo>
                  <a:lnTo>
                    <a:pt x="256" y="1"/>
                  </a:lnTo>
                  <a:lnTo>
                    <a:pt x="0" y="598"/>
                  </a:lnTo>
                  <a:lnTo>
                    <a:pt x="2220" y="1466"/>
                  </a:lnTo>
                  <a:lnTo>
                    <a:pt x="2220" y="1466"/>
                  </a:lnTo>
                  <a:lnTo>
                    <a:pt x="2433" y="982"/>
                  </a:lnTo>
                  <a:lnTo>
                    <a:pt x="256"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25"/>
            <p:cNvSpPr/>
            <p:nvPr/>
          </p:nvSpPr>
          <p:spPr>
            <a:xfrm>
              <a:off x="1638388" y="3419925"/>
              <a:ext cx="56225" cy="48050"/>
            </a:xfrm>
            <a:custGeom>
              <a:rect b="b" l="l" r="r" t="t"/>
              <a:pathLst>
                <a:path extrusionOk="0" fill="none" h="1922" w="2249">
                  <a:moveTo>
                    <a:pt x="385" y="0"/>
                  </a:moveTo>
                  <a:lnTo>
                    <a:pt x="385" y="0"/>
                  </a:lnTo>
                  <a:lnTo>
                    <a:pt x="1" y="527"/>
                  </a:lnTo>
                  <a:lnTo>
                    <a:pt x="1922" y="1922"/>
                  </a:lnTo>
                  <a:lnTo>
                    <a:pt x="1922" y="1922"/>
                  </a:lnTo>
                  <a:lnTo>
                    <a:pt x="2249" y="1495"/>
                  </a:lnTo>
                  <a:lnTo>
                    <a:pt x="385"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25"/>
            <p:cNvSpPr/>
            <p:nvPr/>
          </p:nvSpPr>
          <p:spPr>
            <a:xfrm>
              <a:off x="1693888" y="3363350"/>
              <a:ext cx="48750" cy="55900"/>
            </a:xfrm>
            <a:custGeom>
              <a:rect b="b" l="l" r="r" t="t"/>
              <a:pathLst>
                <a:path extrusionOk="0" fill="none" h="2236" w="1950">
                  <a:moveTo>
                    <a:pt x="513" y="1"/>
                  </a:moveTo>
                  <a:lnTo>
                    <a:pt x="513" y="1"/>
                  </a:lnTo>
                  <a:lnTo>
                    <a:pt x="257" y="200"/>
                  </a:lnTo>
                  <a:lnTo>
                    <a:pt x="0" y="414"/>
                  </a:lnTo>
                  <a:lnTo>
                    <a:pt x="1523" y="2235"/>
                  </a:lnTo>
                  <a:lnTo>
                    <a:pt x="1523" y="2235"/>
                  </a:lnTo>
                  <a:lnTo>
                    <a:pt x="1950" y="1908"/>
                  </a:lnTo>
                  <a:lnTo>
                    <a:pt x="513"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25"/>
            <p:cNvSpPr/>
            <p:nvPr/>
          </p:nvSpPr>
          <p:spPr>
            <a:xfrm>
              <a:off x="1762538" y="3323150"/>
              <a:ext cx="37750" cy="60525"/>
            </a:xfrm>
            <a:custGeom>
              <a:rect b="b" l="l" r="r" t="t"/>
              <a:pathLst>
                <a:path extrusionOk="0" fill="none" h="2421" w="1510">
                  <a:moveTo>
                    <a:pt x="598" y="1"/>
                  </a:moveTo>
                  <a:lnTo>
                    <a:pt x="598" y="1"/>
                  </a:lnTo>
                  <a:lnTo>
                    <a:pt x="1" y="257"/>
                  </a:lnTo>
                  <a:lnTo>
                    <a:pt x="1025" y="2420"/>
                  </a:lnTo>
                  <a:lnTo>
                    <a:pt x="1025" y="2420"/>
                  </a:lnTo>
                  <a:lnTo>
                    <a:pt x="1509" y="2192"/>
                  </a:lnTo>
                  <a:lnTo>
                    <a:pt x="598"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25"/>
            <p:cNvSpPr/>
            <p:nvPr/>
          </p:nvSpPr>
          <p:spPr>
            <a:xfrm>
              <a:off x="1917663" y="3318900"/>
              <a:ext cx="16025" cy="40575"/>
            </a:xfrm>
            <a:custGeom>
              <a:rect b="b" l="l" r="r" t="t"/>
              <a:pathLst>
                <a:path extrusionOk="0" fill="none" h="1623" w="641">
                  <a:moveTo>
                    <a:pt x="100" y="0"/>
                  </a:moveTo>
                  <a:lnTo>
                    <a:pt x="0" y="1580"/>
                  </a:lnTo>
                  <a:lnTo>
                    <a:pt x="0" y="1580"/>
                  </a:lnTo>
                  <a:lnTo>
                    <a:pt x="541" y="1622"/>
                  </a:lnTo>
                  <a:lnTo>
                    <a:pt x="640" y="669"/>
                  </a:lnTo>
                  <a:lnTo>
                    <a:pt x="640" y="669"/>
                  </a:lnTo>
                  <a:lnTo>
                    <a:pt x="384" y="327"/>
                  </a:lnTo>
                  <a:lnTo>
                    <a:pt x="100"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25"/>
            <p:cNvSpPr/>
            <p:nvPr/>
          </p:nvSpPr>
          <p:spPr>
            <a:xfrm>
              <a:off x="1840088" y="3301450"/>
              <a:ext cx="24225" cy="61225"/>
            </a:xfrm>
            <a:custGeom>
              <a:rect b="b" l="l" r="r" t="t"/>
              <a:pathLst>
                <a:path extrusionOk="0" fill="none" h="2449" w="969">
                  <a:moveTo>
                    <a:pt x="641" y="1"/>
                  </a:moveTo>
                  <a:lnTo>
                    <a:pt x="641" y="1"/>
                  </a:lnTo>
                  <a:lnTo>
                    <a:pt x="314" y="58"/>
                  </a:lnTo>
                  <a:lnTo>
                    <a:pt x="1" y="115"/>
                  </a:lnTo>
                  <a:lnTo>
                    <a:pt x="442" y="2448"/>
                  </a:lnTo>
                  <a:lnTo>
                    <a:pt x="442" y="2448"/>
                  </a:lnTo>
                  <a:lnTo>
                    <a:pt x="969" y="2363"/>
                  </a:lnTo>
                  <a:lnTo>
                    <a:pt x="641"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21" name="Google Shape;421;p25"/>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Model Selection</a:t>
            </a:r>
            <a:endParaRPr/>
          </a:p>
        </p:txBody>
      </p:sp>
      <p:sp>
        <p:nvSpPr>
          <p:cNvPr id="422" name="Google Shape;422;p25"/>
          <p:cNvSpPr/>
          <p:nvPr/>
        </p:nvSpPr>
        <p:spPr>
          <a:xfrm>
            <a:off x="1796338" y="3501400"/>
            <a:ext cx="230900" cy="230550"/>
          </a:xfrm>
          <a:custGeom>
            <a:rect b="b" l="l" r="r" t="t"/>
            <a:pathLst>
              <a:path extrusionOk="0" h="9222" w="9236">
                <a:moveTo>
                  <a:pt x="4383" y="0"/>
                </a:moveTo>
                <a:lnTo>
                  <a:pt x="4142" y="14"/>
                </a:lnTo>
                <a:lnTo>
                  <a:pt x="3914" y="43"/>
                </a:lnTo>
                <a:lnTo>
                  <a:pt x="3686" y="86"/>
                </a:lnTo>
                <a:lnTo>
                  <a:pt x="3459" y="142"/>
                </a:lnTo>
                <a:lnTo>
                  <a:pt x="3245" y="199"/>
                </a:lnTo>
                <a:lnTo>
                  <a:pt x="3032" y="271"/>
                </a:lnTo>
                <a:lnTo>
                  <a:pt x="2818" y="356"/>
                </a:lnTo>
                <a:lnTo>
                  <a:pt x="2619" y="456"/>
                </a:lnTo>
                <a:lnTo>
                  <a:pt x="2420" y="555"/>
                </a:lnTo>
                <a:lnTo>
                  <a:pt x="2221" y="669"/>
                </a:lnTo>
                <a:lnTo>
                  <a:pt x="2036" y="783"/>
                </a:lnTo>
                <a:lnTo>
                  <a:pt x="1851" y="911"/>
                </a:lnTo>
                <a:lnTo>
                  <a:pt x="1680" y="1053"/>
                </a:lnTo>
                <a:lnTo>
                  <a:pt x="1509" y="1195"/>
                </a:lnTo>
                <a:lnTo>
                  <a:pt x="1352" y="1352"/>
                </a:lnTo>
                <a:lnTo>
                  <a:pt x="1196" y="1509"/>
                </a:lnTo>
                <a:lnTo>
                  <a:pt x="1054" y="1679"/>
                </a:lnTo>
                <a:lnTo>
                  <a:pt x="926" y="1850"/>
                </a:lnTo>
                <a:lnTo>
                  <a:pt x="783" y="2035"/>
                </a:lnTo>
                <a:lnTo>
                  <a:pt x="669" y="2220"/>
                </a:lnTo>
                <a:lnTo>
                  <a:pt x="556" y="2405"/>
                </a:lnTo>
                <a:lnTo>
                  <a:pt x="456" y="2604"/>
                </a:lnTo>
                <a:lnTo>
                  <a:pt x="371" y="2818"/>
                </a:lnTo>
                <a:lnTo>
                  <a:pt x="285" y="3017"/>
                </a:lnTo>
                <a:lnTo>
                  <a:pt x="214" y="3230"/>
                </a:lnTo>
                <a:lnTo>
                  <a:pt x="143" y="3458"/>
                </a:lnTo>
                <a:lnTo>
                  <a:pt x="100" y="3671"/>
                </a:lnTo>
                <a:lnTo>
                  <a:pt x="58" y="3899"/>
                </a:lnTo>
                <a:lnTo>
                  <a:pt x="29" y="4141"/>
                </a:lnTo>
                <a:lnTo>
                  <a:pt x="15" y="4369"/>
                </a:lnTo>
                <a:lnTo>
                  <a:pt x="1" y="4611"/>
                </a:lnTo>
                <a:lnTo>
                  <a:pt x="15" y="4838"/>
                </a:lnTo>
                <a:lnTo>
                  <a:pt x="29" y="5080"/>
                </a:lnTo>
                <a:lnTo>
                  <a:pt x="58" y="5308"/>
                </a:lnTo>
                <a:lnTo>
                  <a:pt x="100" y="5536"/>
                </a:lnTo>
                <a:lnTo>
                  <a:pt x="143" y="5763"/>
                </a:lnTo>
                <a:lnTo>
                  <a:pt x="214" y="5977"/>
                </a:lnTo>
                <a:lnTo>
                  <a:pt x="285" y="6190"/>
                </a:lnTo>
                <a:lnTo>
                  <a:pt x="371" y="6404"/>
                </a:lnTo>
                <a:lnTo>
                  <a:pt x="456" y="6603"/>
                </a:lnTo>
                <a:lnTo>
                  <a:pt x="556" y="6802"/>
                </a:lnTo>
                <a:lnTo>
                  <a:pt x="669" y="7001"/>
                </a:lnTo>
                <a:lnTo>
                  <a:pt x="783" y="7186"/>
                </a:lnTo>
                <a:lnTo>
                  <a:pt x="926" y="7371"/>
                </a:lnTo>
                <a:lnTo>
                  <a:pt x="1054" y="7542"/>
                </a:lnTo>
                <a:lnTo>
                  <a:pt x="1196" y="7713"/>
                </a:lnTo>
                <a:lnTo>
                  <a:pt x="1352" y="7869"/>
                </a:lnTo>
                <a:lnTo>
                  <a:pt x="1509" y="8026"/>
                </a:lnTo>
                <a:lnTo>
                  <a:pt x="1680" y="8168"/>
                </a:lnTo>
                <a:lnTo>
                  <a:pt x="1851" y="8310"/>
                </a:lnTo>
                <a:lnTo>
                  <a:pt x="2036" y="8439"/>
                </a:lnTo>
                <a:lnTo>
                  <a:pt x="2221" y="8552"/>
                </a:lnTo>
                <a:lnTo>
                  <a:pt x="2420" y="8666"/>
                </a:lnTo>
                <a:lnTo>
                  <a:pt x="2619" y="8766"/>
                </a:lnTo>
                <a:lnTo>
                  <a:pt x="2818" y="8865"/>
                </a:lnTo>
                <a:lnTo>
                  <a:pt x="3032" y="8937"/>
                </a:lnTo>
                <a:lnTo>
                  <a:pt x="3245" y="9008"/>
                </a:lnTo>
                <a:lnTo>
                  <a:pt x="3459" y="9079"/>
                </a:lnTo>
                <a:lnTo>
                  <a:pt x="3686" y="9122"/>
                </a:lnTo>
                <a:lnTo>
                  <a:pt x="3914" y="9164"/>
                </a:lnTo>
                <a:lnTo>
                  <a:pt x="4142" y="9193"/>
                </a:lnTo>
                <a:lnTo>
                  <a:pt x="4383" y="9221"/>
                </a:lnTo>
                <a:lnTo>
                  <a:pt x="4853" y="9221"/>
                </a:lnTo>
                <a:lnTo>
                  <a:pt x="5095" y="9193"/>
                </a:lnTo>
                <a:lnTo>
                  <a:pt x="5323" y="9164"/>
                </a:lnTo>
                <a:lnTo>
                  <a:pt x="5550" y="9122"/>
                </a:lnTo>
                <a:lnTo>
                  <a:pt x="5764" y="9079"/>
                </a:lnTo>
                <a:lnTo>
                  <a:pt x="5991" y="9008"/>
                </a:lnTo>
                <a:lnTo>
                  <a:pt x="6205" y="8937"/>
                </a:lnTo>
                <a:lnTo>
                  <a:pt x="6418" y="8865"/>
                </a:lnTo>
                <a:lnTo>
                  <a:pt x="6618" y="8766"/>
                </a:lnTo>
                <a:lnTo>
                  <a:pt x="6817" y="8666"/>
                </a:lnTo>
                <a:lnTo>
                  <a:pt x="7002" y="8552"/>
                </a:lnTo>
                <a:lnTo>
                  <a:pt x="7201" y="8439"/>
                </a:lnTo>
                <a:lnTo>
                  <a:pt x="7372" y="8310"/>
                </a:lnTo>
                <a:lnTo>
                  <a:pt x="7557" y="8168"/>
                </a:lnTo>
                <a:lnTo>
                  <a:pt x="7713" y="8026"/>
                </a:lnTo>
                <a:lnTo>
                  <a:pt x="7884" y="7869"/>
                </a:lnTo>
                <a:lnTo>
                  <a:pt x="8026" y="7713"/>
                </a:lnTo>
                <a:lnTo>
                  <a:pt x="8183" y="7542"/>
                </a:lnTo>
                <a:lnTo>
                  <a:pt x="8311" y="7371"/>
                </a:lnTo>
                <a:lnTo>
                  <a:pt x="8439" y="7186"/>
                </a:lnTo>
                <a:lnTo>
                  <a:pt x="8567" y="7001"/>
                </a:lnTo>
                <a:lnTo>
                  <a:pt x="8667" y="6802"/>
                </a:lnTo>
                <a:lnTo>
                  <a:pt x="8780" y="6603"/>
                </a:lnTo>
                <a:lnTo>
                  <a:pt x="8866" y="6404"/>
                </a:lnTo>
                <a:lnTo>
                  <a:pt x="8951" y="6190"/>
                </a:lnTo>
                <a:lnTo>
                  <a:pt x="9022" y="5977"/>
                </a:lnTo>
                <a:lnTo>
                  <a:pt x="9079" y="5763"/>
                </a:lnTo>
                <a:lnTo>
                  <a:pt x="9136" y="5536"/>
                </a:lnTo>
                <a:lnTo>
                  <a:pt x="9179" y="5308"/>
                </a:lnTo>
                <a:lnTo>
                  <a:pt x="9207" y="5080"/>
                </a:lnTo>
                <a:lnTo>
                  <a:pt x="9222" y="4838"/>
                </a:lnTo>
                <a:lnTo>
                  <a:pt x="9236" y="4611"/>
                </a:lnTo>
                <a:lnTo>
                  <a:pt x="9222" y="4369"/>
                </a:lnTo>
                <a:lnTo>
                  <a:pt x="9207" y="4141"/>
                </a:lnTo>
                <a:lnTo>
                  <a:pt x="9179" y="3899"/>
                </a:lnTo>
                <a:lnTo>
                  <a:pt x="9136" y="3671"/>
                </a:lnTo>
                <a:lnTo>
                  <a:pt x="9079" y="3458"/>
                </a:lnTo>
                <a:lnTo>
                  <a:pt x="9022" y="3230"/>
                </a:lnTo>
                <a:lnTo>
                  <a:pt x="8951" y="3017"/>
                </a:lnTo>
                <a:lnTo>
                  <a:pt x="8866" y="2818"/>
                </a:lnTo>
                <a:lnTo>
                  <a:pt x="8780" y="2604"/>
                </a:lnTo>
                <a:lnTo>
                  <a:pt x="8667" y="2405"/>
                </a:lnTo>
                <a:lnTo>
                  <a:pt x="8567" y="2220"/>
                </a:lnTo>
                <a:lnTo>
                  <a:pt x="8439" y="2035"/>
                </a:lnTo>
                <a:lnTo>
                  <a:pt x="8311" y="1850"/>
                </a:lnTo>
                <a:lnTo>
                  <a:pt x="8183" y="1679"/>
                </a:lnTo>
                <a:lnTo>
                  <a:pt x="8026" y="1509"/>
                </a:lnTo>
                <a:lnTo>
                  <a:pt x="7884" y="1352"/>
                </a:lnTo>
                <a:lnTo>
                  <a:pt x="7713" y="1195"/>
                </a:lnTo>
                <a:lnTo>
                  <a:pt x="7557" y="1053"/>
                </a:lnTo>
                <a:lnTo>
                  <a:pt x="7372" y="911"/>
                </a:lnTo>
                <a:lnTo>
                  <a:pt x="7201" y="783"/>
                </a:lnTo>
                <a:lnTo>
                  <a:pt x="7002" y="669"/>
                </a:lnTo>
                <a:lnTo>
                  <a:pt x="6817" y="555"/>
                </a:lnTo>
                <a:lnTo>
                  <a:pt x="6618" y="456"/>
                </a:lnTo>
                <a:lnTo>
                  <a:pt x="6418" y="356"/>
                </a:lnTo>
                <a:lnTo>
                  <a:pt x="6205" y="271"/>
                </a:lnTo>
                <a:lnTo>
                  <a:pt x="5991" y="199"/>
                </a:lnTo>
                <a:lnTo>
                  <a:pt x="5764" y="142"/>
                </a:lnTo>
                <a:lnTo>
                  <a:pt x="5550" y="86"/>
                </a:lnTo>
                <a:lnTo>
                  <a:pt x="5323" y="43"/>
                </a:lnTo>
                <a:lnTo>
                  <a:pt x="5095" y="14"/>
                </a:lnTo>
                <a:lnTo>
                  <a:pt x="485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25"/>
          <p:cNvSpPr/>
          <p:nvPr/>
        </p:nvSpPr>
        <p:spPr>
          <a:xfrm>
            <a:off x="1796338" y="3501400"/>
            <a:ext cx="230900" cy="230550"/>
          </a:xfrm>
          <a:custGeom>
            <a:rect b="b" l="l" r="r" t="t"/>
            <a:pathLst>
              <a:path extrusionOk="0" fill="none" h="9222" w="9236">
                <a:moveTo>
                  <a:pt x="9236" y="4611"/>
                </a:moveTo>
                <a:lnTo>
                  <a:pt x="9236" y="4611"/>
                </a:lnTo>
                <a:lnTo>
                  <a:pt x="9222" y="4838"/>
                </a:lnTo>
                <a:lnTo>
                  <a:pt x="9207" y="5080"/>
                </a:lnTo>
                <a:lnTo>
                  <a:pt x="9179" y="5308"/>
                </a:lnTo>
                <a:lnTo>
                  <a:pt x="9136" y="5536"/>
                </a:lnTo>
                <a:lnTo>
                  <a:pt x="9079" y="5763"/>
                </a:lnTo>
                <a:lnTo>
                  <a:pt x="9022" y="5977"/>
                </a:lnTo>
                <a:lnTo>
                  <a:pt x="8951" y="6190"/>
                </a:lnTo>
                <a:lnTo>
                  <a:pt x="8866" y="6404"/>
                </a:lnTo>
                <a:lnTo>
                  <a:pt x="8780" y="6603"/>
                </a:lnTo>
                <a:lnTo>
                  <a:pt x="8667" y="6802"/>
                </a:lnTo>
                <a:lnTo>
                  <a:pt x="8567" y="7001"/>
                </a:lnTo>
                <a:lnTo>
                  <a:pt x="8439" y="7186"/>
                </a:lnTo>
                <a:lnTo>
                  <a:pt x="8311" y="7371"/>
                </a:lnTo>
                <a:lnTo>
                  <a:pt x="8183" y="7542"/>
                </a:lnTo>
                <a:lnTo>
                  <a:pt x="8026" y="7713"/>
                </a:lnTo>
                <a:lnTo>
                  <a:pt x="7884" y="7869"/>
                </a:lnTo>
                <a:lnTo>
                  <a:pt x="7713" y="8026"/>
                </a:lnTo>
                <a:lnTo>
                  <a:pt x="7557" y="8168"/>
                </a:lnTo>
                <a:lnTo>
                  <a:pt x="7372" y="8310"/>
                </a:lnTo>
                <a:lnTo>
                  <a:pt x="7201" y="8439"/>
                </a:lnTo>
                <a:lnTo>
                  <a:pt x="7002" y="8552"/>
                </a:lnTo>
                <a:lnTo>
                  <a:pt x="6817" y="8666"/>
                </a:lnTo>
                <a:lnTo>
                  <a:pt x="6618" y="8766"/>
                </a:lnTo>
                <a:lnTo>
                  <a:pt x="6418" y="8865"/>
                </a:lnTo>
                <a:lnTo>
                  <a:pt x="6205" y="8937"/>
                </a:lnTo>
                <a:lnTo>
                  <a:pt x="5991" y="9008"/>
                </a:lnTo>
                <a:lnTo>
                  <a:pt x="5764" y="9079"/>
                </a:lnTo>
                <a:lnTo>
                  <a:pt x="5550" y="9122"/>
                </a:lnTo>
                <a:lnTo>
                  <a:pt x="5323" y="9164"/>
                </a:lnTo>
                <a:lnTo>
                  <a:pt x="5095" y="9193"/>
                </a:lnTo>
                <a:lnTo>
                  <a:pt x="4853" y="9221"/>
                </a:lnTo>
                <a:lnTo>
                  <a:pt x="4611" y="9221"/>
                </a:lnTo>
                <a:lnTo>
                  <a:pt x="4611" y="9221"/>
                </a:lnTo>
                <a:lnTo>
                  <a:pt x="4383" y="9221"/>
                </a:lnTo>
                <a:lnTo>
                  <a:pt x="4142" y="9193"/>
                </a:lnTo>
                <a:lnTo>
                  <a:pt x="3914" y="9164"/>
                </a:lnTo>
                <a:lnTo>
                  <a:pt x="3686" y="9122"/>
                </a:lnTo>
                <a:lnTo>
                  <a:pt x="3459" y="9079"/>
                </a:lnTo>
                <a:lnTo>
                  <a:pt x="3245" y="9008"/>
                </a:lnTo>
                <a:lnTo>
                  <a:pt x="3032" y="8937"/>
                </a:lnTo>
                <a:lnTo>
                  <a:pt x="2818" y="8865"/>
                </a:lnTo>
                <a:lnTo>
                  <a:pt x="2619" y="8766"/>
                </a:lnTo>
                <a:lnTo>
                  <a:pt x="2420" y="8666"/>
                </a:lnTo>
                <a:lnTo>
                  <a:pt x="2221" y="8552"/>
                </a:lnTo>
                <a:lnTo>
                  <a:pt x="2036" y="8439"/>
                </a:lnTo>
                <a:lnTo>
                  <a:pt x="1851" y="8310"/>
                </a:lnTo>
                <a:lnTo>
                  <a:pt x="1680" y="8168"/>
                </a:lnTo>
                <a:lnTo>
                  <a:pt x="1509" y="8026"/>
                </a:lnTo>
                <a:lnTo>
                  <a:pt x="1352" y="7869"/>
                </a:lnTo>
                <a:lnTo>
                  <a:pt x="1196" y="7713"/>
                </a:lnTo>
                <a:lnTo>
                  <a:pt x="1054" y="7542"/>
                </a:lnTo>
                <a:lnTo>
                  <a:pt x="926" y="7371"/>
                </a:lnTo>
                <a:lnTo>
                  <a:pt x="783" y="7186"/>
                </a:lnTo>
                <a:lnTo>
                  <a:pt x="669" y="7001"/>
                </a:lnTo>
                <a:lnTo>
                  <a:pt x="556" y="6802"/>
                </a:lnTo>
                <a:lnTo>
                  <a:pt x="456" y="6603"/>
                </a:lnTo>
                <a:lnTo>
                  <a:pt x="371" y="6404"/>
                </a:lnTo>
                <a:lnTo>
                  <a:pt x="285" y="6190"/>
                </a:lnTo>
                <a:lnTo>
                  <a:pt x="214" y="5977"/>
                </a:lnTo>
                <a:lnTo>
                  <a:pt x="143" y="5763"/>
                </a:lnTo>
                <a:lnTo>
                  <a:pt x="100" y="5536"/>
                </a:lnTo>
                <a:lnTo>
                  <a:pt x="58" y="5308"/>
                </a:lnTo>
                <a:lnTo>
                  <a:pt x="29" y="5080"/>
                </a:lnTo>
                <a:lnTo>
                  <a:pt x="15" y="4838"/>
                </a:lnTo>
                <a:lnTo>
                  <a:pt x="1" y="4611"/>
                </a:lnTo>
                <a:lnTo>
                  <a:pt x="1" y="4611"/>
                </a:lnTo>
                <a:lnTo>
                  <a:pt x="15" y="4369"/>
                </a:lnTo>
                <a:lnTo>
                  <a:pt x="29" y="4141"/>
                </a:lnTo>
                <a:lnTo>
                  <a:pt x="58" y="3899"/>
                </a:lnTo>
                <a:lnTo>
                  <a:pt x="100" y="3671"/>
                </a:lnTo>
                <a:lnTo>
                  <a:pt x="143" y="3458"/>
                </a:lnTo>
                <a:lnTo>
                  <a:pt x="214" y="3230"/>
                </a:lnTo>
                <a:lnTo>
                  <a:pt x="285" y="3017"/>
                </a:lnTo>
                <a:lnTo>
                  <a:pt x="371" y="2818"/>
                </a:lnTo>
                <a:lnTo>
                  <a:pt x="456" y="2604"/>
                </a:lnTo>
                <a:lnTo>
                  <a:pt x="556" y="2405"/>
                </a:lnTo>
                <a:lnTo>
                  <a:pt x="669" y="2220"/>
                </a:lnTo>
                <a:lnTo>
                  <a:pt x="783" y="2035"/>
                </a:lnTo>
                <a:lnTo>
                  <a:pt x="926" y="1850"/>
                </a:lnTo>
                <a:lnTo>
                  <a:pt x="1054" y="1679"/>
                </a:lnTo>
                <a:lnTo>
                  <a:pt x="1196" y="1509"/>
                </a:lnTo>
                <a:lnTo>
                  <a:pt x="1352" y="1352"/>
                </a:lnTo>
                <a:lnTo>
                  <a:pt x="1509" y="1195"/>
                </a:lnTo>
                <a:lnTo>
                  <a:pt x="1680" y="1053"/>
                </a:lnTo>
                <a:lnTo>
                  <a:pt x="1851" y="911"/>
                </a:lnTo>
                <a:lnTo>
                  <a:pt x="2036" y="783"/>
                </a:lnTo>
                <a:lnTo>
                  <a:pt x="2221" y="669"/>
                </a:lnTo>
                <a:lnTo>
                  <a:pt x="2420" y="555"/>
                </a:lnTo>
                <a:lnTo>
                  <a:pt x="2619" y="456"/>
                </a:lnTo>
                <a:lnTo>
                  <a:pt x="2818" y="356"/>
                </a:lnTo>
                <a:lnTo>
                  <a:pt x="3032" y="271"/>
                </a:lnTo>
                <a:lnTo>
                  <a:pt x="3245" y="199"/>
                </a:lnTo>
                <a:lnTo>
                  <a:pt x="3459" y="142"/>
                </a:lnTo>
                <a:lnTo>
                  <a:pt x="3686" y="86"/>
                </a:lnTo>
                <a:lnTo>
                  <a:pt x="3914" y="43"/>
                </a:lnTo>
                <a:lnTo>
                  <a:pt x="4142" y="14"/>
                </a:lnTo>
                <a:lnTo>
                  <a:pt x="4383" y="0"/>
                </a:lnTo>
                <a:lnTo>
                  <a:pt x="4611" y="0"/>
                </a:lnTo>
                <a:lnTo>
                  <a:pt x="4611" y="0"/>
                </a:lnTo>
                <a:lnTo>
                  <a:pt x="4853" y="0"/>
                </a:lnTo>
                <a:lnTo>
                  <a:pt x="5095" y="14"/>
                </a:lnTo>
                <a:lnTo>
                  <a:pt x="5323" y="43"/>
                </a:lnTo>
                <a:lnTo>
                  <a:pt x="5550" y="86"/>
                </a:lnTo>
                <a:lnTo>
                  <a:pt x="5764" y="142"/>
                </a:lnTo>
                <a:lnTo>
                  <a:pt x="5991" y="199"/>
                </a:lnTo>
                <a:lnTo>
                  <a:pt x="6205" y="271"/>
                </a:lnTo>
                <a:lnTo>
                  <a:pt x="6418" y="356"/>
                </a:lnTo>
                <a:lnTo>
                  <a:pt x="6618" y="456"/>
                </a:lnTo>
                <a:lnTo>
                  <a:pt x="6817" y="555"/>
                </a:lnTo>
                <a:lnTo>
                  <a:pt x="7002" y="669"/>
                </a:lnTo>
                <a:lnTo>
                  <a:pt x="7201" y="783"/>
                </a:lnTo>
                <a:lnTo>
                  <a:pt x="7372" y="911"/>
                </a:lnTo>
                <a:lnTo>
                  <a:pt x="7557" y="1053"/>
                </a:lnTo>
                <a:lnTo>
                  <a:pt x="7713" y="1195"/>
                </a:lnTo>
                <a:lnTo>
                  <a:pt x="7884" y="1352"/>
                </a:lnTo>
                <a:lnTo>
                  <a:pt x="8026" y="1509"/>
                </a:lnTo>
                <a:lnTo>
                  <a:pt x="8183" y="1679"/>
                </a:lnTo>
                <a:lnTo>
                  <a:pt x="8311" y="1850"/>
                </a:lnTo>
                <a:lnTo>
                  <a:pt x="8439" y="2035"/>
                </a:lnTo>
                <a:lnTo>
                  <a:pt x="8567" y="2220"/>
                </a:lnTo>
                <a:lnTo>
                  <a:pt x="8667" y="2405"/>
                </a:lnTo>
                <a:lnTo>
                  <a:pt x="8780" y="2604"/>
                </a:lnTo>
                <a:lnTo>
                  <a:pt x="8866" y="2818"/>
                </a:lnTo>
                <a:lnTo>
                  <a:pt x="8951" y="3017"/>
                </a:lnTo>
                <a:lnTo>
                  <a:pt x="9022" y="3230"/>
                </a:lnTo>
                <a:lnTo>
                  <a:pt x="9079" y="3458"/>
                </a:lnTo>
                <a:lnTo>
                  <a:pt x="9136" y="3671"/>
                </a:lnTo>
                <a:lnTo>
                  <a:pt x="9179" y="3899"/>
                </a:lnTo>
                <a:lnTo>
                  <a:pt x="9207" y="4141"/>
                </a:lnTo>
                <a:lnTo>
                  <a:pt x="9222" y="4369"/>
                </a:lnTo>
                <a:lnTo>
                  <a:pt x="9236" y="461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25"/>
          <p:cNvSpPr/>
          <p:nvPr/>
        </p:nvSpPr>
        <p:spPr>
          <a:xfrm>
            <a:off x="1796338" y="3501400"/>
            <a:ext cx="164750" cy="142325"/>
          </a:xfrm>
          <a:custGeom>
            <a:rect b="b" l="l" r="r" t="t"/>
            <a:pathLst>
              <a:path extrusionOk="0" h="5693" w="6590">
                <a:moveTo>
                  <a:pt x="4383" y="0"/>
                </a:moveTo>
                <a:lnTo>
                  <a:pt x="4142" y="14"/>
                </a:lnTo>
                <a:lnTo>
                  <a:pt x="3914" y="43"/>
                </a:lnTo>
                <a:lnTo>
                  <a:pt x="3686" y="86"/>
                </a:lnTo>
                <a:lnTo>
                  <a:pt x="3459" y="142"/>
                </a:lnTo>
                <a:lnTo>
                  <a:pt x="3245" y="199"/>
                </a:lnTo>
                <a:lnTo>
                  <a:pt x="3032" y="271"/>
                </a:lnTo>
                <a:lnTo>
                  <a:pt x="2818" y="356"/>
                </a:lnTo>
                <a:lnTo>
                  <a:pt x="2619" y="456"/>
                </a:lnTo>
                <a:lnTo>
                  <a:pt x="2420" y="555"/>
                </a:lnTo>
                <a:lnTo>
                  <a:pt x="2221" y="669"/>
                </a:lnTo>
                <a:lnTo>
                  <a:pt x="2036" y="783"/>
                </a:lnTo>
                <a:lnTo>
                  <a:pt x="1851" y="911"/>
                </a:lnTo>
                <a:lnTo>
                  <a:pt x="1680" y="1053"/>
                </a:lnTo>
                <a:lnTo>
                  <a:pt x="1509" y="1195"/>
                </a:lnTo>
                <a:lnTo>
                  <a:pt x="1352" y="1352"/>
                </a:lnTo>
                <a:lnTo>
                  <a:pt x="1196" y="1509"/>
                </a:lnTo>
                <a:lnTo>
                  <a:pt x="1054" y="1679"/>
                </a:lnTo>
                <a:lnTo>
                  <a:pt x="926" y="1850"/>
                </a:lnTo>
                <a:lnTo>
                  <a:pt x="783" y="2035"/>
                </a:lnTo>
                <a:lnTo>
                  <a:pt x="669" y="2220"/>
                </a:lnTo>
                <a:lnTo>
                  <a:pt x="556" y="2405"/>
                </a:lnTo>
                <a:lnTo>
                  <a:pt x="456" y="2604"/>
                </a:lnTo>
                <a:lnTo>
                  <a:pt x="371" y="2818"/>
                </a:lnTo>
                <a:lnTo>
                  <a:pt x="285" y="3017"/>
                </a:lnTo>
                <a:lnTo>
                  <a:pt x="214" y="3230"/>
                </a:lnTo>
                <a:lnTo>
                  <a:pt x="143" y="3458"/>
                </a:lnTo>
                <a:lnTo>
                  <a:pt x="100" y="3671"/>
                </a:lnTo>
                <a:lnTo>
                  <a:pt x="58" y="3899"/>
                </a:lnTo>
                <a:lnTo>
                  <a:pt x="29" y="4141"/>
                </a:lnTo>
                <a:lnTo>
                  <a:pt x="15" y="4369"/>
                </a:lnTo>
                <a:lnTo>
                  <a:pt x="1" y="4611"/>
                </a:lnTo>
                <a:lnTo>
                  <a:pt x="15" y="4881"/>
                </a:lnTo>
                <a:lnTo>
                  <a:pt x="29" y="5151"/>
                </a:lnTo>
                <a:lnTo>
                  <a:pt x="72" y="5422"/>
                </a:lnTo>
                <a:lnTo>
                  <a:pt x="129" y="5692"/>
                </a:lnTo>
                <a:lnTo>
                  <a:pt x="413" y="5649"/>
                </a:lnTo>
                <a:lnTo>
                  <a:pt x="684" y="5607"/>
                </a:lnTo>
                <a:lnTo>
                  <a:pt x="968" y="5550"/>
                </a:lnTo>
                <a:lnTo>
                  <a:pt x="1239" y="5479"/>
                </a:lnTo>
                <a:lnTo>
                  <a:pt x="1509" y="5393"/>
                </a:lnTo>
                <a:lnTo>
                  <a:pt x="1765" y="5308"/>
                </a:lnTo>
                <a:lnTo>
                  <a:pt x="2021" y="5208"/>
                </a:lnTo>
                <a:lnTo>
                  <a:pt x="2277" y="5109"/>
                </a:lnTo>
                <a:lnTo>
                  <a:pt x="2534" y="4995"/>
                </a:lnTo>
                <a:lnTo>
                  <a:pt x="2775" y="4881"/>
                </a:lnTo>
                <a:lnTo>
                  <a:pt x="3017" y="4739"/>
                </a:lnTo>
                <a:lnTo>
                  <a:pt x="3259" y="4611"/>
                </a:lnTo>
                <a:lnTo>
                  <a:pt x="3487" y="4468"/>
                </a:lnTo>
                <a:lnTo>
                  <a:pt x="3700" y="4312"/>
                </a:lnTo>
                <a:lnTo>
                  <a:pt x="3928" y="4141"/>
                </a:lnTo>
                <a:lnTo>
                  <a:pt x="4142" y="3985"/>
                </a:lnTo>
                <a:lnTo>
                  <a:pt x="4341" y="3800"/>
                </a:lnTo>
                <a:lnTo>
                  <a:pt x="4540" y="3615"/>
                </a:lnTo>
                <a:lnTo>
                  <a:pt x="4739" y="3430"/>
                </a:lnTo>
                <a:lnTo>
                  <a:pt x="4924" y="3230"/>
                </a:lnTo>
                <a:lnTo>
                  <a:pt x="5109" y="3031"/>
                </a:lnTo>
                <a:lnTo>
                  <a:pt x="5280" y="2818"/>
                </a:lnTo>
                <a:lnTo>
                  <a:pt x="5451" y="2604"/>
                </a:lnTo>
                <a:lnTo>
                  <a:pt x="5607" y="2391"/>
                </a:lnTo>
                <a:lnTo>
                  <a:pt x="5750" y="2163"/>
                </a:lnTo>
                <a:lnTo>
                  <a:pt x="5906" y="1935"/>
                </a:lnTo>
                <a:lnTo>
                  <a:pt x="6034" y="1694"/>
                </a:lnTo>
                <a:lnTo>
                  <a:pt x="6162" y="1452"/>
                </a:lnTo>
                <a:lnTo>
                  <a:pt x="6276" y="1210"/>
                </a:lnTo>
                <a:lnTo>
                  <a:pt x="6390" y="954"/>
                </a:lnTo>
                <a:lnTo>
                  <a:pt x="6489" y="697"/>
                </a:lnTo>
                <a:lnTo>
                  <a:pt x="6589" y="427"/>
                </a:lnTo>
                <a:lnTo>
                  <a:pt x="6361" y="327"/>
                </a:lnTo>
                <a:lnTo>
                  <a:pt x="6120" y="242"/>
                </a:lnTo>
                <a:lnTo>
                  <a:pt x="5892" y="171"/>
                </a:lnTo>
                <a:lnTo>
                  <a:pt x="5636" y="114"/>
                </a:lnTo>
                <a:lnTo>
                  <a:pt x="5394" y="57"/>
                </a:lnTo>
                <a:lnTo>
                  <a:pt x="5138" y="29"/>
                </a:lnTo>
                <a:lnTo>
                  <a:pt x="4882" y="0"/>
                </a:lnTo>
                <a:close/>
              </a:path>
            </a:pathLst>
          </a:custGeom>
          <a:solidFill>
            <a:srgbClr val="D53F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25"/>
          <p:cNvSpPr/>
          <p:nvPr/>
        </p:nvSpPr>
        <p:spPr>
          <a:xfrm>
            <a:off x="1796338" y="3501400"/>
            <a:ext cx="164750" cy="142325"/>
          </a:xfrm>
          <a:custGeom>
            <a:rect b="b" l="l" r="r" t="t"/>
            <a:pathLst>
              <a:path extrusionOk="0" fill="none" h="5693" w="6590">
                <a:moveTo>
                  <a:pt x="4611" y="0"/>
                </a:moveTo>
                <a:lnTo>
                  <a:pt x="4611" y="0"/>
                </a:lnTo>
                <a:lnTo>
                  <a:pt x="4383" y="0"/>
                </a:lnTo>
                <a:lnTo>
                  <a:pt x="4142" y="14"/>
                </a:lnTo>
                <a:lnTo>
                  <a:pt x="3914" y="43"/>
                </a:lnTo>
                <a:lnTo>
                  <a:pt x="3686" y="86"/>
                </a:lnTo>
                <a:lnTo>
                  <a:pt x="3459" y="142"/>
                </a:lnTo>
                <a:lnTo>
                  <a:pt x="3245" y="199"/>
                </a:lnTo>
                <a:lnTo>
                  <a:pt x="3032" y="271"/>
                </a:lnTo>
                <a:lnTo>
                  <a:pt x="2818" y="356"/>
                </a:lnTo>
                <a:lnTo>
                  <a:pt x="2619" y="456"/>
                </a:lnTo>
                <a:lnTo>
                  <a:pt x="2420" y="555"/>
                </a:lnTo>
                <a:lnTo>
                  <a:pt x="2221" y="669"/>
                </a:lnTo>
                <a:lnTo>
                  <a:pt x="2036" y="783"/>
                </a:lnTo>
                <a:lnTo>
                  <a:pt x="1851" y="911"/>
                </a:lnTo>
                <a:lnTo>
                  <a:pt x="1680" y="1053"/>
                </a:lnTo>
                <a:lnTo>
                  <a:pt x="1509" y="1195"/>
                </a:lnTo>
                <a:lnTo>
                  <a:pt x="1352" y="1352"/>
                </a:lnTo>
                <a:lnTo>
                  <a:pt x="1196" y="1509"/>
                </a:lnTo>
                <a:lnTo>
                  <a:pt x="1054" y="1679"/>
                </a:lnTo>
                <a:lnTo>
                  <a:pt x="926" y="1850"/>
                </a:lnTo>
                <a:lnTo>
                  <a:pt x="783" y="2035"/>
                </a:lnTo>
                <a:lnTo>
                  <a:pt x="669" y="2220"/>
                </a:lnTo>
                <a:lnTo>
                  <a:pt x="556" y="2405"/>
                </a:lnTo>
                <a:lnTo>
                  <a:pt x="456" y="2604"/>
                </a:lnTo>
                <a:lnTo>
                  <a:pt x="371" y="2818"/>
                </a:lnTo>
                <a:lnTo>
                  <a:pt x="285" y="3017"/>
                </a:lnTo>
                <a:lnTo>
                  <a:pt x="214" y="3230"/>
                </a:lnTo>
                <a:lnTo>
                  <a:pt x="143" y="3458"/>
                </a:lnTo>
                <a:lnTo>
                  <a:pt x="100" y="3671"/>
                </a:lnTo>
                <a:lnTo>
                  <a:pt x="58" y="3899"/>
                </a:lnTo>
                <a:lnTo>
                  <a:pt x="29" y="4141"/>
                </a:lnTo>
                <a:lnTo>
                  <a:pt x="15" y="4369"/>
                </a:lnTo>
                <a:lnTo>
                  <a:pt x="1" y="4611"/>
                </a:lnTo>
                <a:lnTo>
                  <a:pt x="1" y="4611"/>
                </a:lnTo>
                <a:lnTo>
                  <a:pt x="15" y="4881"/>
                </a:lnTo>
                <a:lnTo>
                  <a:pt x="29" y="5151"/>
                </a:lnTo>
                <a:lnTo>
                  <a:pt x="72" y="5422"/>
                </a:lnTo>
                <a:lnTo>
                  <a:pt x="129" y="5692"/>
                </a:lnTo>
                <a:lnTo>
                  <a:pt x="129" y="5692"/>
                </a:lnTo>
                <a:lnTo>
                  <a:pt x="413" y="5649"/>
                </a:lnTo>
                <a:lnTo>
                  <a:pt x="684" y="5607"/>
                </a:lnTo>
                <a:lnTo>
                  <a:pt x="968" y="5550"/>
                </a:lnTo>
                <a:lnTo>
                  <a:pt x="1239" y="5479"/>
                </a:lnTo>
                <a:lnTo>
                  <a:pt x="1509" y="5393"/>
                </a:lnTo>
                <a:lnTo>
                  <a:pt x="1765" y="5308"/>
                </a:lnTo>
                <a:lnTo>
                  <a:pt x="2021" y="5208"/>
                </a:lnTo>
                <a:lnTo>
                  <a:pt x="2277" y="5109"/>
                </a:lnTo>
                <a:lnTo>
                  <a:pt x="2534" y="4995"/>
                </a:lnTo>
                <a:lnTo>
                  <a:pt x="2775" y="4881"/>
                </a:lnTo>
                <a:lnTo>
                  <a:pt x="3017" y="4739"/>
                </a:lnTo>
                <a:lnTo>
                  <a:pt x="3259" y="4611"/>
                </a:lnTo>
                <a:lnTo>
                  <a:pt x="3487" y="4468"/>
                </a:lnTo>
                <a:lnTo>
                  <a:pt x="3700" y="4312"/>
                </a:lnTo>
                <a:lnTo>
                  <a:pt x="3928" y="4141"/>
                </a:lnTo>
                <a:lnTo>
                  <a:pt x="4142" y="3985"/>
                </a:lnTo>
                <a:lnTo>
                  <a:pt x="4341" y="3800"/>
                </a:lnTo>
                <a:lnTo>
                  <a:pt x="4540" y="3615"/>
                </a:lnTo>
                <a:lnTo>
                  <a:pt x="4739" y="3430"/>
                </a:lnTo>
                <a:lnTo>
                  <a:pt x="4924" y="3230"/>
                </a:lnTo>
                <a:lnTo>
                  <a:pt x="5109" y="3031"/>
                </a:lnTo>
                <a:lnTo>
                  <a:pt x="5280" y="2818"/>
                </a:lnTo>
                <a:lnTo>
                  <a:pt x="5451" y="2604"/>
                </a:lnTo>
                <a:lnTo>
                  <a:pt x="5607" y="2391"/>
                </a:lnTo>
                <a:lnTo>
                  <a:pt x="5750" y="2163"/>
                </a:lnTo>
                <a:lnTo>
                  <a:pt x="5906" y="1935"/>
                </a:lnTo>
                <a:lnTo>
                  <a:pt x="6034" y="1694"/>
                </a:lnTo>
                <a:lnTo>
                  <a:pt x="6162" y="1452"/>
                </a:lnTo>
                <a:lnTo>
                  <a:pt x="6276" y="1210"/>
                </a:lnTo>
                <a:lnTo>
                  <a:pt x="6390" y="954"/>
                </a:lnTo>
                <a:lnTo>
                  <a:pt x="6489" y="697"/>
                </a:lnTo>
                <a:lnTo>
                  <a:pt x="6589" y="427"/>
                </a:lnTo>
                <a:lnTo>
                  <a:pt x="6589" y="427"/>
                </a:lnTo>
                <a:lnTo>
                  <a:pt x="6361" y="327"/>
                </a:lnTo>
                <a:lnTo>
                  <a:pt x="6120" y="242"/>
                </a:lnTo>
                <a:lnTo>
                  <a:pt x="5892" y="171"/>
                </a:lnTo>
                <a:lnTo>
                  <a:pt x="5636" y="114"/>
                </a:lnTo>
                <a:lnTo>
                  <a:pt x="5394" y="57"/>
                </a:lnTo>
                <a:lnTo>
                  <a:pt x="5138" y="29"/>
                </a:lnTo>
                <a:lnTo>
                  <a:pt x="4882" y="0"/>
                </a:lnTo>
                <a:lnTo>
                  <a:pt x="4611"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25"/>
          <p:cNvSpPr/>
          <p:nvPr/>
        </p:nvSpPr>
        <p:spPr>
          <a:xfrm>
            <a:off x="1914525" y="1385900"/>
            <a:ext cx="2290775" cy="2252650"/>
          </a:xfrm>
          <a:custGeom>
            <a:rect b="b" l="l" r="r" t="t"/>
            <a:pathLst>
              <a:path extrusionOk="0" h="90106" w="91631">
                <a:moveTo>
                  <a:pt x="0" y="90106"/>
                </a:moveTo>
                <a:lnTo>
                  <a:pt x="84773" y="0"/>
                </a:lnTo>
                <a:lnTo>
                  <a:pt x="91631" y="16192"/>
                </a:lnTo>
                <a:close/>
              </a:path>
            </a:pathLst>
          </a:custGeom>
          <a:solidFill>
            <a:srgbClr val="666666">
              <a:alpha val="12156"/>
            </a:srgbClr>
          </a:solidFill>
          <a:ln>
            <a:noFill/>
          </a:ln>
        </p:spPr>
      </p:sp>
      <p:grpSp>
        <p:nvGrpSpPr>
          <p:cNvPr id="427" name="Google Shape;427;p25"/>
          <p:cNvGrpSpPr/>
          <p:nvPr/>
        </p:nvGrpSpPr>
        <p:grpSpPr>
          <a:xfrm>
            <a:off x="3961063" y="1231575"/>
            <a:ext cx="4725887" cy="650100"/>
            <a:chOff x="3961063" y="1231575"/>
            <a:chExt cx="4725887" cy="650100"/>
          </a:xfrm>
        </p:grpSpPr>
        <p:sp>
          <p:nvSpPr>
            <p:cNvPr id="428" name="Google Shape;428;p25"/>
            <p:cNvSpPr/>
            <p:nvPr/>
          </p:nvSpPr>
          <p:spPr>
            <a:xfrm>
              <a:off x="5010150" y="1231575"/>
              <a:ext cx="3676800" cy="650100"/>
            </a:xfrm>
            <a:prstGeom prst="roundRect">
              <a:avLst>
                <a:gd fmla="val 50000" name="adj"/>
              </a:avLst>
            </a:prstGeom>
            <a:solidFill>
              <a:srgbClr val="E99B27">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25"/>
            <p:cNvSpPr/>
            <p:nvPr/>
          </p:nvSpPr>
          <p:spPr>
            <a:xfrm>
              <a:off x="3961063" y="1324425"/>
              <a:ext cx="2130000" cy="4644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0" name="Google Shape;430;p25"/>
          <p:cNvGrpSpPr/>
          <p:nvPr/>
        </p:nvGrpSpPr>
        <p:grpSpPr>
          <a:xfrm>
            <a:off x="4122280" y="1390725"/>
            <a:ext cx="4412143" cy="331813"/>
            <a:chOff x="4122280" y="1390725"/>
            <a:chExt cx="4412143" cy="331813"/>
          </a:xfrm>
        </p:grpSpPr>
        <p:sp>
          <p:nvSpPr>
            <p:cNvPr id="431" name="Google Shape;431;p25"/>
            <p:cNvSpPr txBox="1"/>
            <p:nvPr/>
          </p:nvSpPr>
          <p:spPr>
            <a:xfrm>
              <a:off x="6553223" y="1390738"/>
              <a:ext cx="1981200" cy="331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Convolutional Neural Networks</a:t>
              </a:r>
              <a:endParaRPr b="0" i="0" sz="1400" u="none" cap="none" strike="noStrike">
                <a:solidFill>
                  <a:srgbClr val="000000"/>
                </a:solidFill>
                <a:latin typeface="Roboto"/>
                <a:ea typeface="Roboto"/>
                <a:cs typeface="Roboto"/>
                <a:sym typeface="Roboto"/>
              </a:endParaRPr>
            </a:p>
          </p:txBody>
        </p:sp>
        <p:sp>
          <p:nvSpPr>
            <p:cNvPr id="432" name="Google Shape;432;p25"/>
            <p:cNvSpPr txBox="1"/>
            <p:nvPr/>
          </p:nvSpPr>
          <p:spPr>
            <a:xfrm>
              <a:off x="4122280" y="1390725"/>
              <a:ext cx="1782300" cy="33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Fira Sans Extra Condensed"/>
                  <a:ea typeface="Fira Sans Extra Condensed"/>
                  <a:cs typeface="Fira Sans Extra Condensed"/>
                  <a:sym typeface="Fira Sans Extra Condensed"/>
                </a:rPr>
                <a:t>CNN</a:t>
              </a:r>
              <a:endParaRPr b="1" i="0" sz="1800" u="none" cap="none" strike="noStrike">
                <a:solidFill>
                  <a:schemeClr val="lt1"/>
                </a:solidFill>
                <a:latin typeface="Fira Sans Extra Condensed"/>
                <a:ea typeface="Fira Sans Extra Condensed"/>
                <a:cs typeface="Fira Sans Extra Condensed"/>
                <a:sym typeface="Fira Sans Extra Condensed"/>
              </a:endParaRPr>
            </a:p>
          </p:txBody>
        </p:sp>
      </p:grpSp>
      <p:sp>
        <p:nvSpPr>
          <p:cNvPr id="433" name="Google Shape;433;p25"/>
          <p:cNvSpPr/>
          <p:nvPr/>
        </p:nvSpPr>
        <p:spPr>
          <a:xfrm>
            <a:off x="1924050" y="2362200"/>
            <a:ext cx="2240750" cy="1266825"/>
          </a:xfrm>
          <a:custGeom>
            <a:rect b="b" l="l" r="r" t="t"/>
            <a:pathLst>
              <a:path extrusionOk="0" h="50673" w="89630">
                <a:moveTo>
                  <a:pt x="0" y="50673"/>
                </a:moveTo>
                <a:lnTo>
                  <a:pt x="85820" y="0"/>
                </a:lnTo>
                <a:lnTo>
                  <a:pt x="89630" y="17145"/>
                </a:lnTo>
                <a:close/>
              </a:path>
            </a:pathLst>
          </a:custGeom>
          <a:solidFill>
            <a:srgbClr val="666666">
              <a:alpha val="12156"/>
            </a:srgbClr>
          </a:solidFill>
          <a:ln>
            <a:noFill/>
          </a:ln>
        </p:spPr>
      </p:sp>
      <p:sp>
        <p:nvSpPr>
          <p:cNvPr id="434" name="Google Shape;434;p25"/>
          <p:cNvSpPr/>
          <p:nvPr/>
        </p:nvSpPr>
        <p:spPr>
          <a:xfrm>
            <a:off x="1952625" y="3333750"/>
            <a:ext cx="2224100" cy="461975"/>
          </a:xfrm>
          <a:custGeom>
            <a:rect b="b" l="l" r="r" t="t"/>
            <a:pathLst>
              <a:path extrusionOk="0" h="18479" w="88964">
                <a:moveTo>
                  <a:pt x="0" y="11430"/>
                </a:moveTo>
                <a:lnTo>
                  <a:pt x="88964" y="0"/>
                </a:lnTo>
                <a:lnTo>
                  <a:pt x="88964" y="18479"/>
                </a:lnTo>
                <a:close/>
              </a:path>
            </a:pathLst>
          </a:custGeom>
          <a:solidFill>
            <a:srgbClr val="666666">
              <a:alpha val="12156"/>
            </a:srgbClr>
          </a:solidFill>
          <a:ln>
            <a:noFill/>
          </a:ln>
        </p:spPr>
      </p:sp>
      <p:grpSp>
        <p:nvGrpSpPr>
          <p:cNvPr id="435" name="Google Shape;435;p25"/>
          <p:cNvGrpSpPr/>
          <p:nvPr/>
        </p:nvGrpSpPr>
        <p:grpSpPr>
          <a:xfrm>
            <a:off x="3961063" y="3237875"/>
            <a:ext cx="4725887" cy="650100"/>
            <a:chOff x="3961063" y="3237875"/>
            <a:chExt cx="4725887" cy="650100"/>
          </a:xfrm>
        </p:grpSpPr>
        <p:sp>
          <p:nvSpPr>
            <p:cNvPr id="436" name="Google Shape;436;p25"/>
            <p:cNvSpPr/>
            <p:nvPr/>
          </p:nvSpPr>
          <p:spPr>
            <a:xfrm>
              <a:off x="5010150" y="3237875"/>
              <a:ext cx="3676800" cy="650100"/>
            </a:xfrm>
            <a:prstGeom prst="roundRect">
              <a:avLst>
                <a:gd fmla="val 50000" name="adj"/>
              </a:avLst>
            </a:prstGeom>
            <a:solidFill>
              <a:srgbClr val="8027EA">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25"/>
            <p:cNvSpPr/>
            <p:nvPr/>
          </p:nvSpPr>
          <p:spPr>
            <a:xfrm>
              <a:off x="3961063" y="3330725"/>
              <a:ext cx="2130000" cy="4644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8" name="Google Shape;438;p25"/>
          <p:cNvGrpSpPr/>
          <p:nvPr/>
        </p:nvGrpSpPr>
        <p:grpSpPr>
          <a:xfrm>
            <a:off x="4122280" y="3397024"/>
            <a:ext cx="4412143" cy="331801"/>
            <a:chOff x="4122280" y="3397024"/>
            <a:chExt cx="4412143" cy="331801"/>
          </a:xfrm>
        </p:grpSpPr>
        <p:sp>
          <p:nvSpPr>
            <p:cNvPr id="439" name="Google Shape;439;p25"/>
            <p:cNvSpPr txBox="1"/>
            <p:nvPr/>
          </p:nvSpPr>
          <p:spPr>
            <a:xfrm>
              <a:off x="6553223" y="3397024"/>
              <a:ext cx="1981200" cy="331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Generative Adversarial Networks </a:t>
              </a:r>
              <a:endParaRPr b="0" i="0" sz="1400" u="none" cap="none" strike="noStrike">
                <a:solidFill>
                  <a:srgbClr val="000000"/>
                </a:solidFill>
                <a:latin typeface="Roboto"/>
                <a:ea typeface="Roboto"/>
                <a:cs typeface="Roboto"/>
                <a:sym typeface="Roboto"/>
              </a:endParaRPr>
            </a:p>
          </p:txBody>
        </p:sp>
        <p:sp>
          <p:nvSpPr>
            <p:cNvPr id="440" name="Google Shape;440;p25"/>
            <p:cNvSpPr txBox="1"/>
            <p:nvPr/>
          </p:nvSpPr>
          <p:spPr>
            <a:xfrm>
              <a:off x="4122280" y="3397025"/>
              <a:ext cx="1782300" cy="33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Fira Sans Extra Condensed"/>
                  <a:ea typeface="Fira Sans Extra Condensed"/>
                  <a:cs typeface="Fira Sans Extra Condensed"/>
                  <a:sym typeface="Fira Sans Extra Condensed"/>
                </a:rPr>
                <a:t>GAN</a:t>
              </a:r>
              <a:endParaRPr b="1" i="0" sz="1800" u="none" cap="none" strike="noStrike">
                <a:solidFill>
                  <a:schemeClr val="lt1"/>
                </a:solidFill>
                <a:latin typeface="Fira Sans Extra Condensed"/>
                <a:ea typeface="Fira Sans Extra Condensed"/>
                <a:cs typeface="Fira Sans Extra Condensed"/>
                <a:sym typeface="Fira Sans Extra Condensed"/>
              </a:endParaRPr>
            </a:p>
          </p:txBody>
        </p:sp>
      </p:grpSp>
      <p:grpSp>
        <p:nvGrpSpPr>
          <p:cNvPr id="441" name="Google Shape;441;p25"/>
          <p:cNvGrpSpPr/>
          <p:nvPr/>
        </p:nvGrpSpPr>
        <p:grpSpPr>
          <a:xfrm>
            <a:off x="3961063" y="2234725"/>
            <a:ext cx="4725887" cy="650100"/>
            <a:chOff x="3961063" y="2234725"/>
            <a:chExt cx="4725887" cy="650100"/>
          </a:xfrm>
        </p:grpSpPr>
        <p:sp>
          <p:nvSpPr>
            <p:cNvPr id="442" name="Google Shape;442;p25"/>
            <p:cNvSpPr/>
            <p:nvPr/>
          </p:nvSpPr>
          <p:spPr>
            <a:xfrm>
              <a:off x="5010150" y="2234725"/>
              <a:ext cx="3676800" cy="650100"/>
            </a:xfrm>
            <a:prstGeom prst="roundRect">
              <a:avLst>
                <a:gd fmla="val 50000" name="adj"/>
              </a:avLst>
            </a:prstGeom>
            <a:solidFill>
              <a:srgbClr val="EA4827">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25"/>
            <p:cNvSpPr/>
            <p:nvPr/>
          </p:nvSpPr>
          <p:spPr>
            <a:xfrm>
              <a:off x="3961063" y="2327575"/>
              <a:ext cx="2130000" cy="4644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4" name="Google Shape;444;p25"/>
          <p:cNvGrpSpPr/>
          <p:nvPr/>
        </p:nvGrpSpPr>
        <p:grpSpPr>
          <a:xfrm>
            <a:off x="4134997" y="2393875"/>
            <a:ext cx="4399426" cy="331806"/>
            <a:chOff x="4134997" y="2393875"/>
            <a:chExt cx="4399426" cy="331806"/>
          </a:xfrm>
        </p:grpSpPr>
        <p:sp>
          <p:nvSpPr>
            <p:cNvPr id="445" name="Google Shape;445;p25"/>
            <p:cNvSpPr txBox="1"/>
            <p:nvPr/>
          </p:nvSpPr>
          <p:spPr>
            <a:xfrm>
              <a:off x="6553223" y="2393881"/>
              <a:ext cx="1981200" cy="331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Recurrent Neural Networks </a:t>
              </a:r>
              <a:endParaRPr b="0" i="0" sz="1400" u="none" cap="none" strike="noStrike">
                <a:solidFill>
                  <a:srgbClr val="000000"/>
                </a:solidFill>
                <a:latin typeface="Roboto"/>
                <a:ea typeface="Roboto"/>
                <a:cs typeface="Roboto"/>
                <a:sym typeface="Roboto"/>
              </a:endParaRPr>
            </a:p>
          </p:txBody>
        </p:sp>
        <p:sp>
          <p:nvSpPr>
            <p:cNvPr id="446" name="Google Shape;446;p25"/>
            <p:cNvSpPr txBox="1"/>
            <p:nvPr/>
          </p:nvSpPr>
          <p:spPr>
            <a:xfrm>
              <a:off x="4134997" y="2393875"/>
              <a:ext cx="1782300" cy="33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Fira Sans Extra Condensed"/>
                  <a:ea typeface="Fira Sans Extra Condensed"/>
                  <a:cs typeface="Fira Sans Extra Condensed"/>
                  <a:sym typeface="Fira Sans Extra Condensed"/>
                </a:rPr>
                <a:t>RNN</a:t>
              </a:r>
              <a:endParaRPr b="1" i="0" sz="1800" u="none" cap="none" strike="noStrike">
                <a:solidFill>
                  <a:schemeClr val="lt1"/>
                </a:solidFill>
                <a:latin typeface="Fira Sans Extra Condensed"/>
                <a:ea typeface="Fira Sans Extra Condensed"/>
                <a:cs typeface="Fira Sans Extra Condensed"/>
                <a:sym typeface="Fira Sans Extra Condensed"/>
              </a:endParaRPr>
            </a:p>
          </p:txBody>
        </p:sp>
      </p:grpSp>
      <p:sp>
        <p:nvSpPr>
          <p:cNvPr id="447" name="Google Shape;447;p25"/>
          <p:cNvSpPr/>
          <p:nvPr/>
        </p:nvSpPr>
        <p:spPr>
          <a:xfrm>
            <a:off x="1947875" y="3619500"/>
            <a:ext cx="2233600" cy="1171575"/>
          </a:xfrm>
          <a:custGeom>
            <a:rect b="b" l="l" r="r" t="t"/>
            <a:pathLst>
              <a:path extrusionOk="0" h="46863" w="89344">
                <a:moveTo>
                  <a:pt x="0" y="0"/>
                </a:moveTo>
                <a:lnTo>
                  <a:pt x="89344" y="28956"/>
                </a:lnTo>
                <a:lnTo>
                  <a:pt x="87249" y="46863"/>
                </a:lnTo>
                <a:close/>
              </a:path>
            </a:pathLst>
          </a:custGeom>
          <a:solidFill>
            <a:srgbClr val="666666">
              <a:alpha val="12156"/>
            </a:srgbClr>
          </a:solidFill>
          <a:ln>
            <a:noFill/>
          </a:ln>
        </p:spPr>
      </p:sp>
      <p:grpSp>
        <p:nvGrpSpPr>
          <p:cNvPr id="448" name="Google Shape;448;p25"/>
          <p:cNvGrpSpPr/>
          <p:nvPr/>
        </p:nvGrpSpPr>
        <p:grpSpPr>
          <a:xfrm>
            <a:off x="3961063" y="4241025"/>
            <a:ext cx="4725887" cy="650100"/>
            <a:chOff x="3961063" y="4241025"/>
            <a:chExt cx="4725887" cy="650100"/>
          </a:xfrm>
        </p:grpSpPr>
        <p:sp>
          <p:nvSpPr>
            <p:cNvPr id="449" name="Google Shape;449;p25"/>
            <p:cNvSpPr/>
            <p:nvPr/>
          </p:nvSpPr>
          <p:spPr>
            <a:xfrm>
              <a:off x="5010150" y="4241025"/>
              <a:ext cx="3676800" cy="650100"/>
            </a:xfrm>
            <a:prstGeom prst="roundRect">
              <a:avLst>
                <a:gd fmla="val 50000" name="adj"/>
              </a:avLst>
            </a:prstGeom>
            <a:solidFill>
              <a:srgbClr val="2776EA">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25"/>
            <p:cNvSpPr/>
            <p:nvPr/>
          </p:nvSpPr>
          <p:spPr>
            <a:xfrm>
              <a:off x="3961063" y="4333875"/>
              <a:ext cx="2130000" cy="4644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1" name="Google Shape;451;p25"/>
          <p:cNvGrpSpPr/>
          <p:nvPr/>
        </p:nvGrpSpPr>
        <p:grpSpPr>
          <a:xfrm>
            <a:off x="4122280" y="4400167"/>
            <a:ext cx="4412143" cy="331808"/>
            <a:chOff x="4122280" y="4400167"/>
            <a:chExt cx="4412143" cy="331808"/>
          </a:xfrm>
        </p:grpSpPr>
        <p:sp>
          <p:nvSpPr>
            <p:cNvPr id="452" name="Google Shape;452;p25"/>
            <p:cNvSpPr txBox="1"/>
            <p:nvPr/>
          </p:nvSpPr>
          <p:spPr>
            <a:xfrm>
              <a:off x="6553223" y="4400167"/>
              <a:ext cx="1981200" cy="331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encoding an input image into a lower-dimensional representation</a:t>
              </a:r>
              <a:endParaRPr b="0" i="0" sz="1400" u="none" cap="none" strike="noStrike">
                <a:solidFill>
                  <a:srgbClr val="000000"/>
                </a:solidFill>
                <a:latin typeface="Roboto"/>
                <a:ea typeface="Roboto"/>
                <a:cs typeface="Roboto"/>
                <a:sym typeface="Roboto"/>
              </a:endParaRPr>
            </a:p>
          </p:txBody>
        </p:sp>
        <p:sp>
          <p:nvSpPr>
            <p:cNvPr id="453" name="Google Shape;453;p25"/>
            <p:cNvSpPr txBox="1"/>
            <p:nvPr/>
          </p:nvSpPr>
          <p:spPr>
            <a:xfrm>
              <a:off x="4122280" y="4400175"/>
              <a:ext cx="1782300" cy="33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Fira Sans Extra Condensed"/>
                  <a:ea typeface="Fira Sans Extra Condensed"/>
                  <a:cs typeface="Fira Sans Extra Condensed"/>
                  <a:sym typeface="Fira Sans Extra Condensed"/>
                </a:rPr>
                <a:t>Autoencoders</a:t>
              </a:r>
              <a:endParaRPr b="1" i="0" sz="1800" u="none" cap="none" strike="noStrike">
                <a:solidFill>
                  <a:schemeClr val="lt1"/>
                </a:solidFill>
                <a:latin typeface="Fira Sans Extra Condensed"/>
                <a:ea typeface="Fira Sans Extra Condensed"/>
                <a:cs typeface="Fira Sans Extra Condensed"/>
                <a:sym typeface="Fira Sans Extra Condensed"/>
              </a:endParaRPr>
            </a:p>
          </p:txBody>
        </p:sp>
      </p:grpSp>
      <p:sp>
        <p:nvSpPr>
          <p:cNvPr id="454" name="Google Shape;454;p25"/>
          <p:cNvSpPr/>
          <p:nvPr/>
        </p:nvSpPr>
        <p:spPr>
          <a:xfrm>
            <a:off x="1796350" y="3501225"/>
            <a:ext cx="231000" cy="2310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55" name="Google Shape;455;p25"/>
          <p:cNvPicPr preferRelativeResize="0"/>
          <p:nvPr/>
        </p:nvPicPr>
        <p:blipFill rotWithShape="1">
          <a:blip r:embed="rId3">
            <a:alphaModFix/>
          </a:blip>
          <a:srcRect b="0" l="0" r="0" t="0"/>
          <a:stretch/>
        </p:blipFill>
        <p:spPr>
          <a:xfrm>
            <a:off x="6051350" y="1277813"/>
            <a:ext cx="551087" cy="461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26"/>
          <p:cNvSpPr/>
          <p:nvPr/>
        </p:nvSpPr>
        <p:spPr>
          <a:xfrm>
            <a:off x="6763600" y="2425750"/>
            <a:ext cx="1203600" cy="120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26"/>
          <p:cNvSpPr/>
          <p:nvPr/>
        </p:nvSpPr>
        <p:spPr>
          <a:xfrm>
            <a:off x="1176800" y="2425750"/>
            <a:ext cx="1203600" cy="120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26"/>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CNN Model</a:t>
            </a:r>
            <a:endParaRPr/>
          </a:p>
        </p:txBody>
      </p:sp>
      <p:grpSp>
        <p:nvGrpSpPr>
          <p:cNvPr id="463" name="Google Shape;463;p26"/>
          <p:cNvGrpSpPr/>
          <p:nvPr/>
        </p:nvGrpSpPr>
        <p:grpSpPr>
          <a:xfrm>
            <a:off x="6890506" y="2571186"/>
            <a:ext cx="939063" cy="912749"/>
            <a:chOff x="6452356" y="2349928"/>
            <a:chExt cx="939063" cy="912749"/>
          </a:xfrm>
        </p:grpSpPr>
        <p:sp>
          <p:nvSpPr>
            <p:cNvPr id="464" name="Google Shape;464;p26"/>
            <p:cNvSpPr/>
            <p:nvPr/>
          </p:nvSpPr>
          <p:spPr>
            <a:xfrm>
              <a:off x="6452356" y="2349928"/>
              <a:ext cx="209997" cy="209956"/>
            </a:xfrm>
            <a:custGeom>
              <a:rect b="b" l="l" r="r" t="t"/>
              <a:pathLst>
                <a:path extrusionOk="0" h="16451" w="16451">
                  <a:moveTo>
                    <a:pt x="0" y="0"/>
                  </a:moveTo>
                  <a:lnTo>
                    <a:pt x="0" y="16450"/>
                  </a:lnTo>
                  <a:lnTo>
                    <a:pt x="16450" y="16450"/>
                  </a:lnTo>
                  <a:lnTo>
                    <a:pt x="1645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26"/>
            <p:cNvSpPr/>
            <p:nvPr/>
          </p:nvSpPr>
          <p:spPr>
            <a:xfrm>
              <a:off x="6816895" y="2372169"/>
              <a:ext cx="209997" cy="209956"/>
            </a:xfrm>
            <a:custGeom>
              <a:rect b="b" l="l" r="r" t="t"/>
              <a:pathLst>
                <a:path extrusionOk="0" h="16451" w="16451">
                  <a:moveTo>
                    <a:pt x="1" y="0"/>
                  </a:moveTo>
                  <a:lnTo>
                    <a:pt x="1" y="16450"/>
                  </a:lnTo>
                  <a:lnTo>
                    <a:pt x="16451" y="16450"/>
                  </a:lnTo>
                  <a:lnTo>
                    <a:pt x="1645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26"/>
            <p:cNvSpPr/>
            <p:nvPr/>
          </p:nvSpPr>
          <p:spPr>
            <a:xfrm>
              <a:off x="7181435" y="2372169"/>
              <a:ext cx="209984" cy="209956"/>
            </a:xfrm>
            <a:custGeom>
              <a:rect b="b" l="l" r="r" t="t"/>
              <a:pathLst>
                <a:path extrusionOk="0" h="16451" w="16450">
                  <a:moveTo>
                    <a:pt x="0" y="0"/>
                  </a:moveTo>
                  <a:lnTo>
                    <a:pt x="0" y="16450"/>
                  </a:lnTo>
                  <a:lnTo>
                    <a:pt x="16450" y="16450"/>
                  </a:lnTo>
                  <a:lnTo>
                    <a:pt x="1645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26"/>
            <p:cNvSpPr/>
            <p:nvPr/>
          </p:nvSpPr>
          <p:spPr>
            <a:xfrm>
              <a:off x="6452369" y="2712362"/>
              <a:ext cx="209997" cy="210135"/>
            </a:xfrm>
            <a:custGeom>
              <a:rect b="b" l="l" r="r" t="t"/>
              <a:pathLst>
                <a:path extrusionOk="0" h="16465" w="16451">
                  <a:moveTo>
                    <a:pt x="0" y="0"/>
                  </a:moveTo>
                  <a:lnTo>
                    <a:pt x="0" y="16464"/>
                  </a:lnTo>
                  <a:lnTo>
                    <a:pt x="16450" y="16464"/>
                  </a:lnTo>
                  <a:lnTo>
                    <a:pt x="1645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26"/>
            <p:cNvSpPr/>
            <p:nvPr/>
          </p:nvSpPr>
          <p:spPr>
            <a:xfrm>
              <a:off x="6816895" y="2712362"/>
              <a:ext cx="209997" cy="210135"/>
            </a:xfrm>
            <a:custGeom>
              <a:rect b="b" l="l" r="r" t="t"/>
              <a:pathLst>
                <a:path extrusionOk="0" h="16465" w="16451">
                  <a:moveTo>
                    <a:pt x="1" y="0"/>
                  </a:moveTo>
                  <a:lnTo>
                    <a:pt x="1" y="16464"/>
                  </a:lnTo>
                  <a:lnTo>
                    <a:pt x="16451" y="16464"/>
                  </a:lnTo>
                  <a:lnTo>
                    <a:pt x="1645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26"/>
            <p:cNvSpPr/>
            <p:nvPr/>
          </p:nvSpPr>
          <p:spPr>
            <a:xfrm>
              <a:off x="7181435" y="2712362"/>
              <a:ext cx="209984" cy="210135"/>
            </a:xfrm>
            <a:custGeom>
              <a:rect b="b" l="l" r="r" t="t"/>
              <a:pathLst>
                <a:path extrusionOk="0" h="16465" w="16450">
                  <a:moveTo>
                    <a:pt x="0" y="0"/>
                  </a:moveTo>
                  <a:lnTo>
                    <a:pt x="0" y="16464"/>
                  </a:lnTo>
                  <a:lnTo>
                    <a:pt x="16450" y="16464"/>
                  </a:lnTo>
                  <a:lnTo>
                    <a:pt x="1645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26"/>
            <p:cNvSpPr/>
            <p:nvPr/>
          </p:nvSpPr>
          <p:spPr>
            <a:xfrm>
              <a:off x="6452369" y="3052734"/>
              <a:ext cx="209997" cy="209943"/>
            </a:xfrm>
            <a:custGeom>
              <a:rect b="b" l="l" r="r" t="t"/>
              <a:pathLst>
                <a:path extrusionOk="0" h="16450" w="16451">
                  <a:moveTo>
                    <a:pt x="0" y="0"/>
                  </a:moveTo>
                  <a:lnTo>
                    <a:pt x="0" y="16450"/>
                  </a:lnTo>
                  <a:lnTo>
                    <a:pt x="16450" y="16450"/>
                  </a:lnTo>
                  <a:lnTo>
                    <a:pt x="1645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26"/>
            <p:cNvSpPr/>
            <p:nvPr/>
          </p:nvSpPr>
          <p:spPr>
            <a:xfrm>
              <a:off x="6816895" y="3052734"/>
              <a:ext cx="209997" cy="209943"/>
            </a:xfrm>
            <a:custGeom>
              <a:rect b="b" l="l" r="r" t="t"/>
              <a:pathLst>
                <a:path extrusionOk="0" h="16450" w="16451">
                  <a:moveTo>
                    <a:pt x="1" y="0"/>
                  </a:moveTo>
                  <a:lnTo>
                    <a:pt x="1" y="16450"/>
                  </a:lnTo>
                  <a:lnTo>
                    <a:pt x="16451" y="16450"/>
                  </a:lnTo>
                  <a:lnTo>
                    <a:pt x="1645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26"/>
            <p:cNvSpPr/>
            <p:nvPr/>
          </p:nvSpPr>
          <p:spPr>
            <a:xfrm>
              <a:off x="7181435" y="3052734"/>
              <a:ext cx="209984" cy="209943"/>
            </a:xfrm>
            <a:custGeom>
              <a:rect b="b" l="l" r="r" t="t"/>
              <a:pathLst>
                <a:path extrusionOk="0" h="16450" w="16450">
                  <a:moveTo>
                    <a:pt x="0" y="0"/>
                  </a:moveTo>
                  <a:lnTo>
                    <a:pt x="0" y="16450"/>
                  </a:lnTo>
                  <a:lnTo>
                    <a:pt x="16450" y="16450"/>
                  </a:lnTo>
                  <a:lnTo>
                    <a:pt x="1645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26"/>
            <p:cNvSpPr/>
            <p:nvPr/>
          </p:nvSpPr>
          <p:spPr>
            <a:xfrm>
              <a:off x="6662336" y="2464438"/>
              <a:ext cx="154584" cy="19437"/>
            </a:xfrm>
            <a:custGeom>
              <a:rect b="b" l="l" r="r" t="t"/>
              <a:pathLst>
                <a:path extrusionOk="0" h="1523" w="12110">
                  <a:moveTo>
                    <a:pt x="0" y="0"/>
                  </a:moveTo>
                  <a:lnTo>
                    <a:pt x="0" y="1523"/>
                  </a:lnTo>
                  <a:lnTo>
                    <a:pt x="12110" y="1523"/>
                  </a:lnTo>
                  <a:lnTo>
                    <a:pt x="1211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26"/>
            <p:cNvSpPr/>
            <p:nvPr/>
          </p:nvSpPr>
          <p:spPr>
            <a:xfrm>
              <a:off x="7026863" y="2464438"/>
              <a:ext cx="154597" cy="19437"/>
            </a:xfrm>
            <a:custGeom>
              <a:rect b="b" l="l" r="r" t="t"/>
              <a:pathLst>
                <a:path extrusionOk="0" h="1523" w="12111">
                  <a:moveTo>
                    <a:pt x="1" y="0"/>
                  </a:moveTo>
                  <a:lnTo>
                    <a:pt x="1" y="1523"/>
                  </a:lnTo>
                  <a:lnTo>
                    <a:pt x="12110" y="1523"/>
                  </a:lnTo>
                  <a:lnTo>
                    <a:pt x="1211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26"/>
            <p:cNvSpPr/>
            <p:nvPr/>
          </p:nvSpPr>
          <p:spPr>
            <a:xfrm>
              <a:off x="6662336" y="2807708"/>
              <a:ext cx="154584" cy="19450"/>
            </a:xfrm>
            <a:custGeom>
              <a:rect b="b" l="l" r="r" t="t"/>
              <a:pathLst>
                <a:path extrusionOk="0" h="1524" w="12110">
                  <a:moveTo>
                    <a:pt x="0" y="1"/>
                  </a:moveTo>
                  <a:lnTo>
                    <a:pt x="0" y="1523"/>
                  </a:lnTo>
                  <a:lnTo>
                    <a:pt x="12110" y="1523"/>
                  </a:lnTo>
                  <a:lnTo>
                    <a:pt x="1211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26"/>
            <p:cNvSpPr/>
            <p:nvPr/>
          </p:nvSpPr>
          <p:spPr>
            <a:xfrm>
              <a:off x="6547537" y="2582133"/>
              <a:ext cx="19633" cy="130229"/>
            </a:xfrm>
            <a:custGeom>
              <a:rect b="b" l="l" r="r" t="t"/>
              <a:pathLst>
                <a:path extrusionOk="0" h="10204" w="1538">
                  <a:moveTo>
                    <a:pt x="1" y="0"/>
                  </a:moveTo>
                  <a:lnTo>
                    <a:pt x="1" y="10203"/>
                  </a:lnTo>
                  <a:lnTo>
                    <a:pt x="1538" y="10203"/>
                  </a:lnTo>
                  <a:lnTo>
                    <a:pt x="153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26"/>
            <p:cNvSpPr/>
            <p:nvPr/>
          </p:nvSpPr>
          <p:spPr>
            <a:xfrm>
              <a:off x="6547537" y="2922505"/>
              <a:ext cx="19633" cy="130229"/>
            </a:xfrm>
            <a:custGeom>
              <a:rect b="b" l="l" r="r" t="t"/>
              <a:pathLst>
                <a:path extrusionOk="0" h="10204" w="1538">
                  <a:moveTo>
                    <a:pt x="1" y="0"/>
                  </a:moveTo>
                  <a:lnTo>
                    <a:pt x="1" y="10203"/>
                  </a:lnTo>
                  <a:lnTo>
                    <a:pt x="1538" y="10203"/>
                  </a:lnTo>
                  <a:lnTo>
                    <a:pt x="153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26"/>
            <p:cNvSpPr/>
            <p:nvPr/>
          </p:nvSpPr>
          <p:spPr>
            <a:xfrm>
              <a:off x="7276603" y="2582133"/>
              <a:ext cx="19633" cy="130229"/>
            </a:xfrm>
            <a:custGeom>
              <a:rect b="b" l="l" r="r" t="t"/>
              <a:pathLst>
                <a:path extrusionOk="0" h="10204" w="1538">
                  <a:moveTo>
                    <a:pt x="1" y="0"/>
                  </a:moveTo>
                  <a:lnTo>
                    <a:pt x="1" y="10203"/>
                  </a:lnTo>
                  <a:lnTo>
                    <a:pt x="1538" y="10203"/>
                  </a:lnTo>
                  <a:lnTo>
                    <a:pt x="153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26"/>
            <p:cNvSpPr/>
            <p:nvPr/>
          </p:nvSpPr>
          <p:spPr>
            <a:xfrm>
              <a:off x="6916620" y="2582133"/>
              <a:ext cx="19441" cy="130229"/>
            </a:xfrm>
            <a:custGeom>
              <a:rect b="b" l="l" r="r" t="t"/>
              <a:pathLst>
                <a:path extrusionOk="0" h="10204" w="1523">
                  <a:moveTo>
                    <a:pt x="0" y="0"/>
                  </a:moveTo>
                  <a:lnTo>
                    <a:pt x="0" y="10203"/>
                  </a:lnTo>
                  <a:lnTo>
                    <a:pt x="1523" y="10203"/>
                  </a:lnTo>
                  <a:lnTo>
                    <a:pt x="152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26"/>
            <p:cNvSpPr/>
            <p:nvPr/>
          </p:nvSpPr>
          <p:spPr>
            <a:xfrm>
              <a:off x="6916620" y="2922505"/>
              <a:ext cx="19441" cy="130229"/>
            </a:xfrm>
            <a:custGeom>
              <a:rect b="b" l="l" r="r" t="t"/>
              <a:pathLst>
                <a:path extrusionOk="0" h="10204" w="1523">
                  <a:moveTo>
                    <a:pt x="0" y="0"/>
                  </a:moveTo>
                  <a:lnTo>
                    <a:pt x="0" y="10203"/>
                  </a:lnTo>
                  <a:lnTo>
                    <a:pt x="1523" y="10203"/>
                  </a:lnTo>
                  <a:lnTo>
                    <a:pt x="152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26"/>
            <p:cNvSpPr/>
            <p:nvPr/>
          </p:nvSpPr>
          <p:spPr>
            <a:xfrm>
              <a:off x="7276603" y="2922505"/>
              <a:ext cx="19633" cy="130229"/>
            </a:xfrm>
            <a:custGeom>
              <a:rect b="b" l="l" r="r" t="t"/>
              <a:pathLst>
                <a:path extrusionOk="0" h="10204" w="1538">
                  <a:moveTo>
                    <a:pt x="1" y="0"/>
                  </a:moveTo>
                  <a:lnTo>
                    <a:pt x="1" y="10203"/>
                  </a:lnTo>
                  <a:lnTo>
                    <a:pt x="1538" y="10203"/>
                  </a:lnTo>
                  <a:lnTo>
                    <a:pt x="153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26"/>
            <p:cNvSpPr/>
            <p:nvPr/>
          </p:nvSpPr>
          <p:spPr>
            <a:xfrm>
              <a:off x="7026863" y="2807708"/>
              <a:ext cx="154597" cy="19450"/>
            </a:xfrm>
            <a:custGeom>
              <a:rect b="b" l="l" r="r" t="t"/>
              <a:pathLst>
                <a:path extrusionOk="0" h="1524" w="12111">
                  <a:moveTo>
                    <a:pt x="1" y="1"/>
                  </a:moveTo>
                  <a:lnTo>
                    <a:pt x="1" y="1523"/>
                  </a:lnTo>
                  <a:lnTo>
                    <a:pt x="12110" y="1523"/>
                  </a:lnTo>
                  <a:lnTo>
                    <a:pt x="1211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26"/>
            <p:cNvSpPr/>
            <p:nvPr/>
          </p:nvSpPr>
          <p:spPr>
            <a:xfrm>
              <a:off x="6662336" y="3147901"/>
              <a:ext cx="154584" cy="19629"/>
            </a:xfrm>
            <a:custGeom>
              <a:rect b="b" l="l" r="r" t="t"/>
              <a:pathLst>
                <a:path extrusionOk="0" h="1538" w="12110">
                  <a:moveTo>
                    <a:pt x="0" y="1"/>
                  </a:moveTo>
                  <a:lnTo>
                    <a:pt x="0" y="1537"/>
                  </a:lnTo>
                  <a:lnTo>
                    <a:pt x="12110" y="1537"/>
                  </a:lnTo>
                  <a:lnTo>
                    <a:pt x="1211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26"/>
            <p:cNvSpPr/>
            <p:nvPr/>
          </p:nvSpPr>
          <p:spPr>
            <a:xfrm>
              <a:off x="7026863" y="3147901"/>
              <a:ext cx="154597" cy="19629"/>
            </a:xfrm>
            <a:custGeom>
              <a:rect b="b" l="l" r="r" t="t"/>
              <a:pathLst>
                <a:path extrusionOk="0" h="1538" w="12111">
                  <a:moveTo>
                    <a:pt x="1" y="1"/>
                  </a:moveTo>
                  <a:lnTo>
                    <a:pt x="1" y="1537"/>
                  </a:lnTo>
                  <a:lnTo>
                    <a:pt x="12110" y="1537"/>
                  </a:lnTo>
                  <a:lnTo>
                    <a:pt x="1211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5" name="Google Shape;485;p26"/>
          <p:cNvGrpSpPr/>
          <p:nvPr/>
        </p:nvGrpSpPr>
        <p:grpSpPr>
          <a:xfrm>
            <a:off x="1303725" y="2529725"/>
            <a:ext cx="949783" cy="995672"/>
            <a:chOff x="-2429875" y="2285350"/>
            <a:chExt cx="949783" cy="995672"/>
          </a:xfrm>
        </p:grpSpPr>
        <p:sp>
          <p:nvSpPr>
            <p:cNvPr id="486" name="Google Shape;486;p26"/>
            <p:cNvSpPr/>
            <p:nvPr/>
          </p:nvSpPr>
          <p:spPr>
            <a:xfrm>
              <a:off x="-2132002" y="2285350"/>
              <a:ext cx="348957" cy="302025"/>
            </a:xfrm>
            <a:custGeom>
              <a:rect b="b" l="l" r="r" t="t"/>
              <a:pathLst>
                <a:path extrusionOk="0" h="23665" w="27337">
                  <a:moveTo>
                    <a:pt x="6831" y="1"/>
                  </a:moveTo>
                  <a:lnTo>
                    <a:pt x="1" y="11840"/>
                  </a:lnTo>
                  <a:lnTo>
                    <a:pt x="6831" y="23665"/>
                  </a:lnTo>
                  <a:lnTo>
                    <a:pt x="20492" y="23665"/>
                  </a:lnTo>
                  <a:lnTo>
                    <a:pt x="27336" y="11840"/>
                  </a:lnTo>
                  <a:lnTo>
                    <a:pt x="2049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26"/>
            <p:cNvSpPr/>
            <p:nvPr/>
          </p:nvSpPr>
          <p:spPr>
            <a:xfrm>
              <a:off x="-2132002" y="2285350"/>
              <a:ext cx="348957" cy="302025"/>
            </a:xfrm>
            <a:custGeom>
              <a:rect b="b" l="l" r="r" t="t"/>
              <a:pathLst>
                <a:path extrusionOk="0" fill="none" h="23665" w="27337">
                  <a:moveTo>
                    <a:pt x="20492" y="1"/>
                  </a:moveTo>
                  <a:lnTo>
                    <a:pt x="6831" y="1"/>
                  </a:lnTo>
                  <a:lnTo>
                    <a:pt x="1" y="11840"/>
                  </a:lnTo>
                  <a:lnTo>
                    <a:pt x="6831" y="23665"/>
                  </a:lnTo>
                  <a:lnTo>
                    <a:pt x="20492" y="23665"/>
                  </a:lnTo>
                  <a:lnTo>
                    <a:pt x="27336" y="11840"/>
                  </a:lnTo>
                  <a:lnTo>
                    <a:pt x="20492"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26"/>
            <p:cNvSpPr/>
            <p:nvPr/>
          </p:nvSpPr>
          <p:spPr>
            <a:xfrm>
              <a:off x="-1837767" y="2457712"/>
              <a:ext cx="348957" cy="302037"/>
            </a:xfrm>
            <a:custGeom>
              <a:rect b="b" l="l" r="r" t="t"/>
              <a:pathLst>
                <a:path extrusionOk="0" h="23666" w="27337">
                  <a:moveTo>
                    <a:pt x="6846" y="1"/>
                  </a:moveTo>
                  <a:lnTo>
                    <a:pt x="1" y="11826"/>
                  </a:lnTo>
                  <a:lnTo>
                    <a:pt x="6846" y="23665"/>
                  </a:lnTo>
                  <a:lnTo>
                    <a:pt x="20506" y="23665"/>
                  </a:lnTo>
                  <a:lnTo>
                    <a:pt x="27337" y="11826"/>
                  </a:lnTo>
                  <a:lnTo>
                    <a:pt x="2050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26"/>
            <p:cNvSpPr/>
            <p:nvPr/>
          </p:nvSpPr>
          <p:spPr>
            <a:xfrm>
              <a:off x="-2132002" y="2638613"/>
              <a:ext cx="348957" cy="302216"/>
            </a:xfrm>
            <a:custGeom>
              <a:rect b="b" l="l" r="r" t="t"/>
              <a:pathLst>
                <a:path extrusionOk="0" h="23680" w="27337">
                  <a:moveTo>
                    <a:pt x="6831" y="1"/>
                  </a:moveTo>
                  <a:lnTo>
                    <a:pt x="1" y="11840"/>
                  </a:lnTo>
                  <a:lnTo>
                    <a:pt x="6831" y="23679"/>
                  </a:lnTo>
                  <a:lnTo>
                    <a:pt x="20492" y="23679"/>
                  </a:lnTo>
                  <a:lnTo>
                    <a:pt x="27336" y="11840"/>
                  </a:lnTo>
                  <a:lnTo>
                    <a:pt x="2049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26"/>
            <p:cNvSpPr/>
            <p:nvPr/>
          </p:nvSpPr>
          <p:spPr>
            <a:xfrm>
              <a:off x="-2132002" y="2638613"/>
              <a:ext cx="348957" cy="302216"/>
            </a:xfrm>
            <a:custGeom>
              <a:rect b="b" l="l" r="r" t="t"/>
              <a:pathLst>
                <a:path extrusionOk="0" fill="none" h="23680" w="27337">
                  <a:moveTo>
                    <a:pt x="20492" y="1"/>
                  </a:moveTo>
                  <a:lnTo>
                    <a:pt x="6831" y="1"/>
                  </a:lnTo>
                  <a:lnTo>
                    <a:pt x="1" y="11840"/>
                  </a:lnTo>
                  <a:lnTo>
                    <a:pt x="6831" y="23679"/>
                  </a:lnTo>
                  <a:lnTo>
                    <a:pt x="20492" y="23679"/>
                  </a:lnTo>
                  <a:lnTo>
                    <a:pt x="27336" y="11840"/>
                  </a:lnTo>
                  <a:lnTo>
                    <a:pt x="20492"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26"/>
            <p:cNvSpPr/>
            <p:nvPr/>
          </p:nvSpPr>
          <p:spPr>
            <a:xfrm>
              <a:off x="-1829036" y="2804262"/>
              <a:ext cx="348944" cy="302025"/>
            </a:xfrm>
            <a:custGeom>
              <a:rect b="b" l="l" r="r" t="t"/>
              <a:pathLst>
                <a:path extrusionOk="0" h="23665" w="27336">
                  <a:moveTo>
                    <a:pt x="6830" y="0"/>
                  </a:moveTo>
                  <a:lnTo>
                    <a:pt x="0" y="11826"/>
                  </a:lnTo>
                  <a:lnTo>
                    <a:pt x="6830" y="23665"/>
                  </a:lnTo>
                  <a:lnTo>
                    <a:pt x="20505" y="23665"/>
                  </a:lnTo>
                  <a:lnTo>
                    <a:pt x="27336" y="11826"/>
                  </a:lnTo>
                  <a:lnTo>
                    <a:pt x="2050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26"/>
            <p:cNvSpPr/>
            <p:nvPr/>
          </p:nvSpPr>
          <p:spPr>
            <a:xfrm>
              <a:off x="-2429875" y="2463711"/>
              <a:ext cx="348957" cy="302203"/>
            </a:xfrm>
            <a:custGeom>
              <a:rect b="b" l="l" r="r" t="t"/>
              <a:pathLst>
                <a:path extrusionOk="0" h="23679" w="27337">
                  <a:moveTo>
                    <a:pt x="6831" y="0"/>
                  </a:moveTo>
                  <a:lnTo>
                    <a:pt x="1" y="11840"/>
                  </a:lnTo>
                  <a:lnTo>
                    <a:pt x="6831" y="23679"/>
                  </a:lnTo>
                  <a:lnTo>
                    <a:pt x="20506" y="23679"/>
                  </a:lnTo>
                  <a:lnTo>
                    <a:pt x="27336" y="11840"/>
                  </a:lnTo>
                  <a:lnTo>
                    <a:pt x="205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26"/>
            <p:cNvSpPr/>
            <p:nvPr/>
          </p:nvSpPr>
          <p:spPr>
            <a:xfrm>
              <a:off x="-2429875" y="2811524"/>
              <a:ext cx="348957" cy="302216"/>
            </a:xfrm>
            <a:custGeom>
              <a:rect b="b" l="l" r="r" t="t"/>
              <a:pathLst>
                <a:path extrusionOk="0" h="23680" w="27337">
                  <a:moveTo>
                    <a:pt x="6831" y="1"/>
                  </a:moveTo>
                  <a:lnTo>
                    <a:pt x="1" y="11840"/>
                  </a:lnTo>
                  <a:lnTo>
                    <a:pt x="6831" y="23679"/>
                  </a:lnTo>
                  <a:lnTo>
                    <a:pt x="20506" y="23679"/>
                  </a:lnTo>
                  <a:lnTo>
                    <a:pt x="27336" y="11840"/>
                  </a:lnTo>
                  <a:lnTo>
                    <a:pt x="2050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26"/>
            <p:cNvSpPr/>
            <p:nvPr/>
          </p:nvSpPr>
          <p:spPr>
            <a:xfrm>
              <a:off x="-2126195" y="2978806"/>
              <a:ext cx="348957" cy="302216"/>
            </a:xfrm>
            <a:custGeom>
              <a:rect b="b" l="l" r="r" t="t"/>
              <a:pathLst>
                <a:path extrusionOk="0" h="23680" w="27337">
                  <a:moveTo>
                    <a:pt x="6831" y="0"/>
                  </a:moveTo>
                  <a:lnTo>
                    <a:pt x="1" y="11840"/>
                  </a:lnTo>
                  <a:lnTo>
                    <a:pt x="6831" y="23679"/>
                  </a:lnTo>
                  <a:lnTo>
                    <a:pt x="20506" y="23679"/>
                  </a:lnTo>
                  <a:lnTo>
                    <a:pt x="27337" y="11840"/>
                  </a:lnTo>
                  <a:lnTo>
                    <a:pt x="205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95" name="Google Shape;495;p26"/>
          <p:cNvSpPr txBox="1"/>
          <p:nvPr/>
        </p:nvSpPr>
        <p:spPr>
          <a:xfrm>
            <a:off x="788015" y="4058563"/>
            <a:ext cx="1981200" cy="33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Fira Sans Extra Condensed"/>
                <a:ea typeface="Fira Sans Extra Condensed"/>
                <a:cs typeface="Fira Sans Extra Condensed"/>
                <a:sym typeface="Fira Sans Extra Condensed"/>
              </a:rPr>
              <a:t>Traditional CNN model</a:t>
            </a:r>
            <a:endParaRPr b="1" i="0" sz="1800" u="none" cap="none" strike="noStrike">
              <a:solidFill>
                <a:srgbClr val="000000"/>
              </a:solidFill>
              <a:latin typeface="Fira Sans Extra Condensed"/>
              <a:ea typeface="Fira Sans Extra Condensed"/>
              <a:cs typeface="Fira Sans Extra Condensed"/>
              <a:sym typeface="Fira Sans Extra Condensed"/>
            </a:endParaRPr>
          </a:p>
        </p:txBody>
      </p:sp>
      <p:sp>
        <p:nvSpPr>
          <p:cNvPr id="496" name="Google Shape;496;p26"/>
          <p:cNvSpPr txBox="1"/>
          <p:nvPr/>
        </p:nvSpPr>
        <p:spPr>
          <a:xfrm>
            <a:off x="788010" y="4552563"/>
            <a:ext cx="1981200" cy="33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Trained from the Scratch</a:t>
            </a:r>
            <a:endParaRPr b="0" i="0" sz="1400" u="none" cap="none" strike="noStrike">
              <a:solidFill>
                <a:srgbClr val="000000"/>
              </a:solidFill>
              <a:latin typeface="Roboto"/>
              <a:ea typeface="Roboto"/>
              <a:cs typeface="Roboto"/>
              <a:sym typeface="Roboto"/>
            </a:endParaRPr>
          </a:p>
        </p:txBody>
      </p:sp>
      <p:sp>
        <p:nvSpPr>
          <p:cNvPr id="497" name="Google Shape;497;p26"/>
          <p:cNvSpPr/>
          <p:nvPr/>
        </p:nvSpPr>
        <p:spPr>
          <a:xfrm>
            <a:off x="1386235" y="1211750"/>
            <a:ext cx="784800" cy="7848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Fira Sans Extra Condensed"/>
                <a:ea typeface="Fira Sans Extra Condensed"/>
                <a:cs typeface="Fira Sans Extra Condensed"/>
                <a:sym typeface="Fira Sans Extra Condensed"/>
              </a:rPr>
              <a:t>01</a:t>
            </a:r>
            <a:endParaRPr b="1" i="0" sz="1800" u="none" cap="none" strike="noStrike">
              <a:solidFill>
                <a:schemeClr val="lt1"/>
              </a:solidFill>
              <a:latin typeface="Fira Sans Extra Condensed"/>
              <a:ea typeface="Fira Sans Extra Condensed"/>
              <a:cs typeface="Fira Sans Extra Condensed"/>
              <a:sym typeface="Fira Sans Extra Condensed"/>
            </a:endParaRPr>
          </a:p>
        </p:txBody>
      </p:sp>
      <p:sp>
        <p:nvSpPr>
          <p:cNvPr id="498" name="Google Shape;498;p26"/>
          <p:cNvSpPr txBox="1"/>
          <p:nvPr/>
        </p:nvSpPr>
        <p:spPr>
          <a:xfrm>
            <a:off x="6374790" y="4058563"/>
            <a:ext cx="1981200" cy="33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Fira Sans Extra Condensed"/>
                <a:ea typeface="Fira Sans Extra Condensed"/>
                <a:cs typeface="Fira Sans Extra Condensed"/>
                <a:sym typeface="Fira Sans Extra Condensed"/>
              </a:rPr>
              <a:t>Pre-trained CNN model</a:t>
            </a:r>
            <a:endParaRPr b="1" i="0" sz="1800" u="none" cap="none" strike="noStrike">
              <a:solidFill>
                <a:srgbClr val="000000"/>
              </a:solidFill>
              <a:latin typeface="Fira Sans Extra Condensed"/>
              <a:ea typeface="Fira Sans Extra Condensed"/>
              <a:cs typeface="Fira Sans Extra Condensed"/>
              <a:sym typeface="Fira Sans Extra Condensed"/>
            </a:endParaRPr>
          </a:p>
        </p:txBody>
      </p:sp>
      <p:sp>
        <p:nvSpPr>
          <p:cNvPr id="499" name="Google Shape;499;p26"/>
          <p:cNvSpPr txBox="1"/>
          <p:nvPr/>
        </p:nvSpPr>
        <p:spPr>
          <a:xfrm>
            <a:off x="6374785" y="4552563"/>
            <a:ext cx="1981200" cy="33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 already been trained on a large dataset</a:t>
            </a:r>
            <a:endParaRPr b="0" i="0" sz="1400" u="none" cap="none" strike="noStrike">
              <a:solidFill>
                <a:srgbClr val="000000"/>
              </a:solidFill>
              <a:latin typeface="Roboto"/>
              <a:ea typeface="Roboto"/>
              <a:cs typeface="Roboto"/>
              <a:sym typeface="Roboto"/>
            </a:endParaRPr>
          </a:p>
        </p:txBody>
      </p:sp>
      <p:sp>
        <p:nvSpPr>
          <p:cNvPr id="500" name="Google Shape;500;p26"/>
          <p:cNvSpPr/>
          <p:nvPr/>
        </p:nvSpPr>
        <p:spPr>
          <a:xfrm>
            <a:off x="6972985" y="1211750"/>
            <a:ext cx="784800" cy="7848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Fira Sans Extra Condensed"/>
                <a:ea typeface="Fira Sans Extra Condensed"/>
                <a:cs typeface="Fira Sans Extra Condensed"/>
                <a:sym typeface="Fira Sans Extra Condensed"/>
              </a:rPr>
              <a:t>02</a:t>
            </a:r>
            <a:endParaRPr b="1" i="0" sz="1800" u="none" cap="none" strike="noStrike">
              <a:solidFill>
                <a:schemeClr val="lt1"/>
              </a:solidFill>
              <a:latin typeface="Fira Sans Extra Condensed"/>
              <a:ea typeface="Fira Sans Extra Condensed"/>
              <a:cs typeface="Fira Sans Extra Condensed"/>
              <a:sym typeface="Fira Sans Extra Condensed"/>
            </a:endParaRPr>
          </a:p>
        </p:txBody>
      </p:sp>
      <p:grpSp>
        <p:nvGrpSpPr>
          <p:cNvPr id="501" name="Google Shape;501;p26"/>
          <p:cNvGrpSpPr/>
          <p:nvPr/>
        </p:nvGrpSpPr>
        <p:grpSpPr>
          <a:xfrm>
            <a:off x="3886200" y="1114550"/>
            <a:ext cx="1371604" cy="3617430"/>
            <a:chOff x="3886200" y="1114550"/>
            <a:chExt cx="1371604" cy="3617430"/>
          </a:xfrm>
        </p:grpSpPr>
        <p:grpSp>
          <p:nvGrpSpPr>
            <p:cNvPr id="502" name="Google Shape;502;p26"/>
            <p:cNvGrpSpPr/>
            <p:nvPr/>
          </p:nvGrpSpPr>
          <p:grpSpPr>
            <a:xfrm>
              <a:off x="3886200" y="1114550"/>
              <a:ext cx="1371604" cy="3617430"/>
              <a:chOff x="1657350" y="1114550"/>
              <a:chExt cx="1371604" cy="3617430"/>
            </a:xfrm>
          </p:grpSpPr>
          <p:sp>
            <p:nvSpPr>
              <p:cNvPr id="503" name="Google Shape;503;p26"/>
              <p:cNvSpPr/>
              <p:nvPr/>
            </p:nvSpPr>
            <p:spPr>
              <a:xfrm>
                <a:off x="1914024" y="3062466"/>
                <a:ext cx="208914" cy="934473"/>
              </a:xfrm>
              <a:custGeom>
                <a:rect b="b" l="l" r="r" t="t"/>
                <a:pathLst>
                  <a:path extrusionOk="0" h="28077" w="6277">
                    <a:moveTo>
                      <a:pt x="2747" y="1"/>
                    </a:moveTo>
                    <a:lnTo>
                      <a:pt x="2648" y="214"/>
                    </a:lnTo>
                    <a:lnTo>
                      <a:pt x="2420" y="741"/>
                    </a:lnTo>
                    <a:lnTo>
                      <a:pt x="2263" y="1125"/>
                    </a:lnTo>
                    <a:lnTo>
                      <a:pt x="2078" y="1580"/>
                    </a:lnTo>
                    <a:lnTo>
                      <a:pt x="1893" y="2107"/>
                    </a:lnTo>
                    <a:lnTo>
                      <a:pt x="1680" y="2704"/>
                    </a:lnTo>
                    <a:lnTo>
                      <a:pt x="1481" y="3359"/>
                    </a:lnTo>
                    <a:lnTo>
                      <a:pt x="1267" y="4070"/>
                    </a:lnTo>
                    <a:lnTo>
                      <a:pt x="1054" y="4839"/>
                    </a:lnTo>
                    <a:lnTo>
                      <a:pt x="840" y="5664"/>
                    </a:lnTo>
                    <a:lnTo>
                      <a:pt x="655" y="6532"/>
                    </a:lnTo>
                    <a:lnTo>
                      <a:pt x="485" y="7457"/>
                    </a:lnTo>
                    <a:lnTo>
                      <a:pt x="328" y="8411"/>
                    </a:lnTo>
                    <a:lnTo>
                      <a:pt x="200" y="9421"/>
                    </a:lnTo>
                    <a:lnTo>
                      <a:pt x="143" y="9933"/>
                    </a:lnTo>
                    <a:lnTo>
                      <a:pt x="100" y="10460"/>
                    </a:lnTo>
                    <a:lnTo>
                      <a:pt x="58" y="10986"/>
                    </a:lnTo>
                    <a:lnTo>
                      <a:pt x="29" y="11527"/>
                    </a:lnTo>
                    <a:lnTo>
                      <a:pt x="15" y="12068"/>
                    </a:lnTo>
                    <a:lnTo>
                      <a:pt x="1" y="12623"/>
                    </a:lnTo>
                    <a:lnTo>
                      <a:pt x="1" y="13178"/>
                    </a:lnTo>
                    <a:lnTo>
                      <a:pt x="29" y="13747"/>
                    </a:lnTo>
                    <a:lnTo>
                      <a:pt x="44" y="14316"/>
                    </a:lnTo>
                    <a:lnTo>
                      <a:pt x="86" y="14899"/>
                    </a:lnTo>
                    <a:lnTo>
                      <a:pt x="143" y="15483"/>
                    </a:lnTo>
                    <a:lnTo>
                      <a:pt x="214" y="16066"/>
                    </a:lnTo>
                    <a:lnTo>
                      <a:pt x="285" y="16650"/>
                    </a:lnTo>
                    <a:lnTo>
                      <a:pt x="385" y="17247"/>
                    </a:lnTo>
                    <a:lnTo>
                      <a:pt x="499" y="17845"/>
                    </a:lnTo>
                    <a:lnTo>
                      <a:pt x="627" y="18443"/>
                    </a:lnTo>
                    <a:lnTo>
                      <a:pt x="769" y="19040"/>
                    </a:lnTo>
                    <a:lnTo>
                      <a:pt x="940" y="19652"/>
                    </a:lnTo>
                    <a:lnTo>
                      <a:pt x="1111" y="20250"/>
                    </a:lnTo>
                    <a:lnTo>
                      <a:pt x="1310" y="20862"/>
                    </a:lnTo>
                    <a:lnTo>
                      <a:pt x="1538" y="21474"/>
                    </a:lnTo>
                    <a:lnTo>
                      <a:pt x="1765" y="22071"/>
                    </a:lnTo>
                    <a:lnTo>
                      <a:pt x="2022" y="22683"/>
                    </a:lnTo>
                    <a:lnTo>
                      <a:pt x="2306" y="23295"/>
                    </a:lnTo>
                    <a:lnTo>
                      <a:pt x="2605" y="23893"/>
                    </a:lnTo>
                    <a:lnTo>
                      <a:pt x="2932" y="24505"/>
                    </a:lnTo>
                    <a:lnTo>
                      <a:pt x="3274" y="25102"/>
                    </a:lnTo>
                    <a:lnTo>
                      <a:pt x="3630" y="25700"/>
                    </a:lnTo>
                    <a:lnTo>
                      <a:pt x="4028" y="26298"/>
                    </a:lnTo>
                    <a:lnTo>
                      <a:pt x="4441" y="26895"/>
                    </a:lnTo>
                    <a:lnTo>
                      <a:pt x="4882" y="27493"/>
                    </a:lnTo>
                    <a:lnTo>
                      <a:pt x="5351" y="28076"/>
                    </a:lnTo>
                    <a:lnTo>
                      <a:pt x="6276" y="27322"/>
                    </a:lnTo>
                    <a:lnTo>
                      <a:pt x="5821" y="26767"/>
                    </a:lnTo>
                    <a:lnTo>
                      <a:pt x="5408" y="26198"/>
                    </a:lnTo>
                    <a:lnTo>
                      <a:pt x="5010" y="25629"/>
                    </a:lnTo>
                    <a:lnTo>
                      <a:pt x="4640" y="25060"/>
                    </a:lnTo>
                    <a:lnTo>
                      <a:pt x="4298" y="24490"/>
                    </a:lnTo>
                    <a:lnTo>
                      <a:pt x="3971" y="23921"/>
                    </a:lnTo>
                    <a:lnTo>
                      <a:pt x="3658" y="23338"/>
                    </a:lnTo>
                    <a:lnTo>
                      <a:pt x="3373" y="22769"/>
                    </a:lnTo>
                    <a:lnTo>
                      <a:pt x="3117" y="22185"/>
                    </a:lnTo>
                    <a:lnTo>
                      <a:pt x="2861" y="21602"/>
                    </a:lnTo>
                    <a:lnTo>
                      <a:pt x="2648" y="21033"/>
                    </a:lnTo>
                    <a:lnTo>
                      <a:pt x="2434" y="20449"/>
                    </a:lnTo>
                    <a:lnTo>
                      <a:pt x="2249" y="19866"/>
                    </a:lnTo>
                    <a:lnTo>
                      <a:pt x="2078" y="19297"/>
                    </a:lnTo>
                    <a:lnTo>
                      <a:pt x="1922" y="18713"/>
                    </a:lnTo>
                    <a:lnTo>
                      <a:pt x="1780" y="18144"/>
                    </a:lnTo>
                    <a:lnTo>
                      <a:pt x="1666" y="17575"/>
                    </a:lnTo>
                    <a:lnTo>
                      <a:pt x="1552" y="17005"/>
                    </a:lnTo>
                    <a:lnTo>
                      <a:pt x="1467" y="16436"/>
                    </a:lnTo>
                    <a:lnTo>
                      <a:pt x="1381" y="15867"/>
                    </a:lnTo>
                    <a:lnTo>
                      <a:pt x="1324" y="15312"/>
                    </a:lnTo>
                    <a:lnTo>
                      <a:pt x="1267" y="14757"/>
                    </a:lnTo>
                    <a:lnTo>
                      <a:pt x="1239" y="14216"/>
                    </a:lnTo>
                    <a:lnTo>
                      <a:pt x="1210" y="13661"/>
                    </a:lnTo>
                    <a:lnTo>
                      <a:pt x="1196" y="13121"/>
                    </a:lnTo>
                    <a:lnTo>
                      <a:pt x="1196" y="12594"/>
                    </a:lnTo>
                    <a:lnTo>
                      <a:pt x="1196" y="12068"/>
                    </a:lnTo>
                    <a:lnTo>
                      <a:pt x="1225" y="11541"/>
                    </a:lnTo>
                    <a:lnTo>
                      <a:pt x="1239" y="11029"/>
                    </a:lnTo>
                    <a:lnTo>
                      <a:pt x="1282" y="10517"/>
                    </a:lnTo>
                    <a:lnTo>
                      <a:pt x="1324" y="10019"/>
                    </a:lnTo>
                    <a:lnTo>
                      <a:pt x="1381" y="9535"/>
                    </a:lnTo>
                    <a:lnTo>
                      <a:pt x="1495" y="8581"/>
                    </a:lnTo>
                    <a:lnTo>
                      <a:pt x="1652" y="7656"/>
                    </a:lnTo>
                    <a:lnTo>
                      <a:pt x="1822" y="6774"/>
                    </a:lnTo>
                    <a:lnTo>
                      <a:pt x="2007" y="5949"/>
                    </a:lnTo>
                    <a:lnTo>
                      <a:pt x="2192" y="5166"/>
                    </a:lnTo>
                    <a:lnTo>
                      <a:pt x="2392" y="4426"/>
                    </a:lnTo>
                    <a:lnTo>
                      <a:pt x="2605" y="3743"/>
                    </a:lnTo>
                    <a:lnTo>
                      <a:pt x="2804" y="3117"/>
                    </a:lnTo>
                    <a:lnTo>
                      <a:pt x="3003" y="2548"/>
                    </a:lnTo>
                    <a:lnTo>
                      <a:pt x="3174" y="2050"/>
                    </a:lnTo>
                    <a:lnTo>
                      <a:pt x="3501" y="1253"/>
                    </a:lnTo>
                    <a:lnTo>
                      <a:pt x="3715" y="741"/>
                    </a:lnTo>
                    <a:lnTo>
                      <a:pt x="3814" y="541"/>
                    </a:lnTo>
                    <a:lnTo>
                      <a:pt x="2747" y="1"/>
                    </a:lnTo>
                    <a:close/>
                  </a:path>
                </a:pathLst>
              </a:custGeom>
              <a:solidFill>
                <a:srgbClr val="2119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26"/>
              <p:cNvSpPr/>
              <p:nvPr/>
            </p:nvSpPr>
            <p:spPr>
              <a:xfrm>
                <a:off x="2211002" y="3288386"/>
                <a:ext cx="168609" cy="466055"/>
              </a:xfrm>
              <a:custGeom>
                <a:rect b="b" l="l" r="r" t="t"/>
                <a:pathLst>
                  <a:path extrusionOk="0" h="14003" w="5066">
                    <a:moveTo>
                      <a:pt x="0" y="0"/>
                    </a:moveTo>
                    <a:lnTo>
                      <a:pt x="0" y="14003"/>
                    </a:lnTo>
                    <a:lnTo>
                      <a:pt x="5066" y="14003"/>
                    </a:lnTo>
                    <a:lnTo>
                      <a:pt x="5066" y="0"/>
                    </a:lnTo>
                    <a:close/>
                  </a:path>
                </a:pathLst>
              </a:custGeom>
              <a:solidFill>
                <a:srgbClr val="7271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26"/>
              <p:cNvSpPr/>
              <p:nvPr/>
            </p:nvSpPr>
            <p:spPr>
              <a:xfrm>
                <a:off x="2496099" y="3258532"/>
                <a:ext cx="168642" cy="495909"/>
              </a:xfrm>
              <a:custGeom>
                <a:rect b="b" l="l" r="r" t="t"/>
                <a:pathLst>
                  <a:path extrusionOk="0" h="14900" w="5067">
                    <a:moveTo>
                      <a:pt x="0" y="1"/>
                    </a:moveTo>
                    <a:lnTo>
                      <a:pt x="0" y="14900"/>
                    </a:lnTo>
                    <a:lnTo>
                      <a:pt x="5066" y="14900"/>
                    </a:lnTo>
                    <a:lnTo>
                      <a:pt x="5066" y="1"/>
                    </a:lnTo>
                    <a:close/>
                  </a:path>
                </a:pathLst>
              </a:custGeom>
              <a:solidFill>
                <a:srgbClr val="7271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26"/>
              <p:cNvSpPr/>
              <p:nvPr/>
            </p:nvSpPr>
            <p:spPr>
              <a:xfrm>
                <a:off x="2107261" y="3650232"/>
                <a:ext cx="667813" cy="1081748"/>
              </a:xfrm>
              <a:custGeom>
                <a:rect b="b" l="l" r="r" t="t"/>
                <a:pathLst>
                  <a:path extrusionOk="0" h="32502" w="20065">
                    <a:moveTo>
                      <a:pt x="10033" y="0"/>
                    </a:moveTo>
                    <a:lnTo>
                      <a:pt x="9520" y="14"/>
                    </a:lnTo>
                    <a:lnTo>
                      <a:pt x="9008" y="57"/>
                    </a:lnTo>
                    <a:lnTo>
                      <a:pt x="8510" y="128"/>
                    </a:lnTo>
                    <a:lnTo>
                      <a:pt x="8012" y="214"/>
                    </a:lnTo>
                    <a:lnTo>
                      <a:pt x="7528" y="327"/>
                    </a:lnTo>
                    <a:lnTo>
                      <a:pt x="7044" y="455"/>
                    </a:lnTo>
                    <a:lnTo>
                      <a:pt x="6589" y="612"/>
                    </a:lnTo>
                    <a:lnTo>
                      <a:pt x="6134" y="797"/>
                    </a:lnTo>
                    <a:lnTo>
                      <a:pt x="5678" y="996"/>
                    </a:lnTo>
                    <a:lnTo>
                      <a:pt x="5252" y="1224"/>
                    </a:lnTo>
                    <a:lnTo>
                      <a:pt x="4825" y="1466"/>
                    </a:lnTo>
                    <a:lnTo>
                      <a:pt x="4426" y="1722"/>
                    </a:lnTo>
                    <a:lnTo>
                      <a:pt x="4028" y="2006"/>
                    </a:lnTo>
                    <a:lnTo>
                      <a:pt x="3658" y="2291"/>
                    </a:lnTo>
                    <a:lnTo>
                      <a:pt x="3288" y="2618"/>
                    </a:lnTo>
                    <a:lnTo>
                      <a:pt x="2946" y="2946"/>
                    </a:lnTo>
                    <a:lnTo>
                      <a:pt x="2605" y="3287"/>
                    </a:lnTo>
                    <a:lnTo>
                      <a:pt x="2292" y="3657"/>
                    </a:lnTo>
                    <a:lnTo>
                      <a:pt x="1993" y="4041"/>
                    </a:lnTo>
                    <a:lnTo>
                      <a:pt x="1708" y="4426"/>
                    </a:lnTo>
                    <a:lnTo>
                      <a:pt x="1452" y="4838"/>
                    </a:lnTo>
                    <a:lnTo>
                      <a:pt x="1210" y="5251"/>
                    </a:lnTo>
                    <a:lnTo>
                      <a:pt x="997" y="5692"/>
                    </a:lnTo>
                    <a:lnTo>
                      <a:pt x="798" y="6133"/>
                    </a:lnTo>
                    <a:lnTo>
                      <a:pt x="613" y="6589"/>
                    </a:lnTo>
                    <a:lnTo>
                      <a:pt x="456" y="7058"/>
                    </a:lnTo>
                    <a:lnTo>
                      <a:pt x="314" y="7528"/>
                    </a:lnTo>
                    <a:lnTo>
                      <a:pt x="200" y="8012"/>
                    </a:lnTo>
                    <a:lnTo>
                      <a:pt x="115" y="8510"/>
                    </a:lnTo>
                    <a:lnTo>
                      <a:pt x="58" y="9008"/>
                    </a:lnTo>
                    <a:lnTo>
                      <a:pt x="15" y="9520"/>
                    </a:lnTo>
                    <a:lnTo>
                      <a:pt x="1" y="10032"/>
                    </a:lnTo>
                    <a:lnTo>
                      <a:pt x="1" y="22483"/>
                    </a:lnTo>
                    <a:lnTo>
                      <a:pt x="15" y="22996"/>
                    </a:lnTo>
                    <a:lnTo>
                      <a:pt x="58" y="23508"/>
                    </a:lnTo>
                    <a:lnTo>
                      <a:pt x="115" y="24006"/>
                    </a:lnTo>
                    <a:lnTo>
                      <a:pt x="200" y="24504"/>
                    </a:lnTo>
                    <a:lnTo>
                      <a:pt x="314" y="24988"/>
                    </a:lnTo>
                    <a:lnTo>
                      <a:pt x="456" y="25457"/>
                    </a:lnTo>
                    <a:lnTo>
                      <a:pt x="613" y="25927"/>
                    </a:lnTo>
                    <a:lnTo>
                      <a:pt x="798" y="26382"/>
                    </a:lnTo>
                    <a:lnTo>
                      <a:pt x="997" y="26823"/>
                    </a:lnTo>
                    <a:lnTo>
                      <a:pt x="1210" y="27265"/>
                    </a:lnTo>
                    <a:lnTo>
                      <a:pt x="1452" y="27677"/>
                    </a:lnTo>
                    <a:lnTo>
                      <a:pt x="1708" y="28090"/>
                    </a:lnTo>
                    <a:lnTo>
                      <a:pt x="1993" y="28474"/>
                    </a:lnTo>
                    <a:lnTo>
                      <a:pt x="2292" y="28858"/>
                    </a:lnTo>
                    <a:lnTo>
                      <a:pt x="2605" y="29214"/>
                    </a:lnTo>
                    <a:lnTo>
                      <a:pt x="2946" y="29570"/>
                    </a:lnTo>
                    <a:lnTo>
                      <a:pt x="3288" y="29897"/>
                    </a:lnTo>
                    <a:lnTo>
                      <a:pt x="3658" y="30210"/>
                    </a:lnTo>
                    <a:lnTo>
                      <a:pt x="4028" y="30509"/>
                    </a:lnTo>
                    <a:lnTo>
                      <a:pt x="4426" y="30794"/>
                    </a:lnTo>
                    <a:lnTo>
                      <a:pt x="4825" y="31050"/>
                    </a:lnTo>
                    <a:lnTo>
                      <a:pt x="5252" y="31292"/>
                    </a:lnTo>
                    <a:lnTo>
                      <a:pt x="5678" y="31519"/>
                    </a:lnTo>
                    <a:lnTo>
                      <a:pt x="6134" y="31719"/>
                    </a:lnTo>
                    <a:lnTo>
                      <a:pt x="6589" y="31904"/>
                    </a:lnTo>
                    <a:lnTo>
                      <a:pt x="7044" y="32060"/>
                    </a:lnTo>
                    <a:lnTo>
                      <a:pt x="7528" y="32188"/>
                    </a:lnTo>
                    <a:lnTo>
                      <a:pt x="8012" y="32302"/>
                    </a:lnTo>
                    <a:lnTo>
                      <a:pt x="8510" y="32387"/>
                    </a:lnTo>
                    <a:lnTo>
                      <a:pt x="9008" y="32459"/>
                    </a:lnTo>
                    <a:lnTo>
                      <a:pt x="9520" y="32487"/>
                    </a:lnTo>
                    <a:lnTo>
                      <a:pt x="10033" y="32501"/>
                    </a:lnTo>
                    <a:lnTo>
                      <a:pt x="10545" y="32487"/>
                    </a:lnTo>
                    <a:lnTo>
                      <a:pt x="11057" y="32459"/>
                    </a:lnTo>
                    <a:lnTo>
                      <a:pt x="11555" y="32387"/>
                    </a:lnTo>
                    <a:lnTo>
                      <a:pt x="12053" y="32302"/>
                    </a:lnTo>
                    <a:lnTo>
                      <a:pt x="12537" y="32188"/>
                    </a:lnTo>
                    <a:lnTo>
                      <a:pt x="13021" y="32060"/>
                    </a:lnTo>
                    <a:lnTo>
                      <a:pt x="13476" y="31904"/>
                    </a:lnTo>
                    <a:lnTo>
                      <a:pt x="13932" y="31719"/>
                    </a:lnTo>
                    <a:lnTo>
                      <a:pt x="14387" y="31519"/>
                    </a:lnTo>
                    <a:lnTo>
                      <a:pt x="14814" y="31292"/>
                    </a:lnTo>
                    <a:lnTo>
                      <a:pt x="15227" y="31050"/>
                    </a:lnTo>
                    <a:lnTo>
                      <a:pt x="15639" y="30794"/>
                    </a:lnTo>
                    <a:lnTo>
                      <a:pt x="16038" y="30509"/>
                    </a:lnTo>
                    <a:lnTo>
                      <a:pt x="16408" y="30210"/>
                    </a:lnTo>
                    <a:lnTo>
                      <a:pt x="16778" y="29897"/>
                    </a:lnTo>
                    <a:lnTo>
                      <a:pt x="17119" y="29570"/>
                    </a:lnTo>
                    <a:lnTo>
                      <a:pt x="17461" y="29214"/>
                    </a:lnTo>
                    <a:lnTo>
                      <a:pt x="17774" y="28858"/>
                    </a:lnTo>
                    <a:lnTo>
                      <a:pt x="18073" y="28474"/>
                    </a:lnTo>
                    <a:lnTo>
                      <a:pt x="18343" y="28090"/>
                    </a:lnTo>
                    <a:lnTo>
                      <a:pt x="18613" y="27677"/>
                    </a:lnTo>
                    <a:lnTo>
                      <a:pt x="18855" y="27265"/>
                    </a:lnTo>
                    <a:lnTo>
                      <a:pt x="19069" y="26823"/>
                    </a:lnTo>
                    <a:lnTo>
                      <a:pt x="19268" y="26382"/>
                    </a:lnTo>
                    <a:lnTo>
                      <a:pt x="19453" y="25927"/>
                    </a:lnTo>
                    <a:lnTo>
                      <a:pt x="19609" y="25457"/>
                    </a:lnTo>
                    <a:lnTo>
                      <a:pt x="19752" y="24988"/>
                    </a:lnTo>
                    <a:lnTo>
                      <a:pt x="19866" y="24504"/>
                    </a:lnTo>
                    <a:lnTo>
                      <a:pt x="19951" y="24006"/>
                    </a:lnTo>
                    <a:lnTo>
                      <a:pt x="20008" y="23508"/>
                    </a:lnTo>
                    <a:lnTo>
                      <a:pt x="20051" y="22996"/>
                    </a:lnTo>
                    <a:lnTo>
                      <a:pt x="20065" y="22483"/>
                    </a:lnTo>
                    <a:lnTo>
                      <a:pt x="20065" y="10032"/>
                    </a:lnTo>
                    <a:lnTo>
                      <a:pt x="20051" y="9520"/>
                    </a:lnTo>
                    <a:lnTo>
                      <a:pt x="20008" y="9008"/>
                    </a:lnTo>
                    <a:lnTo>
                      <a:pt x="19951" y="8510"/>
                    </a:lnTo>
                    <a:lnTo>
                      <a:pt x="19866" y="8012"/>
                    </a:lnTo>
                    <a:lnTo>
                      <a:pt x="19752" y="7528"/>
                    </a:lnTo>
                    <a:lnTo>
                      <a:pt x="19609" y="7058"/>
                    </a:lnTo>
                    <a:lnTo>
                      <a:pt x="19453" y="6589"/>
                    </a:lnTo>
                    <a:lnTo>
                      <a:pt x="19268" y="6133"/>
                    </a:lnTo>
                    <a:lnTo>
                      <a:pt x="19069" y="5692"/>
                    </a:lnTo>
                    <a:lnTo>
                      <a:pt x="18855" y="5251"/>
                    </a:lnTo>
                    <a:lnTo>
                      <a:pt x="18613" y="4838"/>
                    </a:lnTo>
                    <a:lnTo>
                      <a:pt x="18343" y="4426"/>
                    </a:lnTo>
                    <a:lnTo>
                      <a:pt x="18073" y="4041"/>
                    </a:lnTo>
                    <a:lnTo>
                      <a:pt x="17774" y="3657"/>
                    </a:lnTo>
                    <a:lnTo>
                      <a:pt x="17461" y="3287"/>
                    </a:lnTo>
                    <a:lnTo>
                      <a:pt x="17119" y="2946"/>
                    </a:lnTo>
                    <a:lnTo>
                      <a:pt x="16778" y="2618"/>
                    </a:lnTo>
                    <a:lnTo>
                      <a:pt x="16408" y="2291"/>
                    </a:lnTo>
                    <a:lnTo>
                      <a:pt x="16038" y="2006"/>
                    </a:lnTo>
                    <a:lnTo>
                      <a:pt x="15639" y="1722"/>
                    </a:lnTo>
                    <a:lnTo>
                      <a:pt x="15227" y="1466"/>
                    </a:lnTo>
                    <a:lnTo>
                      <a:pt x="14814" y="1224"/>
                    </a:lnTo>
                    <a:lnTo>
                      <a:pt x="14387" y="996"/>
                    </a:lnTo>
                    <a:lnTo>
                      <a:pt x="13932" y="797"/>
                    </a:lnTo>
                    <a:lnTo>
                      <a:pt x="13476" y="612"/>
                    </a:lnTo>
                    <a:lnTo>
                      <a:pt x="13021" y="455"/>
                    </a:lnTo>
                    <a:lnTo>
                      <a:pt x="12537" y="327"/>
                    </a:lnTo>
                    <a:lnTo>
                      <a:pt x="12053" y="214"/>
                    </a:lnTo>
                    <a:lnTo>
                      <a:pt x="11555" y="128"/>
                    </a:lnTo>
                    <a:lnTo>
                      <a:pt x="11057" y="57"/>
                    </a:lnTo>
                    <a:lnTo>
                      <a:pt x="10545" y="14"/>
                    </a:lnTo>
                    <a:lnTo>
                      <a:pt x="100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26"/>
              <p:cNvSpPr/>
              <p:nvPr/>
            </p:nvSpPr>
            <p:spPr>
              <a:xfrm>
                <a:off x="2107261" y="3236766"/>
                <a:ext cx="667813" cy="185683"/>
              </a:xfrm>
              <a:custGeom>
                <a:rect b="b" l="l" r="r" t="t"/>
                <a:pathLst>
                  <a:path extrusionOk="0" h="5579" w="20065">
                    <a:moveTo>
                      <a:pt x="2790" y="0"/>
                    </a:moveTo>
                    <a:lnTo>
                      <a:pt x="2505" y="15"/>
                    </a:lnTo>
                    <a:lnTo>
                      <a:pt x="2235" y="57"/>
                    </a:lnTo>
                    <a:lnTo>
                      <a:pt x="1964" y="128"/>
                    </a:lnTo>
                    <a:lnTo>
                      <a:pt x="1708" y="214"/>
                    </a:lnTo>
                    <a:lnTo>
                      <a:pt x="1466" y="342"/>
                    </a:lnTo>
                    <a:lnTo>
                      <a:pt x="1239" y="470"/>
                    </a:lnTo>
                    <a:lnTo>
                      <a:pt x="1025" y="641"/>
                    </a:lnTo>
                    <a:lnTo>
                      <a:pt x="826" y="811"/>
                    </a:lnTo>
                    <a:lnTo>
                      <a:pt x="641" y="1011"/>
                    </a:lnTo>
                    <a:lnTo>
                      <a:pt x="484" y="1224"/>
                    </a:lnTo>
                    <a:lnTo>
                      <a:pt x="342" y="1466"/>
                    </a:lnTo>
                    <a:lnTo>
                      <a:pt x="228" y="1708"/>
                    </a:lnTo>
                    <a:lnTo>
                      <a:pt x="129" y="1964"/>
                    </a:lnTo>
                    <a:lnTo>
                      <a:pt x="58" y="2220"/>
                    </a:lnTo>
                    <a:lnTo>
                      <a:pt x="15" y="2505"/>
                    </a:lnTo>
                    <a:lnTo>
                      <a:pt x="1" y="2789"/>
                    </a:lnTo>
                    <a:lnTo>
                      <a:pt x="15" y="3074"/>
                    </a:lnTo>
                    <a:lnTo>
                      <a:pt x="58" y="3344"/>
                    </a:lnTo>
                    <a:lnTo>
                      <a:pt x="129" y="3615"/>
                    </a:lnTo>
                    <a:lnTo>
                      <a:pt x="228" y="3871"/>
                    </a:lnTo>
                    <a:lnTo>
                      <a:pt x="342" y="4113"/>
                    </a:lnTo>
                    <a:lnTo>
                      <a:pt x="484" y="4340"/>
                    </a:lnTo>
                    <a:lnTo>
                      <a:pt x="641" y="4554"/>
                    </a:lnTo>
                    <a:lnTo>
                      <a:pt x="826" y="4753"/>
                    </a:lnTo>
                    <a:lnTo>
                      <a:pt x="1025" y="4938"/>
                    </a:lnTo>
                    <a:lnTo>
                      <a:pt x="1239" y="5095"/>
                    </a:lnTo>
                    <a:lnTo>
                      <a:pt x="1466" y="5237"/>
                    </a:lnTo>
                    <a:lnTo>
                      <a:pt x="1708" y="5351"/>
                    </a:lnTo>
                    <a:lnTo>
                      <a:pt x="1964" y="5450"/>
                    </a:lnTo>
                    <a:lnTo>
                      <a:pt x="2235" y="5522"/>
                    </a:lnTo>
                    <a:lnTo>
                      <a:pt x="2505" y="5564"/>
                    </a:lnTo>
                    <a:lnTo>
                      <a:pt x="2790" y="5578"/>
                    </a:lnTo>
                    <a:lnTo>
                      <a:pt x="17276" y="5578"/>
                    </a:lnTo>
                    <a:lnTo>
                      <a:pt x="17560" y="5564"/>
                    </a:lnTo>
                    <a:lnTo>
                      <a:pt x="17831" y="5522"/>
                    </a:lnTo>
                    <a:lnTo>
                      <a:pt x="18101" y="5450"/>
                    </a:lnTo>
                    <a:lnTo>
                      <a:pt x="18357" y="5351"/>
                    </a:lnTo>
                    <a:lnTo>
                      <a:pt x="18599" y="5237"/>
                    </a:lnTo>
                    <a:lnTo>
                      <a:pt x="18827" y="5095"/>
                    </a:lnTo>
                    <a:lnTo>
                      <a:pt x="19040" y="4938"/>
                    </a:lnTo>
                    <a:lnTo>
                      <a:pt x="19239" y="4753"/>
                    </a:lnTo>
                    <a:lnTo>
                      <a:pt x="19424" y="4554"/>
                    </a:lnTo>
                    <a:lnTo>
                      <a:pt x="19581" y="4340"/>
                    </a:lnTo>
                    <a:lnTo>
                      <a:pt x="19723" y="4113"/>
                    </a:lnTo>
                    <a:lnTo>
                      <a:pt x="19837" y="3871"/>
                    </a:lnTo>
                    <a:lnTo>
                      <a:pt x="19937" y="3615"/>
                    </a:lnTo>
                    <a:lnTo>
                      <a:pt x="20008" y="3344"/>
                    </a:lnTo>
                    <a:lnTo>
                      <a:pt x="20051" y="3074"/>
                    </a:lnTo>
                    <a:lnTo>
                      <a:pt x="20065" y="2789"/>
                    </a:lnTo>
                    <a:lnTo>
                      <a:pt x="20051" y="2505"/>
                    </a:lnTo>
                    <a:lnTo>
                      <a:pt x="20008" y="2220"/>
                    </a:lnTo>
                    <a:lnTo>
                      <a:pt x="19937" y="1964"/>
                    </a:lnTo>
                    <a:lnTo>
                      <a:pt x="19837" y="1708"/>
                    </a:lnTo>
                    <a:lnTo>
                      <a:pt x="19723" y="1466"/>
                    </a:lnTo>
                    <a:lnTo>
                      <a:pt x="19581" y="1224"/>
                    </a:lnTo>
                    <a:lnTo>
                      <a:pt x="19424" y="1011"/>
                    </a:lnTo>
                    <a:lnTo>
                      <a:pt x="19239" y="811"/>
                    </a:lnTo>
                    <a:lnTo>
                      <a:pt x="19040" y="641"/>
                    </a:lnTo>
                    <a:lnTo>
                      <a:pt x="18827" y="470"/>
                    </a:lnTo>
                    <a:lnTo>
                      <a:pt x="18599" y="342"/>
                    </a:lnTo>
                    <a:lnTo>
                      <a:pt x="18357" y="214"/>
                    </a:lnTo>
                    <a:lnTo>
                      <a:pt x="18101" y="128"/>
                    </a:lnTo>
                    <a:lnTo>
                      <a:pt x="17831" y="57"/>
                    </a:lnTo>
                    <a:lnTo>
                      <a:pt x="17560" y="15"/>
                    </a:lnTo>
                    <a:lnTo>
                      <a:pt x="17276" y="0"/>
                    </a:lnTo>
                    <a:close/>
                  </a:path>
                </a:pathLst>
              </a:custGeom>
              <a:solidFill>
                <a:srgbClr val="2119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26"/>
              <p:cNvSpPr/>
              <p:nvPr/>
            </p:nvSpPr>
            <p:spPr>
              <a:xfrm>
                <a:off x="1821199" y="2075012"/>
                <a:ext cx="1207755" cy="1252720"/>
              </a:xfrm>
              <a:custGeom>
                <a:rect b="b" l="l" r="r" t="t"/>
                <a:pathLst>
                  <a:path extrusionOk="0" h="37639" w="36288">
                    <a:moveTo>
                      <a:pt x="9734" y="0"/>
                    </a:moveTo>
                    <a:lnTo>
                      <a:pt x="9236" y="15"/>
                    </a:lnTo>
                    <a:lnTo>
                      <a:pt x="8738" y="43"/>
                    </a:lnTo>
                    <a:lnTo>
                      <a:pt x="8254" y="114"/>
                    </a:lnTo>
                    <a:lnTo>
                      <a:pt x="7785" y="200"/>
                    </a:lnTo>
                    <a:lnTo>
                      <a:pt x="7315" y="313"/>
                    </a:lnTo>
                    <a:lnTo>
                      <a:pt x="6845" y="441"/>
                    </a:lnTo>
                    <a:lnTo>
                      <a:pt x="6390" y="598"/>
                    </a:lnTo>
                    <a:lnTo>
                      <a:pt x="5949" y="769"/>
                    </a:lnTo>
                    <a:lnTo>
                      <a:pt x="5522" y="968"/>
                    </a:lnTo>
                    <a:lnTo>
                      <a:pt x="5109" y="1181"/>
                    </a:lnTo>
                    <a:lnTo>
                      <a:pt x="4697" y="1409"/>
                    </a:lnTo>
                    <a:lnTo>
                      <a:pt x="4298" y="1665"/>
                    </a:lnTo>
                    <a:lnTo>
                      <a:pt x="3914" y="1936"/>
                    </a:lnTo>
                    <a:lnTo>
                      <a:pt x="3558" y="2234"/>
                    </a:lnTo>
                    <a:lnTo>
                      <a:pt x="3203" y="2533"/>
                    </a:lnTo>
                    <a:lnTo>
                      <a:pt x="2861" y="2861"/>
                    </a:lnTo>
                    <a:lnTo>
                      <a:pt x="2534" y="3202"/>
                    </a:lnTo>
                    <a:lnTo>
                      <a:pt x="2235" y="3544"/>
                    </a:lnTo>
                    <a:lnTo>
                      <a:pt x="1936" y="3914"/>
                    </a:lnTo>
                    <a:lnTo>
                      <a:pt x="1666" y="4298"/>
                    </a:lnTo>
                    <a:lnTo>
                      <a:pt x="1410" y="4696"/>
                    </a:lnTo>
                    <a:lnTo>
                      <a:pt x="1182" y="5109"/>
                    </a:lnTo>
                    <a:lnTo>
                      <a:pt x="968" y="5522"/>
                    </a:lnTo>
                    <a:lnTo>
                      <a:pt x="769" y="5948"/>
                    </a:lnTo>
                    <a:lnTo>
                      <a:pt x="598" y="6390"/>
                    </a:lnTo>
                    <a:lnTo>
                      <a:pt x="442" y="6845"/>
                    </a:lnTo>
                    <a:lnTo>
                      <a:pt x="314" y="7300"/>
                    </a:lnTo>
                    <a:lnTo>
                      <a:pt x="200" y="7770"/>
                    </a:lnTo>
                    <a:lnTo>
                      <a:pt x="115" y="8254"/>
                    </a:lnTo>
                    <a:lnTo>
                      <a:pt x="58" y="8737"/>
                    </a:lnTo>
                    <a:lnTo>
                      <a:pt x="15" y="9236"/>
                    </a:lnTo>
                    <a:lnTo>
                      <a:pt x="1" y="9734"/>
                    </a:lnTo>
                    <a:lnTo>
                      <a:pt x="1" y="19495"/>
                    </a:lnTo>
                    <a:lnTo>
                      <a:pt x="1" y="19965"/>
                    </a:lnTo>
                    <a:lnTo>
                      <a:pt x="29" y="20434"/>
                    </a:lnTo>
                    <a:lnTo>
                      <a:pt x="58" y="20890"/>
                    </a:lnTo>
                    <a:lnTo>
                      <a:pt x="100" y="21345"/>
                    </a:lnTo>
                    <a:lnTo>
                      <a:pt x="143" y="21801"/>
                    </a:lnTo>
                    <a:lnTo>
                      <a:pt x="214" y="22256"/>
                    </a:lnTo>
                    <a:lnTo>
                      <a:pt x="285" y="22697"/>
                    </a:lnTo>
                    <a:lnTo>
                      <a:pt x="371" y="23138"/>
                    </a:lnTo>
                    <a:lnTo>
                      <a:pt x="470" y="23579"/>
                    </a:lnTo>
                    <a:lnTo>
                      <a:pt x="570" y="24020"/>
                    </a:lnTo>
                    <a:lnTo>
                      <a:pt x="698" y="24447"/>
                    </a:lnTo>
                    <a:lnTo>
                      <a:pt x="826" y="24874"/>
                    </a:lnTo>
                    <a:lnTo>
                      <a:pt x="954" y="25301"/>
                    </a:lnTo>
                    <a:lnTo>
                      <a:pt x="1111" y="25714"/>
                    </a:lnTo>
                    <a:lnTo>
                      <a:pt x="1267" y="26141"/>
                    </a:lnTo>
                    <a:lnTo>
                      <a:pt x="1438" y="26539"/>
                    </a:lnTo>
                    <a:lnTo>
                      <a:pt x="1609" y="26952"/>
                    </a:lnTo>
                    <a:lnTo>
                      <a:pt x="1794" y="27350"/>
                    </a:lnTo>
                    <a:lnTo>
                      <a:pt x="1993" y="27734"/>
                    </a:lnTo>
                    <a:lnTo>
                      <a:pt x="2206" y="28133"/>
                    </a:lnTo>
                    <a:lnTo>
                      <a:pt x="2420" y="28517"/>
                    </a:lnTo>
                    <a:lnTo>
                      <a:pt x="2633" y="28887"/>
                    </a:lnTo>
                    <a:lnTo>
                      <a:pt x="2875" y="29257"/>
                    </a:lnTo>
                    <a:lnTo>
                      <a:pt x="3117" y="29627"/>
                    </a:lnTo>
                    <a:lnTo>
                      <a:pt x="3359" y="29983"/>
                    </a:lnTo>
                    <a:lnTo>
                      <a:pt x="3615" y="30339"/>
                    </a:lnTo>
                    <a:lnTo>
                      <a:pt x="3886" y="30680"/>
                    </a:lnTo>
                    <a:lnTo>
                      <a:pt x="4156" y="31022"/>
                    </a:lnTo>
                    <a:lnTo>
                      <a:pt x="4441" y="31349"/>
                    </a:lnTo>
                    <a:lnTo>
                      <a:pt x="4725" y="31676"/>
                    </a:lnTo>
                    <a:lnTo>
                      <a:pt x="5024" y="32003"/>
                    </a:lnTo>
                    <a:lnTo>
                      <a:pt x="5337" y="32316"/>
                    </a:lnTo>
                    <a:lnTo>
                      <a:pt x="5650" y="32615"/>
                    </a:lnTo>
                    <a:lnTo>
                      <a:pt x="5963" y="32914"/>
                    </a:lnTo>
                    <a:lnTo>
                      <a:pt x="6290" y="33199"/>
                    </a:lnTo>
                    <a:lnTo>
                      <a:pt x="6618" y="33483"/>
                    </a:lnTo>
                    <a:lnTo>
                      <a:pt x="6959" y="33754"/>
                    </a:lnTo>
                    <a:lnTo>
                      <a:pt x="7301" y="34024"/>
                    </a:lnTo>
                    <a:lnTo>
                      <a:pt x="7657" y="34280"/>
                    </a:lnTo>
                    <a:lnTo>
                      <a:pt x="8012" y="34536"/>
                    </a:lnTo>
                    <a:lnTo>
                      <a:pt x="8382" y="34778"/>
                    </a:lnTo>
                    <a:lnTo>
                      <a:pt x="8752" y="35006"/>
                    </a:lnTo>
                    <a:lnTo>
                      <a:pt x="9136" y="35234"/>
                    </a:lnTo>
                    <a:lnTo>
                      <a:pt x="9521" y="35447"/>
                    </a:lnTo>
                    <a:lnTo>
                      <a:pt x="9905" y="35646"/>
                    </a:lnTo>
                    <a:lnTo>
                      <a:pt x="10303" y="35846"/>
                    </a:lnTo>
                    <a:lnTo>
                      <a:pt x="10702" y="36031"/>
                    </a:lnTo>
                    <a:lnTo>
                      <a:pt x="11100" y="36215"/>
                    </a:lnTo>
                    <a:lnTo>
                      <a:pt x="11513" y="36372"/>
                    </a:lnTo>
                    <a:lnTo>
                      <a:pt x="11925" y="36543"/>
                    </a:lnTo>
                    <a:lnTo>
                      <a:pt x="12338" y="36685"/>
                    </a:lnTo>
                    <a:lnTo>
                      <a:pt x="12765" y="36827"/>
                    </a:lnTo>
                    <a:lnTo>
                      <a:pt x="13192" y="36955"/>
                    </a:lnTo>
                    <a:lnTo>
                      <a:pt x="13619" y="37069"/>
                    </a:lnTo>
                    <a:lnTo>
                      <a:pt x="14060" y="37169"/>
                    </a:lnTo>
                    <a:lnTo>
                      <a:pt x="14501" y="37269"/>
                    </a:lnTo>
                    <a:lnTo>
                      <a:pt x="14942" y="37354"/>
                    </a:lnTo>
                    <a:lnTo>
                      <a:pt x="15398" y="37425"/>
                    </a:lnTo>
                    <a:lnTo>
                      <a:pt x="15839" y="37496"/>
                    </a:lnTo>
                    <a:lnTo>
                      <a:pt x="16294" y="37553"/>
                    </a:lnTo>
                    <a:lnTo>
                      <a:pt x="16749" y="37596"/>
                    </a:lnTo>
                    <a:lnTo>
                      <a:pt x="17219" y="37624"/>
                    </a:lnTo>
                    <a:lnTo>
                      <a:pt x="17674" y="37638"/>
                    </a:lnTo>
                    <a:lnTo>
                      <a:pt x="18614" y="37638"/>
                    </a:lnTo>
                    <a:lnTo>
                      <a:pt x="19069" y="37624"/>
                    </a:lnTo>
                    <a:lnTo>
                      <a:pt x="19538" y="37596"/>
                    </a:lnTo>
                    <a:lnTo>
                      <a:pt x="19994" y="37553"/>
                    </a:lnTo>
                    <a:lnTo>
                      <a:pt x="20449" y="37496"/>
                    </a:lnTo>
                    <a:lnTo>
                      <a:pt x="20905" y="37425"/>
                    </a:lnTo>
                    <a:lnTo>
                      <a:pt x="21346" y="37354"/>
                    </a:lnTo>
                    <a:lnTo>
                      <a:pt x="21787" y="37269"/>
                    </a:lnTo>
                    <a:lnTo>
                      <a:pt x="22228" y="37169"/>
                    </a:lnTo>
                    <a:lnTo>
                      <a:pt x="22669" y="37069"/>
                    </a:lnTo>
                    <a:lnTo>
                      <a:pt x="23096" y="36955"/>
                    </a:lnTo>
                    <a:lnTo>
                      <a:pt x="23523" y="36827"/>
                    </a:lnTo>
                    <a:lnTo>
                      <a:pt x="23950" y="36685"/>
                    </a:lnTo>
                    <a:lnTo>
                      <a:pt x="24362" y="36543"/>
                    </a:lnTo>
                    <a:lnTo>
                      <a:pt x="24775" y="36372"/>
                    </a:lnTo>
                    <a:lnTo>
                      <a:pt x="25188" y="36215"/>
                    </a:lnTo>
                    <a:lnTo>
                      <a:pt x="25600" y="36031"/>
                    </a:lnTo>
                    <a:lnTo>
                      <a:pt x="25999" y="35846"/>
                    </a:lnTo>
                    <a:lnTo>
                      <a:pt x="26383" y="35646"/>
                    </a:lnTo>
                    <a:lnTo>
                      <a:pt x="26781" y="35447"/>
                    </a:lnTo>
                    <a:lnTo>
                      <a:pt x="27151" y="35234"/>
                    </a:lnTo>
                    <a:lnTo>
                      <a:pt x="27536" y="35006"/>
                    </a:lnTo>
                    <a:lnTo>
                      <a:pt x="27906" y="34778"/>
                    </a:lnTo>
                    <a:lnTo>
                      <a:pt x="28276" y="34536"/>
                    </a:lnTo>
                    <a:lnTo>
                      <a:pt x="28631" y="34280"/>
                    </a:lnTo>
                    <a:lnTo>
                      <a:pt x="28987" y="34024"/>
                    </a:lnTo>
                    <a:lnTo>
                      <a:pt x="29329" y="33754"/>
                    </a:lnTo>
                    <a:lnTo>
                      <a:pt x="29670" y="33483"/>
                    </a:lnTo>
                    <a:lnTo>
                      <a:pt x="29997" y="33199"/>
                    </a:lnTo>
                    <a:lnTo>
                      <a:pt x="30325" y="32914"/>
                    </a:lnTo>
                    <a:lnTo>
                      <a:pt x="30652" y="32615"/>
                    </a:lnTo>
                    <a:lnTo>
                      <a:pt x="30965" y="32316"/>
                    </a:lnTo>
                    <a:lnTo>
                      <a:pt x="31264" y="32003"/>
                    </a:lnTo>
                    <a:lnTo>
                      <a:pt x="31563" y="31676"/>
                    </a:lnTo>
                    <a:lnTo>
                      <a:pt x="31847" y="31349"/>
                    </a:lnTo>
                    <a:lnTo>
                      <a:pt x="32132" y="31022"/>
                    </a:lnTo>
                    <a:lnTo>
                      <a:pt x="32402" y="30680"/>
                    </a:lnTo>
                    <a:lnTo>
                      <a:pt x="32673" y="30339"/>
                    </a:lnTo>
                    <a:lnTo>
                      <a:pt x="32929" y="29983"/>
                    </a:lnTo>
                    <a:lnTo>
                      <a:pt x="33185" y="29627"/>
                    </a:lnTo>
                    <a:lnTo>
                      <a:pt x="33427" y="29257"/>
                    </a:lnTo>
                    <a:lnTo>
                      <a:pt x="33655" y="28887"/>
                    </a:lnTo>
                    <a:lnTo>
                      <a:pt x="33882" y="28517"/>
                    </a:lnTo>
                    <a:lnTo>
                      <a:pt x="34096" y="28133"/>
                    </a:lnTo>
                    <a:lnTo>
                      <a:pt x="34295" y="27734"/>
                    </a:lnTo>
                    <a:lnTo>
                      <a:pt x="34494" y="27350"/>
                    </a:lnTo>
                    <a:lnTo>
                      <a:pt x="34679" y="26952"/>
                    </a:lnTo>
                    <a:lnTo>
                      <a:pt x="34864" y="26539"/>
                    </a:lnTo>
                    <a:lnTo>
                      <a:pt x="35021" y="26141"/>
                    </a:lnTo>
                    <a:lnTo>
                      <a:pt x="35177" y="25714"/>
                    </a:lnTo>
                    <a:lnTo>
                      <a:pt x="35334" y="25301"/>
                    </a:lnTo>
                    <a:lnTo>
                      <a:pt x="35476" y="24874"/>
                    </a:lnTo>
                    <a:lnTo>
                      <a:pt x="35604" y="24447"/>
                    </a:lnTo>
                    <a:lnTo>
                      <a:pt x="35718" y="24020"/>
                    </a:lnTo>
                    <a:lnTo>
                      <a:pt x="35817" y="23579"/>
                    </a:lnTo>
                    <a:lnTo>
                      <a:pt x="35917" y="23138"/>
                    </a:lnTo>
                    <a:lnTo>
                      <a:pt x="36002" y="22697"/>
                    </a:lnTo>
                    <a:lnTo>
                      <a:pt x="36074" y="22256"/>
                    </a:lnTo>
                    <a:lnTo>
                      <a:pt x="36145" y="21801"/>
                    </a:lnTo>
                    <a:lnTo>
                      <a:pt x="36202" y="21345"/>
                    </a:lnTo>
                    <a:lnTo>
                      <a:pt x="36230" y="20890"/>
                    </a:lnTo>
                    <a:lnTo>
                      <a:pt x="36259" y="20434"/>
                    </a:lnTo>
                    <a:lnTo>
                      <a:pt x="36287" y="19965"/>
                    </a:lnTo>
                    <a:lnTo>
                      <a:pt x="36287" y="19495"/>
                    </a:lnTo>
                    <a:lnTo>
                      <a:pt x="36287" y="9734"/>
                    </a:lnTo>
                    <a:lnTo>
                      <a:pt x="36273" y="9236"/>
                    </a:lnTo>
                    <a:lnTo>
                      <a:pt x="36244" y="8737"/>
                    </a:lnTo>
                    <a:lnTo>
                      <a:pt x="36173" y="8254"/>
                    </a:lnTo>
                    <a:lnTo>
                      <a:pt x="36088" y="7770"/>
                    </a:lnTo>
                    <a:lnTo>
                      <a:pt x="35988" y="7300"/>
                    </a:lnTo>
                    <a:lnTo>
                      <a:pt x="35846" y="6845"/>
                    </a:lnTo>
                    <a:lnTo>
                      <a:pt x="35689" y="6390"/>
                    </a:lnTo>
                    <a:lnTo>
                      <a:pt x="35519" y="5948"/>
                    </a:lnTo>
                    <a:lnTo>
                      <a:pt x="35319" y="5522"/>
                    </a:lnTo>
                    <a:lnTo>
                      <a:pt x="35106" y="5109"/>
                    </a:lnTo>
                    <a:lnTo>
                      <a:pt x="34878" y="4696"/>
                    </a:lnTo>
                    <a:lnTo>
                      <a:pt x="34622" y="4298"/>
                    </a:lnTo>
                    <a:lnTo>
                      <a:pt x="34352" y="3914"/>
                    </a:lnTo>
                    <a:lnTo>
                      <a:pt x="34053" y="3544"/>
                    </a:lnTo>
                    <a:lnTo>
                      <a:pt x="33754" y="3202"/>
                    </a:lnTo>
                    <a:lnTo>
                      <a:pt x="33427" y="2861"/>
                    </a:lnTo>
                    <a:lnTo>
                      <a:pt x="33085" y="2533"/>
                    </a:lnTo>
                    <a:lnTo>
                      <a:pt x="32744" y="2234"/>
                    </a:lnTo>
                    <a:lnTo>
                      <a:pt x="32374" y="1936"/>
                    </a:lnTo>
                    <a:lnTo>
                      <a:pt x="31990" y="1665"/>
                    </a:lnTo>
                    <a:lnTo>
                      <a:pt x="31591" y="1409"/>
                    </a:lnTo>
                    <a:lnTo>
                      <a:pt x="31193" y="1181"/>
                    </a:lnTo>
                    <a:lnTo>
                      <a:pt x="30766" y="968"/>
                    </a:lnTo>
                    <a:lnTo>
                      <a:pt x="30339" y="769"/>
                    </a:lnTo>
                    <a:lnTo>
                      <a:pt x="29898" y="598"/>
                    </a:lnTo>
                    <a:lnTo>
                      <a:pt x="29442" y="441"/>
                    </a:lnTo>
                    <a:lnTo>
                      <a:pt x="28987" y="313"/>
                    </a:lnTo>
                    <a:lnTo>
                      <a:pt x="28518" y="200"/>
                    </a:lnTo>
                    <a:lnTo>
                      <a:pt x="28034" y="114"/>
                    </a:lnTo>
                    <a:lnTo>
                      <a:pt x="27550" y="43"/>
                    </a:lnTo>
                    <a:lnTo>
                      <a:pt x="27052" y="15"/>
                    </a:lnTo>
                    <a:lnTo>
                      <a:pt x="2655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26"/>
              <p:cNvSpPr/>
              <p:nvPr/>
            </p:nvSpPr>
            <p:spPr>
              <a:xfrm>
                <a:off x="2038600" y="2210471"/>
                <a:ext cx="765364" cy="765364"/>
              </a:xfrm>
              <a:custGeom>
                <a:rect b="b" l="l" r="r" t="t"/>
                <a:pathLst>
                  <a:path extrusionOk="0" h="22996" w="22996">
                    <a:moveTo>
                      <a:pt x="11498" y="0"/>
                    </a:moveTo>
                    <a:lnTo>
                      <a:pt x="10900" y="14"/>
                    </a:lnTo>
                    <a:lnTo>
                      <a:pt x="10317" y="57"/>
                    </a:lnTo>
                    <a:lnTo>
                      <a:pt x="9748" y="128"/>
                    </a:lnTo>
                    <a:lnTo>
                      <a:pt x="9179" y="242"/>
                    </a:lnTo>
                    <a:lnTo>
                      <a:pt x="8624" y="370"/>
                    </a:lnTo>
                    <a:lnTo>
                      <a:pt x="8083" y="512"/>
                    </a:lnTo>
                    <a:lnTo>
                      <a:pt x="7542" y="697"/>
                    </a:lnTo>
                    <a:lnTo>
                      <a:pt x="7030" y="911"/>
                    </a:lnTo>
                    <a:lnTo>
                      <a:pt x="6518" y="1138"/>
                    </a:lnTo>
                    <a:lnTo>
                      <a:pt x="6020" y="1395"/>
                    </a:lnTo>
                    <a:lnTo>
                      <a:pt x="5536" y="1665"/>
                    </a:lnTo>
                    <a:lnTo>
                      <a:pt x="5066" y="1964"/>
                    </a:lnTo>
                    <a:lnTo>
                      <a:pt x="4625" y="2291"/>
                    </a:lnTo>
                    <a:lnTo>
                      <a:pt x="4184" y="2633"/>
                    </a:lnTo>
                    <a:lnTo>
                      <a:pt x="3771" y="2988"/>
                    </a:lnTo>
                    <a:lnTo>
                      <a:pt x="3373" y="3373"/>
                    </a:lnTo>
                    <a:lnTo>
                      <a:pt x="2989" y="3771"/>
                    </a:lnTo>
                    <a:lnTo>
                      <a:pt x="2633" y="4184"/>
                    </a:lnTo>
                    <a:lnTo>
                      <a:pt x="2291" y="4625"/>
                    </a:lnTo>
                    <a:lnTo>
                      <a:pt x="1964" y="5066"/>
                    </a:lnTo>
                    <a:lnTo>
                      <a:pt x="1665" y="5536"/>
                    </a:lnTo>
                    <a:lnTo>
                      <a:pt x="1395" y="6019"/>
                    </a:lnTo>
                    <a:lnTo>
                      <a:pt x="1139" y="6517"/>
                    </a:lnTo>
                    <a:lnTo>
                      <a:pt x="911" y="7015"/>
                    </a:lnTo>
                    <a:lnTo>
                      <a:pt x="698" y="7542"/>
                    </a:lnTo>
                    <a:lnTo>
                      <a:pt x="527" y="8083"/>
                    </a:lnTo>
                    <a:lnTo>
                      <a:pt x="370" y="8623"/>
                    </a:lnTo>
                    <a:lnTo>
                      <a:pt x="242" y="9178"/>
                    </a:lnTo>
                    <a:lnTo>
                      <a:pt x="143" y="9748"/>
                    </a:lnTo>
                    <a:lnTo>
                      <a:pt x="57" y="10317"/>
                    </a:lnTo>
                    <a:lnTo>
                      <a:pt x="15" y="10900"/>
                    </a:lnTo>
                    <a:lnTo>
                      <a:pt x="0" y="11498"/>
                    </a:lnTo>
                    <a:lnTo>
                      <a:pt x="15" y="12081"/>
                    </a:lnTo>
                    <a:lnTo>
                      <a:pt x="57" y="12665"/>
                    </a:lnTo>
                    <a:lnTo>
                      <a:pt x="143" y="13248"/>
                    </a:lnTo>
                    <a:lnTo>
                      <a:pt x="242" y="13817"/>
                    </a:lnTo>
                    <a:lnTo>
                      <a:pt x="370" y="14372"/>
                    </a:lnTo>
                    <a:lnTo>
                      <a:pt x="527" y="14913"/>
                    </a:lnTo>
                    <a:lnTo>
                      <a:pt x="698" y="15454"/>
                    </a:lnTo>
                    <a:lnTo>
                      <a:pt x="911" y="15966"/>
                    </a:lnTo>
                    <a:lnTo>
                      <a:pt x="1139" y="16478"/>
                    </a:lnTo>
                    <a:lnTo>
                      <a:pt x="1395" y="16976"/>
                    </a:lnTo>
                    <a:lnTo>
                      <a:pt x="1665" y="17460"/>
                    </a:lnTo>
                    <a:lnTo>
                      <a:pt x="1964" y="17916"/>
                    </a:lnTo>
                    <a:lnTo>
                      <a:pt x="2291" y="18371"/>
                    </a:lnTo>
                    <a:lnTo>
                      <a:pt x="2633" y="18812"/>
                    </a:lnTo>
                    <a:lnTo>
                      <a:pt x="2989" y="19225"/>
                    </a:lnTo>
                    <a:lnTo>
                      <a:pt x="3373" y="19623"/>
                    </a:lnTo>
                    <a:lnTo>
                      <a:pt x="3771" y="20007"/>
                    </a:lnTo>
                    <a:lnTo>
                      <a:pt x="4184" y="20363"/>
                    </a:lnTo>
                    <a:lnTo>
                      <a:pt x="4625" y="20705"/>
                    </a:lnTo>
                    <a:lnTo>
                      <a:pt x="5066" y="21032"/>
                    </a:lnTo>
                    <a:lnTo>
                      <a:pt x="5536" y="21331"/>
                    </a:lnTo>
                    <a:lnTo>
                      <a:pt x="6020" y="21601"/>
                    </a:lnTo>
                    <a:lnTo>
                      <a:pt x="6518" y="21857"/>
                    </a:lnTo>
                    <a:lnTo>
                      <a:pt x="7030" y="22085"/>
                    </a:lnTo>
                    <a:lnTo>
                      <a:pt x="7542" y="22298"/>
                    </a:lnTo>
                    <a:lnTo>
                      <a:pt x="8083" y="22469"/>
                    </a:lnTo>
                    <a:lnTo>
                      <a:pt x="8624" y="22626"/>
                    </a:lnTo>
                    <a:lnTo>
                      <a:pt x="9179" y="22754"/>
                    </a:lnTo>
                    <a:lnTo>
                      <a:pt x="9748" y="22853"/>
                    </a:lnTo>
                    <a:lnTo>
                      <a:pt x="10317" y="22924"/>
                    </a:lnTo>
                    <a:lnTo>
                      <a:pt x="10900" y="22981"/>
                    </a:lnTo>
                    <a:lnTo>
                      <a:pt x="11498" y="22996"/>
                    </a:lnTo>
                    <a:lnTo>
                      <a:pt x="12096" y="22981"/>
                    </a:lnTo>
                    <a:lnTo>
                      <a:pt x="12679" y="22924"/>
                    </a:lnTo>
                    <a:lnTo>
                      <a:pt x="13248" y="22853"/>
                    </a:lnTo>
                    <a:lnTo>
                      <a:pt x="13818" y="22754"/>
                    </a:lnTo>
                    <a:lnTo>
                      <a:pt x="14373" y="22626"/>
                    </a:lnTo>
                    <a:lnTo>
                      <a:pt x="14913" y="22469"/>
                    </a:lnTo>
                    <a:lnTo>
                      <a:pt x="15454" y="22298"/>
                    </a:lnTo>
                    <a:lnTo>
                      <a:pt x="15966" y="22085"/>
                    </a:lnTo>
                    <a:lnTo>
                      <a:pt x="16479" y="21857"/>
                    </a:lnTo>
                    <a:lnTo>
                      <a:pt x="16977" y="21601"/>
                    </a:lnTo>
                    <a:lnTo>
                      <a:pt x="17460" y="21331"/>
                    </a:lnTo>
                    <a:lnTo>
                      <a:pt x="17930" y="21032"/>
                    </a:lnTo>
                    <a:lnTo>
                      <a:pt x="18371" y="20705"/>
                    </a:lnTo>
                    <a:lnTo>
                      <a:pt x="18812" y="20363"/>
                    </a:lnTo>
                    <a:lnTo>
                      <a:pt x="19225" y="20007"/>
                    </a:lnTo>
                    <a:lnTo>
                      <a:pt x="19623" y="19623"/>
                    </a:lnTo>
                    <a:lnTo>
                      <a:pt x="20008" y="19225"/>
                    </a:lnTo>
                    <a:lnTo>
                      <a:pt x="20363" y="18812"/>
                    </a:lnTo>
                    <a:lnTo>
                      <a:pt x="20705" y="18371"/>
                    </a:lnTo>
                    <a:lnTo>
                      <a:pt x="21032" y="17916"/>
                    </a:lnTo>
                    <a:lnTo>
                      <a:pt x="21331" y="17460"/>
                    </a:lnTo>
                    <a:lnTo>
                      <a:pt x="21601" y="16976"/>
                    </a:lnTo>
                    <a:lnTo>
                      <a:pt x="21857" y="16478"/>
                    </a:lnTo>
                    <a:lnTo>
                      <a:pt x="22085" y="15966"/>
                    </a:lnTo>
                    <a:lnTo>
                      <a:pt x="22299" y="15454"/>
                    </a:lnTo>
                    <a:lnTo>
                      <a:pt x="22469" y="14913"/>
                    </a:lnTo>
                    <a:lnTo>
                      <a:pt x="22626" y="14372"/>
                    </a:lnTo>
                    <a:lnTo>
                      <a:pt x="22754" y="13817"/>
                    </a:lnTo>
                    <a:lnTo>
                      <a:pt x="22854" y="13248"/>
                    </a:lnTo>
                    <a:lnTo>
                      <a:pt x="22939" y="12665"/>
                    </a:lnTo>
                    <a:lnTo>
                      <a:pt x="22982" y="12081"/>
                    </a:lnTo>
                    <a:lnTo>
                      <a:pt x="22996" y="11498"/>
                    </a:lnTo>
                    <a:lnTo>
                      <a:pt x="22982" y="10900"/>
                    </a:lnTo>
                    <a:lnTo>
                      <a:pt x="22939" y="10317"/>
                    </a:lnTo>
                    <a:lnTo>
                      <a:pt x="22854" y="9748"/>
                    </a:lnTo>
                    <a:lnTo>
                      <a:pt x="22754" y="9178"/>
                    </a:lnTo>
                    <a:lnTo>
                      <a:pt x="22626" y="8623"/>
                    </a:lnTo>
                    <a:lnTo>
                      <a:pt x="22469" y="8083"/>
                    </a:lnTo>
                    <a:lnTo>
                      <a:pt x="22299" y="7542"/>
                    </a:lnTo>
                    <a:lnTo>
                      <a:pt x="22085" y="7015"/>
                    </a:lnTo>
                    <a:lnTo>
                      <a:pt x="21857" y="6517"/>
                    </a:lnTo>
                    <a:lnTo>
                      <a:pt x="21601" y="6019"/>
                    </a:lnTo>
                    <a:lnTo>
                      <a:pt x="21331" y="5536"/>
                    </a:lnTo>
                    <a:lnTo>
                      <a:pt x="21032" y="5066"/>
                    </a:lnTo>
                    <a:lnTo>
                      <a:pt x="20705" y="4625"/>
                    </a:lnTo>
                    <a:lnTo>
                      <a:pt x="20363" y="4184"/>
                    </a:lnTo>
                    <a:lnTo>
                      <a:pt x="20008" y="3771"/>
                    </a:lnTo>
                    <a:lnTo>
                      <a:pt x="19623" y="3373"/>
                    </a:lnTo>
                    <a:lnTo>
                      <a:pt x="19225" y="2988"/>
                    </a:lnTo>
                    <a:lnTo>
                      <a:pt x="18812" y="2633"/>
                    </a:lnTo>
                    <a:lnTo>
                      <a:pt x="18371" y="2291"/>
                    </a:lnTo>
                    <a:lnTo>
                      <a:pt x="17930" y="1964"/>
                    </a:lnTo>
                    <a:lnTo>
                      <a:pt x="17460" y="1665"/>
                    </a:lnTo>
                    <a:lnTo>
                      <a:pt x="16977" y="1395"/>
                    </a:lnTo>
                    <a:lnTo>
                      <a:pt x="16479" y="1138"/>
                    </a:lnTo>
                    <a:lnTo>
                      <a:pt x="15966" y="911"/>
                    </a:lnTo>
                    <a:lnTo>
                      <a:pt x="15454" y="697"/>
                    </a:lnTo>
                    <a:lnTo>
                      <a:pt x="14913" y="512"/>
                    </a:lnTo>
                    <a:lnTo>
                      <a:pt x="14373" y="370"/>
                    </a:lnTo>
                    <a:lnTo>
                      <a:pt x="13818" y="242"/>
                    </a:lnTo>
                    <a:lnTo>
                      <a:pt x="13248" y="128"/>
                    </a:lnTo>
                    <a:lnTo>
                      <a:pt x="12679" y="57"/>
                    </a:lnTo>
                    <a:lnTo>
                      <a:pt x="12096" y="14"/>
                    </a:lnTo>
                    <a:lnTo>
                      <a:pt x="1149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26"/>
              <p:cNvSpPr/>
              <p:nvPr/>
            </p:nvSpPr>
            <p:spPr>
              <a:xfrm>
                <a:off x="2190134" y="2362006"/>
                <a:ext cx="462294" cy="462294"/>
              </a:xfrm>
              <a:custGeom>
                <a:rect b="b" l="l" r="r" t="t"/>
                <a:pathLst>
                  <a:path extrusionOk="0" h="13890" w="13890">
                    <a:moveTo>
                      <a:pt x="6945" y="1"/>
                    </a:moveTo>
                    <a:lnTo>
                      <a:pt x="6589" y="15"/>
                    </a:lnTo>
                    <a:lnTo>
                      <a:pt x="6234" y="29"/>
                    </a:lnTo>
                    <a:lnTo>
                      <a:pt x="5892" y="86"/>
                    </a:lnTo>
                    <a:lnTo>
                      <a:pt x="5551" y="143"/>
                    </a:lnTo>
                    <a:lnTo>
                      <a:pt x="5209" y="214"/>
                    </a:lnTo>
                    <a:lnTo>
                      <a:pt x="4882" y="314"/>
                    </a:lnTo>
                    <a:lnTo>
                      <a:pt x="4554" y="428"/>
                    </a:lnTo>
                    <a:lnTo>
                      <a:pt x="4241" y="541"/>
                    </a:lnTo>
                    <a:lnTo>
                      <a:pt x="3928" y="684"/>
                    </a:lnTo>
                    <a:lnTo>
                      <a:pt x="3630" y="840"/>
                    </a:lnTo>
                    <a:lnTo>
                      <a:pt x="3345" y="1011"/>
                    </a:lnTo>
                    <a:lnTo>
                      <a:pt x="3060" y="1182"/>
                    </a:lnTo>
                    <a:lnTo>
                      <a:pt x="2790" y="1381"/>
                    </a:lnTo>
                    <a:lnTo>
                      <a:pt x="2534" y="1580"/>
                    </a:lnTo>
                    <a:lnTo>
                      <a:pt x="2278" y="1808"/>
                    </a:lnTo>
                    <a:lnTo>
                      <a:pt x="2036" y="2036"/>
                    </a:lnTo>
                    <a:lnTo>
                      <a:pt x="1808" y="2277"/>
                    </a:lnTo>
                    <a:lnTo>
                      <a:pt x="1580" y="2519"/>
                    </a:lnTo>
                    <a:lnTo>
                      <a:pt x="1381" y="2790"/>
                    </a:lnTo>
                    <a:lnTo>
                      <a:pt x="1182" y="3060"/>
                    </a:lnTo>
                    <a:lnTo>
                      <a:pt x="1011" y="3345"/>
                    </a:lnTo>
                    <a:lnTo>
                      <a:pt x="840" y="3629"/>
                    </a:lnTo>
                    <a:lnTo>
                      <a:pt x="684" y="3928"/>
                    </a:lnTo>
                    <a:lnTo>
                      <a:pt x="542" y="4241"/>
                    </a:lnTo>
                    <a:lnTo>
                      <a:pt x="428" y="4554"/>
                    </a:lnTo>
                    <a:lnTo>
                      <a:pt x="314" y="4882"/>
                    </a:lnTo>
                    <a:lnTo>
                      <a:pt x="214" y="5209"/>
                    </a:lnTo>
                    <a:lnTo>
                      <a:pt x="143" y="5550"/>
                    </a:lnTo>
                    <a:lnTo>
                      <a:pt x="86" y="5892"/>
                    </a:lnTo>
                    <a:lnTo>
                      <a:pt x="44" y="6233"/>
                    </a:lnTo>
                    <a:lnTo>
                      <a:pt x="15" y="6589"/>
                    </a:lnTo>
                    <a:lnTo>
                      <a:pt x="1" y="6945"/>
                    </a:lnTo>
                    <a:lnTo>
                      <a:pt x="15" y="7301"/>
                    </a:lnTo>
                    <a:lnTo>
                      <a:pt x="44" y="7656"/>
                    </a:lnTo>
                    <a:lnTo>
                      <a:pt x="86" y="7998"/>
                    </a:lnTo>
                    <a:lnTo>
                      <a:pt x="143" y="8339"/>
                    </a:lnTo>
                    <a:lnTo>
                      <a:pt x="214" y="8681"/>
                    </a:lnTo>
                    <a:lnTo>
                      <a:pt x="314" y="9008"/>
                    </a:lnTo>
                    <a:lnTo>
                      <a:pt x="428" y="9335"/>
                    </a:lnTo>
                    <a:lnTo>
                      <a:pt x="542" y="9649"/>
                    </a:lnTo>
                    <a:lnTo>
                      <a:pt x="684" y="9947"/>
                    </a:lnTo>
                    <a:lnTo>
                      <a:pt x="840" y="10246"/>
                    </a:lnTo>
                    <a:lnTo>
                      <a:pt x="1011" y="10545"/>
                    </a:lnTo>
                    <a:lnTo>
                      <a:pt x="1182" y="10830"/>
                    </a:lnTo>
                    <a:lnTo>
                      <a:pt x="1381" y="11100"/>
                    </a:lnTo>
                    <a:lnTo>
                      <a:pt x="1580" y="11356"/>
                    </a:lnTo>
                    <a:lnTo>
                      <a:pt x="1808" y="11612"/>
                    </a:lnTo>
                    <a:lnTo>
                      <a:pt x="2036" y="11854"/>
                    </a:lnTo>
                    <a:lnTo>
                      <a:pt x="2278" y="12082"/>
                    </a:lnTo>
                    <a:lnTo>
                      <a:pt x="2534" y="12295"/>
                    </a:lnTo>
                    <a:lnTo>
                      <a:pt x="2790" y="12509"/>
                    </a:lnTo>
                    <a:lnTo>
                      <a:pt x="3060" y="12708"/>
                    </a:lnTo>
                    <a:lnTo>
                      <a:pt x="3345" y="12879"/>
                    </a:lnTo>
                    <a:lnTo>
                      <a:pt x="3630" y="13049"/>
                    </a:lnTo>
                    <a:lnTo>
                      <a:pt x="3928" y="13206"/>
                    </a:lnTo>
                    <a:lnTo>
                      <a:pt x="4241" y="13348"/>
                    </a:lnTo>
                    <a:lnTo>
                      <a:pt x="4554" y="13462"/>
                    </a:lnTo>
                    <a:lnTo>
                      <a:pt x="4882" y="13576"/>
                    </a:lnTo>
                    <a:lnTo>
                      <a:pt x="5209" y="13661"/>
                    </a:lnTo>
                    <a:lnTo>
                      <a:pt x="5551" y="13747"/>
                    </a:lnTo>
                    <a:lnTo>
                      <a:pt x="5892" y="13804"/>
                    </a:lnTo>
                    <a:lnTo>
                      <a:pt x="6234" y="13846"/>
                    </a:lnTo>
                    <a:lnTo>
                      <a:pt x="6589" y="13875"/>
                    </a:lnTo>
                    <a:lnTo>
                      <a:pt x="6945" y="13889"/>
                    </a:lnTo>
                    <a:lnTo>
                      <a:pt x="7301" y="13875"/>
                    </a:lnTo>
                    <a:lnTo>
                      <a:pt x="7657" y="13846"/>
                    </a:lnTo>
                    <a:lnTo>
                      <a:pt x="7998" y="13804"/>
                    </a:lnTo>
                    <a:lnTo>
                      <a:pt x="8340" y="13747"/>
                    </a:lnTo>
                    <a:lnTo>
                      <a:pt x="8681" y="13661"/>
                    </a:lnTo>
                    <a:lnTo>
                      <a:pt x="9008" y="13576"/>
                    </a:lnTo>
                    <a:lnTo>
                      <a:pt x="9336" y="13462"/>
                    </a:lnTo>
                    <a:lnTo>
                      <a:pt x="9649" y="13348"/>
                    </a:lnTo>
                    <a:lnTo>
                      <a:pt x="9962" y="13206"/>
                    </a:lnTo>
                    <a:lnTo>
                      <a:pt x="10261" y="13049"/>
                    </a:lnTo>
                    <a:lnTo>
                      <a:pt x="10545" y="12879"/>
                    </a:lnTo>
                    <a:lnTo>
                      <a:pt x="10830" y="12708"/>
                    </a:lnTo>
                    <a:lnTo>
                      <a:pt x="11100" y="12509"/>
                    </a:lnTo>
                    <a:lnTo>
                      <a:pt x="11356" y="12295"/>
                    </a:lnTo>
                    <a:lnTo>
                      <a:pt x="11613" y="12082"/>
                    </a:lnTo>
                    <a:lnTo>
                      <a:pt x="11854" y="11854"/>
                    </a:lnTo>
                    <a:lnTo>
                      <a:pt x="12082" y="11612"/>
                    </a:lnTo>
                    <a:lnTo>
                      <a:pt x="12310" y="11356"/>
                    </a:lnTo>
                    <a:lnTo>
                      <a:pt x="12509" y="11100"/>
                    </a:lnTo>
                    <a:lnTo>
                      <a:pt x="12708" y="10830"/>
                    </a:lnTo>
                    <a:lnTo>
                      <a:pt x="12879" y="10545"/>
                    </a:lnTo>
                    <a:lnTo>
                      <a:pt x="13050" y="10246"/>
                    </a:lnTo>
                    <a:lnTo>
                      <a:pt x="13206" y="9947"/>
                    </a:lnTo>
                    <a:lnTo>
                      <a:pt x="13349" y="9649"/>
                    </a:lnTo>
                    <a:lnTo>
                      <a:pt x="13462" y="9335"/>
                    </a:lnTo>
                    <a:lnTo>
                      <a:pt x="13576" y="9008"/>
                    </a:lnTo>
                    <a:lnTo>
                      <a:pt x="13676" y="8681"/>
                    </a:lnTo>
                    <a:lnTo>
                      <a:pt x="13747" y="8339"/>
                    </a:lnTo>
                    <a:lnTo>
                      <a:pt x="13804" y="7998"/>
                    </a:lnTo>
                    <a:lnTo>
                      <a:pt x="13847" y="7656"/>
                    </a:lnTo>
                    <a:lnTo>
                      <a:pt x="13875" y="7301"/>
                    </a:lnTo>
                    <a:lnTo>
                      <a:pt x="13889" y="6945"/>
                    </a:lnTo>
                    <a:lnTo>
                      <a:pt x="13875" y="6589"/>
                    </a:lnTo>
                    <a:lnTo>
                      <a:pt x="13847" y="6233"/>
                    </a:lnTo>
                    <a:lnTo>
                      <a:pt x="13804" y="5892"/>
                    </a:lnTo>
                    <a:lnTo>
                      <a:pt x="13747" y="5550"/>
                    </a:lnTo>
                    <a:lnTo>
                      <a:pt x="13676" y="5209"/>
                    </a:lnTo>
                    <a:lnTo>
                      <a:pt x="13576" y="4882"/>
                    </a:lnTo>
                    <a:lnTo>
                      <a:pt x="13462" y="4554"/>
                    </a:lnTo>
                    <a:lnTo>
                      <a:pt x="13349" y="4241"/>
                    </a:lnTo>
                    <a:lnTo>
                      <a:pt x="13206" y="3928"/>
                    </a:lnTo>
                    <a:lnTo>
                      <a:pt x="13050" y="3629"/>
                    </a:lnTo>
                    <a:lnTo>
                      <a:pt x="12879" y="3345"/>
                    </a:lnTo>
                    <a:lnTo>
                      <a:pt x="12708" y="3060"/>
                    </a:lnTo>
                    <a:lnTo>
                      <a:pt x="12509" y="2790"/>
                    </a:lnTo>
                    <a:lnTo>
                      <a:pt x="12310" y="2519"/>
                    </a:lnTo>
                    <a:lnTo>
                      <a:pt x="12082" y="2277"/>
                    </a:lnTo>
                    <a:lnTo>
                      <a:pt x="11854" y="2036"/>
                    </a:lnTo>
                    <a:lnTo>
                      <a:pt x="11613" y="1808"/>
                    </a:lnTo>
                    <a:lnTo>
                      <a:pt x="11356" y="1580"/>
                    </a:lnTo>
                    <a:lnTo>
                      <a:pt x="11100" y="1381"/>
                    </a:lnTo>
                    <a:lnTo>
                      <a:pt x="10830" y="1182"/>
                    </a:lnTo>
                    <a:lnTo>
                      <a:pt x="10545" y="1011"/>
                    </a:lnTo>
                    <a:lnTo>
                      <a:pt x="10261" y="840"/>
                    </a:lnTo>
                    <a:lnTo>
                      <a:pt x="9962" y="684"/>
                    </a:lnTo>
                    <a:lnTo>
                      <a:pt x="9649" y="541"/>
                    </a:lnTo>
                    <a:lnTo>
                      <a:pt x="9336" y="428"/>
                    </a:lnTo>
                    <a:lnTo>
                      <a:pt x="9008" y="314"/>
                    </a:lnTo>
                    <a:lnTo>
                      <a:pt x="8681" y="214"/>
                    </a:lnTo>
                    <a:lnTo>
                      <a:pt x="8340" y="143"/>
                    </a:lnTo>
                    <a:lnTo>
                      <a:pt x="7998" y="86"/>
                    </a:lnTo>
                    <a:lnTo>
                      <a:pt x="7657" y="29"/>
                    </a:lnTo>
                    <a:lnTo>
                      <a:pt x="7301" y="15"/>
                    </a:lnTo>
                    <a:lnTo>
                      <a:pt x="6945" y="1"/>
                    </a:lnTo>
                    <a:close/>
                  </a:path>
                </a:pathLst>
              </a:custGeom>
              <a:solidFill>
                <a:srgbClr val="2119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26"/>
              <p:cNvSpPr/>
              <p:nvPr/>
            </p:nvSpPr>
            <p:spPr>
              <a:xfrm>
                <a:off x="2282027" y="2416489"/>
                <a:ext cx="101378" cy="101378"/>
              </a:xfrm>
              <a:custGeom>
                <a:rect b="b" l="l" r="r" t="t"/>
                <a:pathLst>
                  <a:path extrusionOk="0" h="3046" w="3046">
                    <a:moveTo>
                      <a:pt x="1367" y="0"/>
                    </a:moveTo>
                    <a:lnTo>
                      <a:pt x="1210" y="29"/>
                    </a:lnTo>
                    <a:lnTo>
                      <a:pt x="1068" y="71"/>
                    </a:lnTo>
                    <a:lnTo>
                      <a:pt x="925" y="114"/>
                    </a:lnTo>
                    <a:lnTo>
                      <a:pt x="797" y="185"/>
                    </a:lnTo>
                    <a:lnTo>
                      <a:pt x="669" y="256"/>
                    </a:lnTo>
                    <a:lnTo>
                      <a:pt x="555" y="342"/>
                    </a:lnTo>
                    <a:lnTo>
                      <a:pt x="442" y="441"/>
                    </a:lnTo>
                    <a:lnTo>
                      <a:pt x="342" y="555"/>
                    </a:lnTo>
                    <a:lnTo>
                      <a:pt x="257" y="669"/>
                    </a:lnTo>
                    <a:lnTo>
                      <a:pt x="185" y="797"/>
                    </a:lnTo>
                    <a:lnTo>
                      <a:pt x="114" y="925"/>
                    </a:lnTo>
                    <a:lnTo>
                      <a:pt x="57" y="1067"/>
                    </a:lnTo>
                    <a:lnTo>
                      <a:pt x="29" y="1210"/>
                    </a:lnTo>
                    <a:lnTo>
                      <a:pt x="1" y="1366"/>
                    </a:lnTo>
                    <a:lnTo>
                      <a:pt x="1" y="1523"/>
                    </a:lnTo>
                    <a:lnTo>
                      <a:pt x="1" y="1679"/>
                    </a:lnTo>
                    <a:lnTo>
                      <a:pt x="29" y="1836"/>
                    </a:lnTo>
                    <a:lnTo>
                      <a:pt x="57" y="1978"/>
                    </a:lnTo>
                    <a:lnTo>
                      <a:pt x="114" y="2120"/>
                    </a:lnTo>
                    <a:lnTo>
                      <a:pt x="185" y="2248"/>
                    </a:lnTo>
                    <a:lnTo>
                      <a:pt x="257" y="2376"/>
                    </a:lnTo>
                    <a:lnTo>
                      <a:pt x="342" y="2490"/>
                    </a:lnTo>
                    <a:lnTo>
                      <a:pt x="442" y="2604"/>
                    </a:lnTo>
                    <a:lnTo>
                      <a:pt x="555" y="2704"/>
                    </a:lnTo>
                    <a:lnTo>
                      <a:pt x="669" y="2789"/>
                    </a:lnTo>
                    <a:lnTo>
                      <a:pt x="797" y="2860"/>
                    </a:lnTo>
                    <a:lnTo>
                      <a:pt x="925" y="2931"/>
                    </a:lnTo>
                    <a:lnTo>
                      <a:pt x="1068" y="2974"/>
                    </a:lnTo>
                    <a:lnTo>
                      <a:pt x="1210" y="3017"/>
                    </a:lnTo>
                    <a:lnTo>
                      <a:pt x="1367" y="3045"/>
                    </a:lnTo>
                    <a:lnTo>
                      <a:pt x="1680" y="3045"/>
                    </a:lnTo>
                    <a:lnTo>
                      <a:pt x="1822" y="3017"/>
                    </a:lnTo>
                    <a:lnTo>
                      <a:pt x="1978" y="2974"/>
                    </a:lnTo>
                    <a:lnTo>
                      <a:pt x="2121" y="2931"/>
                    </a:lnTo>
                    <a:lnTo>
                      <a:pt x="2249" y="2860"/>
                    </a:lnTo>
                    <a:lnTo>
                      <a:pt x="2377" y="2789"/>
                    </a:lnTo>
                    <a:lnTo>
                      <a:pt x="2491" y="2704"/>
                    </a:lnTo>
                    <a:lnTo>
                      <a:pt x="2605" y="2604"/>
                    </a:lnTo>
                    <a:lnTo>
                      <a:pt x="2704" y="2490"/>
                    </a:lnTo>
                    <a:lnTo>
                      <a:pt x="2790" y="2376"/>
                    </a:lnTo>
                    <a:lnTo>
                      <a:pt x="2861" y="2248"/>
                    </a:lnTo>
                    <a:lnTo>
                      <a:pt x="2932" y="2120"/>
                    </a:lnTo>
                    <a:lnTo>
                      <a:pt x="2975" y="1978"/>
                    </a:lnTo>
                    <a:lnTo>
                      <a:pt x="3017" y="1836"/>
                    </a:lnTo>
                    <a:lnTo>
                      <a:pt x="3046" y="1679"/>
                    </a:lnTo>
                    <a:lnTo>
                      <a:pt x="3046" y="1523"/>
                    </a:lnTo>
                    <a:lnTo>
                      <a:pt x="3046" y="1366"/>
                    </a:lnTo>
                    <a:lnTo>
                      <a:pt x="3017" y="1210"/>
                    </a:lnTo>
                    <a:lnTo>
                      <a:pt x="2975" y="1067"/>
                    </a:lnTo>
                    <a:lnTo>
                      <a:pt x="2932" y="925"/>
                    </a:lnTo>
                    <a:lnTo>
                      <a:pt x="2861" y="797"/>
                    </a:lnTo>
                    <a:lnTo>
                      <a:pt x="2790" y="669"/>
                    </a:lnTo>
                    <a:lnTo>
                      <a:pt x="2704" y="555"/>
                    </a:lnTo>
                    <a:lnTo>
                      <a:pt x="2605" y="441"/>
                    </a:lnTo>
                    <a:lnTo>
                      <a:pt x="2491" y="342"/>
                    </a:lnTo>
                    <a:lnTo>
                      <a:pt x="2377" y="256"/>
                    </a:lnTo>
                    <a:lnTo>
                      <a:pt x="2249" y="185"/>
                    </a:lnTo>
                    <a:lnTo>
                      <a:pt x="2121" y="114"/>
                    </a:lnTo>
                    <a:lnTo>
                      <a:pt x="1978" y="71"/>
                    </a:lnTo>
                    <a:lnTo>
                      <a:pt x="1822" y="29"/>
                    </a:lnTo>
                    <a:lnTo>
                      <a:pt x="168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26"/>
              <p:cNvSpPr/>
              <p:nvPr/>
            </p:nvSpPr>
            <p:spPr>
              <a:xfrm>
                <a:off x="1657350" y="1114550"/>
                <a:ext cx="484527" cy="1381523"/>
              </a:xfrm>
              <a:custGeom>
                <a:rect b="b" l="l" r="r" t="t"/>
                <a:pathLst>
                  <a:path extrusionOk="0" h="41509" w="14558">
                    <a:moveTo>
                      <a:pt x="4525" y="0"/>
                    </a:moveTo>
                    <a:lnTo>
                      <a:pt x="4283" y="28"/>
                    </a:lnTo>
                    <a:lnTo>
                      <a:pt x="4042" y="57"/>
                    </a:lnTo>
                    <a:lnTo>
                      <a:pt x="3800" y="100"/>
                    </a:lnTo>
                    <a:lnTo>
                      <a:pt x="3558" y="157"/>
                    </a:lnTo>
                    <a:lnTo>
                      <a:pt x="3330" y="228"/>
                    </a:lnTo>
                    <a:lnTo>
                      <a:pt x="3102" y="299"/>
                    </a:lnTo>
                    <a:lnTo>
                      <a:pt x="2875" y="384"/>
                    </a:lnTo>
                    <a:lnTo>
                      <a:pt x="2661" y="484"/>
                    </a:lnTo>
                    <a:lnTo>
                      <a:pt x="2462" y="598"/>
                    </a:lnTo>
                    <a:lnTo>
                      <a:pt x="2263" y="711"/>
                    </a:lnTo>
                    <a:lnTo>
                      <a:pt x="2064" y="840"/>
                    </a:lnTo>
                    <a:lnTo>
                      <a:pt x="1879" y="982"/>
                    </a:lnTo>
                    <a:lnTo>
                      <a:pt x="1694" y="1124"/>
                    </a:lnTo>
                    <a:lnTo>
                      <a:pt x="1523" y="1281"/>
                    </a:lnTo>
                    <a:lnTo>
                      <a:pt x="1366" y="1437"/>
                    </a:lnTo>
                    <a:lnTo>
                      <a:pt x="1210" y="1608"/>
                    </a:lnTo>
                    <a:lnTo>
                      <a:pt x="1053" y="1779"/>
                    </a:lnTo>
                    <a:lnTo>
                      <a:pt x="911" y="1964"/>
                    </a:lnTo>
                    <a:lnTo>
                      <a:pt x="783" y="2149"/>
                    </a:lnTo>
                    <a:lnTo>
                      <a:pt x="669" y="2348"/>
                    </a:lnTo>
                    <a:lnTo>
                      <a:pt x="555" y="2547"/>
                    </a:lnTo>
                    <a:lnTo>
                      <a:pt x="456" y="2761"/>
                    </a:lnTo>
                    <a:lnTo>
                      <a:pt x="356" y="2960"/>
                    </a:lnTo>
                    <a:lnTo>
                      <a:pt x="271" y="3188"/>
                    </a:lnTo>
                    <a:lnTo>
                      <a:pt x="199" y="3401"/>
                    </a:lnTo>
                    <a:lnTo>
                      <a:pt x="143" y="3629"/>
                    </a:lnTo>
                    <a:lnTo>
                      <a:pt x="86" y="3856"/>
                    </a:lnTo>
                    <a:lnTo>
                      <a:pt x="43" y="4084"/>
                    </a:lnTo>
                    <a:lnTo>
                      <a:pt x="15" y="4312"/>
                    </a:lnTo>
                    <a:lnTo>
                      <a:pt x="0" y="4554"/>
                    </a:lnTo>
                    <a:lnTo>
                      <a:pt x="0" y="4795"/>
                    </a:lnTo>
                    <a:lnTo>
                      <a:pt x="0" y="5037"/>
                    </a:lnTo>
                    <a:lnTo>
                      <a:pt x="15" y="5279"/>
                    </a:lnTo>
                    <a:lnTo>
                      <a:pt x="57" y="5521"/>
                    </a:lnTo>
                    <a:lnTo>
                      <a:pt x="5052" y="37467"/>
                    </a:lnTo>
                    <a:lnTo>
                      <a:pt x="5109" y="37709"/>
                    </a:lnTo>
                    <a:lnTo>
                      <a:pt x="5152" y="37951"/>
                    </a:lnTo>
                    <a:lnTo>
                      <a:pt x="5223" y="38179"/>
                    </a:lnTo>
                    <a:lnTo>
                      <a:pt x="5308" y="38407"/>
                    </a:lnTo>
                    <a:lnTo>
                      <a:pt x="5393" y="38620"/>
                    </a:lnTo>
                    <a:lnTo>
                      <a:pt x="5493" y="38833"/>
                    </a:lnTo>
                    <a:lnTo>
                      <a:pt x="5607" y="39047"/>
                    </a:lnTo>
                    <a:lnTo>
                      <a:pt x="5721" y="39246"/>
                    </a:lnTo>
                    <a:lnTo>
                      <a:pt x="5849" y="39431"/>
                    </a:lnTo>
                    <a:lnTo>
                      <a:pt x="5977" y="39630"/>
                    </a:lnTo>
                    <a:lnTo>
                      <a:pt x="6133" y="39801"/>
                    </a:lnTo>
                    <a:lnTo>
                      <a:pt x="6276" y="39972"/>
                    </a:lnTo>
                    <a:lnTo>
                      <a:pt x="6446" y="40143"/>
                    </a:lnTo>
                    <a:lnTo>
                      <a:pt x="6603" y="40299"/>
                    </a:lnTo>
                    <a:lnTo>
                      <a:pt x="6788" y="40441"/>
                    </a:lnTo>
                    <a:lnTo>
                      <a:pt x="6973" y="40584"/>
                    </a:lnTo>
                    <a:lnTo>
                      <a:pt x="7158" y="40712"/>
                    </a:lnTo>
                    <a:lnTo>
                      <a:pt x="7357" y="40840"/>
                    </a:lnTo>
                    <a:lnTo>
                      <a:pt x="7556" y="40954"/>
                    </a:lnTo>
                    <a:lnTo>
                      <a:pt x="7756" y="41053"/>
                    </a:lnTo>
                    <a:lnTo>
                      <a:pt x="7969" y="41153"/>
                    </a:lnTo>
                    <a:lnTo>
                      <a:pt x="8182" y="41224"/>
                    </a:lnTo>
                    <a:lnTo>
                      <a:pt x="8410" y="41295"/>
                    </a:lnTo>
                    <a:lnTo>
                      <a:pt x="8624" y="41366"/>
                    </a:lnTo>
                    <a:lnTo>
                      <a:pt x="8851" y="41409"/>
                    </a:lnTo>
                    <a:lnTo>
                      <a:pt x="9093" y="41452"/>
                    </a:lnTo>
                    <a:lnTo>
                      <a:pt x="9321" y="41480"/>
                    </a:lnTo>
                    <a:lnTo>
                      <a:pt x="9563" y="41509"/>
                    </a:lnTo>
                    <a:lnTo>
                      <a:pt x="9790" y="41509"/>
                    </a:lnTo>
                    <a:lnTo>
                      <a:pt x="10032" y="41494"/>
                    </a:lnTo>
                    <a:lnTo>
                      <a:pt x="10274" y="41480"/>
                    </a:lnTo>
                    <a:lnTo>
                      <a:pt x="10516" y="41452"/>
                    </a:lnTo>
                    <a:lnTo>
                      <a:pt x="10758" y="41409"/>
                    </a:lnTo>
                    <a:lnTo>
                      <a:pt x="11000" y="41352"/>
                    </a:lnTo>
                    <a:lnTo>
                      <a:pt x="11228" y="41281"/>
                    </a:lnTo>
                    <a:lnTo>
                      <a:pt x="11455" y="41210"/>
                    </a:lnTo>
                    <a:lnTo>
                      <a:pt x="11669" y="41110"/>
                    </a:lnTo>
                    <a:lnTo>
                      <a:pt x="11882" y="41011"/>
                    </a:lnTo>
                    <a:lnTo>
                      <a:pt x="12096" y="40911"/>
                    </a:lnTo>
                    <a:lnTo>
                      <a:pt x="12295" y="40783"/>
                    </a:lnTo>
                    <a:lnTo>
                      <a:pt x="12494" y="40669"/>
                    </a:lnTo>
                    <a:lnTo>
                      <a:pt x="12679" y="40527"/>
                    </a:lnTo>
                    <a:lnTo>
                      <a:pt x="12850" y="40385"/>
                    </a:lnTo>
                    <a:lnTo>
                      <a:pt x="13035" y="40228"/>
                    </a:lnTo>
                    <a:lnTo>
                      <a:pt x="13191" y="40071"/>
                    </a:lnTo>
                    <a:lnTo>
                      <a:pt x="13348" y="39901"/>
                    </a:lnTo>
                    <a:lnTo>
                      <a:pt x="13504" y="39716"/>
                    </a:lnTo>
                    <a:lnTo>
                      <a:pt x="13633" y="39545"/>
                    </a:lnTo>
                    <a:lnTo>
                      <a:pt x="13775" y="39346"/>
                    </a:lnTo>
                    <a:lnTo>
                      <a:pt x="13889" y="39161"/>
                    </a:lnTo>
                    <a:lnTo>
                      <a:pt x="14002" y="38962"/>
                    </a:lnTo>
                    <a:lnTo>
                      <a:pt x="14102" y="38748"/>
                    </a:lnTo>
                    <a:lnTo>
                      <a:pt x="14202" y="38535"/>
                    </a:lnTo>
                    <a:lnTo>
                      <a:pt x="14287" y="38321"/>
                    </a:lnTo>
                    <a:lnTo>
                      <a:pt x="14358" y="38108"/>
                    </a:lnTo>
                    <a:lnTo>
                      <a:pt x="14415" y="37880"/>
                    </a:lnTo>
                    <a:lnTo>
                      <a:pt x="14472" y="37652"/>
                    </a:lnTo>
                    <a:lnTo>
                      <a:pt x="14515" y="37425"/>
                    </a:lnTo>
                    <a:lnTo>
                      <a:pt x="14543" y="37183"/>
                    </a:lnTo>
                    <a:lnTo>
                      <a:pt x="14557" y="36955"/>
                    </a:lnTo>
                    <a:lnTo>
                      <a:pt x="14557" y="36713"/>
                    </a:lnTo>
                    <a:lnTo>
                      <a:pt x="14557" y="36471"/>
                    </a:lnTo>
                    <a:lnTo>
                      <a:pt x="14529" y="36229"/>
                    </a:lnTo>
                    <a:lnTo>
                      <a:pt x="14501" y="35988"/>
                    </a:lnTo>
                    <a:lnTo>
                      <a:pt x="9492" y="4041"/>
                    </a:lnTo>
                    <a:lnTo>
                      <a:pt x="9449" y="3799"/>
                    </a:lnTo>
                    <a:lnTo>
                      <a:pt x="9392" y="3557"/>
                    </a:lnTo>
                    <a:lnTo>
                      <a:pt x="9335" y="3330"/>
                    </a:lnTo>
                    <a:lnTo>
                      <a:pt x="9250" y="3102"/>
                    </a:lnTo>
                    <a:lnTo>
                      <a:pt x="9164" y="2889"/>
                    </a:lnTo>
                    <a:lnTo>
                      <a:pt x="9065" y="2675"/>
                    </a:lnTo>
                    <a:lnTo>
                      <a:pt x="8951" y="2462"/>
                    </a:lnTo>
                    <a:lnTo>
                      <a:pt x="8837" y="2263"/>
                    </a:lnTo>
                    <a:lnTo>
                      <a:pt x="8709" y="2063"/>
                    </a:lnTo>
                    <a:lnTo>
                      <a:pt x="8567" y="1878"/>
                    </a:lnTo>
                    <a:lnTo>
                      <a:pt x="8424" y="1708"/>
                    </a:lnTo>
                    <a:lnTo>
                      <a:pt x="8268" y="1523"/>
                    </a:lnTo>
                    <a:lnTo>
                      <a:pt x="8111" y="1366"/>
                    </a:lnTo>
                    <a:lnTo>
                      <a:pt x="7941" y="1210"/>
                    </a:lnTo>
                    <a:lnTo>
                      <a:pt x="7770" y="1053"/>
                    </a:lnTo>
                    <a:lnTo>
                      <a:pt x="7585" y="925"/>
                    </a:lnTo>
                    <a:lnTo>
                      <a:pt x="7400" y="783"/>
                    </a:lnTo>
                    <a:lnTo>
                      <a:pt x="7201" y="669"/>
                    </a:lnTo>
                    <a:lnTo>
                      <a:pt x="7001" y="555"/>
                    </a:lnTo>
                    <a:lnTo>
                      <a:pt x="6802" y="455"/>
                    </a:lnTo>
                    <a:lnTo>
                      <a:pt x="6589" y="356"/>
                    </a:lnTo>
                    <a:lnTo>
                      <a:pt x="6375" y="270"/>
                    </a:lnTo>
                    <a:lnTo>
                      <a:pt x="6148" y="199"/>
                    </a:lnTo>
                    <a:lnTo>
                      <a:pt x="5920" y="142"/>
                    </a:lnTo>
                    <a:lnTo>
                      <a:pt x="5692" y="85"/>
                    </a:lnTo>
                    <a:lnTo>
                      <a:pt x="5465" y="43"/>
                    </a:lnTo>
                    <a:lnTo>
                      <a:pt x="5237" y="14"/>
                    </a:lnTo>
                    <a:lnTo>
                      <a:pt x="4995"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26"/>
              <p:cNvSpPr/>
              <p:nvPr/>
            </p:nvSpPr>
            <p:spPr>
              <a:xfrm>
                <a:off x="2076009" y="1114550"/>
                <a:ext cx="477903" cy="1197771"/>
              </a:xfrm>
              <a:custGeom>
                <a:rect b="b" l="l" r="r" t="t"/>
                <a:pathLst>
                  <a:path extrusionOk="0" h="35988" w="14359">
                    <a:moveTo>
                      <a:pt x="9463" y="0"/>
                    </a:moveTo>
                    <a:lnTo>
                      <a:pt x="9236" y="14"/>
                    </a:lnTo>
                    <a:lnTo>
                      <a:pt x="8994" y="28"/>
                    </a:lnTo>
                    <a:lnTo>
                      <a:pt x="8766" y="71"/>
                    </a:lnTo>
                    <a:lnTo>
                      <a:pt x="8538" y="114"/>
                    </a:lnTo>
                    <a:lnTo>
                      <a:pt x="8311" y="171"/>
                    </a:lnTo>
                    <a:lnTo>
                      <a:pt x="8083" y="242"/>
                    </a:lnTo>
                    <a:lnTo>
                      <a:pt x="7870" y="313"/>
                    </a:lnTo>
                    <a:lnTo>
                      <a:pt x="7656" y="398"/>
                    </a:lnTo>
                    <a:lnTo>
                      <a:pt x="7443" y="498"/>
                    </a:lnTo>
                    <a:lnTo>
                      <a:pt x="7244" y="612"/>
                    </a:lnTo>
                    <a:lnTo>
                      <a:pt x="7044" y="726"/>
                    </a:lnTo>
                    <a:lnTo>
                      <a:pt x="6859" y="854"/>
                    </a:lnTo>
                    <a:lnTo>
                      <a:pt x="6674" y="996"/>
                    </a:lnTo>
                    <a:lnTo>
                      <a:pt x="6489" y="1138"/>
                    </a:lnTo>
                    <a:lnTo>
                      <a:pt x="6319" y="1281"/>
                    </a:lnTo>
                    <a:lnTo>
                      <a:pt x="6148" y="1451"/>
                    </a:lnTo>
                    <a:lnTo>
                      <a:pt x="5991" y="1622"/>
                    </a:lnTo>
                    <a:lnTo>
                      <a:pt x="5849" y="1793"/>
                    </a:lnTo>
                    <a:lnTo>
                      <a:pt x="5707" y="1978"/>
                    </a:lnTo>
                    <a:lnTo>
                      <a:pt x="5564" y="2163"/>
                    </a:lnTo>
                    <a:lnTo>
                      <a:pt x="5451" y="2362"/>
                    </a:lnTo>
                    <a:lnTo>
                      <a:pt x="5337" y="2576"/>
                    </a:lnTo>
                    <a:lnTo>
                      <a:pt x="5223" y="2789"/>
                    </a:lnTo>
                    <a:lnTo>
                      <a:pt x="5137" y="3003"/>
                    </a:lnTo>
                    <a:lnTo>
                      <a:pt x="5052" y="3230"/>
                    </a:lnTo>
                    <a:lnTo>
                      <a:pt x="4981" y="3458"/>
                    </a:lnTo>
                    <a:lnTo>
                      <a:pt x="4924" y="3686"/>
                    </a:lnTo>
                    <a:lnTo>
                      <a:pt x="4867" y="3927"/>
                    </a:lnTo>
                    <a:lnTo>
                      <a:pt x="72" y="30352"/>
                    </a:lnTo>
                    <a:lnTo>
                      <a:pt x="43" y="30594"/>
                    </a:lnTo>
                    <a:lnTo>
                      <a:pt x="15" y="30836"/>
                    </a:lnTo>
                    <a:lnTo>
                      <a:pt x="1" y="31078"/>
                    </a:lnTo>
                    <a:lnTo>
                      <a:pt x="1" y="31320"/>
                    </a:lnTo>
                    <a:lnTo>
                      <a:pt x="15" y="31548"/>
                    </a:lnTo>
                    <a:lnTo>
                      <a:pt x="29" y="31790"/>
                    </a:lnTo>
                    <a:lnTo>
                      <a:pt x="72" y="32017"/>
                    </a:lnTo>
                    <a:lnTo>
                      <a:pt x="114" y="32245"/>
                    </a:lnTo>
                    <a:lnTo>
                      <a:pt x="171" y="32473"/>
                    </a:lnTo>
                    <a:lnTo>
                      <a:pt x="242" y="32700"/>
                    </a:lnTo>
                    <a:lnTo>
                      <a:pt x="314" y="32914"/>
                    </a:lnTo>
                    <a:lnTo>
                      <a:pt x="413" y="33127"/>
                    </a:lnTo>
                    <a:lnTo>
                      <a:pt x="499" y="33341"/>
                    </a:lnTo>
                    <a:lnTo>
                      <a:pt x="612" y="33540"/>
                    </a:lnTo>
                    <a:lnTo>
                      <a:pt x="726" y="33739"/>
                    </a:lnTo>
                    <a:lnTo>
                      <a:pt x="854" y="33924"/>
                    </a:lnTo>
                    <a:lnTo>
                      <a:pt x="997" y="34109"/>
                    </a:lnTo>
                    <a:lnTo>
                      <a:pt x="1139" y="34294"/>
                    </a:lnTo>
                    <a:lnTo>
                      <a:pt x="1295" y="34465"/>
                    </a:lnTo>
                    <a:lnTo>
                      <a:pt x="1452" y="34636"/>
                    </a:lnTo>
                    <a:lnTo>
                      <a:pt x="1623" y="34792"/>
                    </a:lnTo>
                    <a:lnTo>
                      <a:pt x="1793" y="34934"/>
                    </a:lnTo>
                    <a:lnTo>
                      <a:pt x="1978" y="35077"/>
                    </a:lnTo>
                    <a:lnTo>
                      <a:pt x="2163" y="35219"/>
                    </a:lnTo>
                    <a:lnTo>
                      <a:pt x="2363" y="35333"/>
                    </a:lnTo>
                    <a:lnTo>
                      <a:pt x="2576" y="35447"/>
                    </a:lnTo>
                    <a:lnTo>
                      <a:pt x="2790" y="35561"/>
                    </a:lnTo>
                    <a:lnTo>
                      <a:pt x="3003" y="35646"/>
                    </a:lnTo>
                    <a:lnTo>
                      <a:pt x="3231" y="35731"/>
                    </a:lnTo>
                    <a:lnTo>
                      <a:pt x="3458" y="35803"/>
                    </a:lnTo>
                    <a:lnTo>
                      <a:pt x="3686" y="35859"/>
                    </a:lnTo>
                    <a:lnTo>
                      <a:pt x="3928" y="35916"/>
                    </a:lnTo>
                    <a:lnTo>
                      <a:pt x="4170" y="35959"/>
                    </a:lnTo>
                    <a:lnTo>
                      <a:pt x="4412" y="35973"/>
                    </a:lnTo>
                    <a:lnTo>
                      <a:pt x="4654" y="35988"/>
                    </a:lnTo>
                    <a:lnTo>
                      <a:pt x="4896" y="35988"/>
                    </a:lnTo>
                    <a:lnTo>
                      <a:pt x="5137" y="35973"/>
                    </a:lnTo>
                    <a:lnTo>
                      <a:pt x="5365" y="35959"/>
                    </a:lnTo>
                    <a:lnTo>
                      <a:pt x="5593" y="35916"/>
                    </a:lnTo>
                    <a:lnTo>
                      <a:pt x="5821" y="35874"/>
                    </a:lnTo>
                    <a:lnTo>
                      <a:pt x="6048" y="35817"/>
                    </a:lnTo>
                    <a:lnTo>
                      <a:pt x="6276" y="35746"/>
                    </a:lnTo>
                    <a:lnTo>
                      <a:pt x="6489" y="35674"/>
                    </a:lnTo>
                    <a:lnTo>
                      <a:pt x="6703" y="35589"/>
                    </a:lnTo>
                    <a:lnTo>
                      <a:pt x="6916" y="35489"/>
                    </a:lnTo>
                    <a:lnTo>
                      <a:pt x="7115" y="35376"/>
                    </a:lnTo>
                    <a:lnTo>
                      <a:pt x="7315" y="35262"/>
                    </a:lnTo>
                    <a:lnTo>
                      <a:pt x="7514" y="35134"/>
                    </a:lnTo>
                    <a:lnTo>
                      <a:pt x="7699" y="35006"/>
                    </a:lnTo>
                    <a:lnTo>
                      <a:pt x="7870" y="34849"/>
                    </a:lnTo>
                    <a:lnTo>
                      <a:pt x="8040" y="34707"/>
                    </a:lnTo>
                    <a:lnTo>
                      <a:pt x="8211" y="34536"/>
                    </a:lnTo>
                    <a:lnTo>
                      <a:pt x="8368" y="34380"/>
                    </a:lnTo>
                    <a:lnTo>
                      <a:pt x="8524" y="34195"/>
                    </a:lnTo>
                    <a:lnTo>
                      <a:pt x="8652" y="34010"/>
                    </a:lnTo>
                    <a:lnTo>
                      <a:pt x="8795" y="33825"/>
                    </a:lnTo>
                    <a:lnTo>
                      <a:pt x="8908" y="33625"/>
                    </a:lnTo>
                    <a:lnTo>
                      <a:pt x="9022" y="33412"/>
                    </a:lnTo>
                    <a:lnTo>
                      <a:pt x="9136" y="33213"/>
                    </a:lnTo>
                    <a:lnTo>
                      <a:pt x="9221" y="32985"/>
                    </a:lnTo>
                    <a:lnTo>
                      <a:pt x="9307" y="32772"/>
                    </a:lnTo>
                    <a:lnTo>
                      <a:pt x="9378" y="32530"/>
                    </a:lnTo>
                    <a:lnTo>
                      <a:pt x="9449" y="32302"/>
                    </a:lnTo>
                    <a:lnTo>
                      <a:pt x="9492" y="32060"/>
                    </a:lnTo>
                    <a:lnTo>
                      <a:pt x="14287" y="5635"/>
                    </a:lnTo>
                    <a:lnTo>
                      <a:pt x="14330" y="5393"/>
                    </a:lnTo>
                    <a:lnTo>
                      <a:pt x="14344" y="5151"/>
                    </a:lnTo>
                    <a:lnTo>
                      <a:pt x="14358" y="4909"/>
                    </a:lnTo>
                    <a:lnTo>
                      <a:pt x="14358" y="4667"/>
                    </a:lnTo>
                    <a:lnTo>
                      <a:pt x="14344" y="4440"/>
                    </a:lnTo>
                    <a:lnTo>
                      <a:pt x="14330" y="4198"/>
                    </a:lnTo>
                    <a:lnTo>
                      <a:pt x="14287" y="3970"/>
                    </a:lnTo>
                    <a:lnTo>
                      <a:pt x="14245" y="3742"/>
                    </a:lnTo>
                    <a:lnTo>
                      <a:pt x="14188" y="3515"/>
                    </a:lnTo>
                    <a:lnTo>
                      <a:pt x="14117" y="3287"/>
                    </a:lnTo>
                    <a:lnTo>
                      <a:pt x="14045" y="3074"/>
                    </a:lnTo>
                    <a:lnTo>
                      <a:pt x="13960" y="2860"/>
                    </a:lnTo>
                    <a:lnTo>
                      <a:pt x="13860" y="2647"/>
                    </a:lnTo>
                    <a:lnTo>
                      <a:pt x="13747" y="2448"/>
                    </a:lnTo>
                    <a:lnTo>
                      <a:pt x="13633" y="2248"/>
                    </a:lnTo>
                    <a:lnTo>
                      <a:pt x="13505" y="2063"/>
                    </a:lnTo>
                    <a:lnTo>
                      <a:pt x="13377" y="1878"/>
                    </a:lnTo>
                    <a:lnTo>
                      <a:pt x="13220" y="1693"/>
                    </a:lnTo>
                    <a:lnTo>
                      <a:pt x="13078" y="1523"/>
                    </a:lnTo>
                    <a:lnTo>
                      <a:pt x="12907" y="1352"/>
                    </a:lnTo>
                    <a:lnTo>
                      <a:pt x="12736" y="1195"/>
                    </a:lnTo>
                    <a:lnTo>
                      <a:pt x="12566" y="1053"/>
                    </a:lnTo>
                    <a:lnTo>
                      <a:pt x="12381" y="911"/>
                    </a:lnTo>
                    <a:lnTo>
                      <a:pt x="12196" y="783"/>
                    </a:lnTo>
                    <a:lnTo>
                      <a:pt x="11996" y="655"/>
                    </a:lnTo>
                    <a:lnTo>
                      <a:pt x="11783" y="541"/>
                    </a:lnTo>
                    <a:lnTo>
                      <a:pt x="11584" y="441"/>
                    </a:lnTo>
                    <a:lnTo>
                      <a:pt x="11356" y="342"/>
                    </a:lnTo>
                    <a:lnTo>
                      <a:pt x="11128" y="256"/>
                    </a:lnTo>
                    <a:lnTo>
                      <a:pt x="10901" y="185"/>
                    </a:lnTo>
                    <a:lnTo>
                      <a:pt x="10673" y="128"/>
                    </a:lnTo>
                    <a:lnTo>
                      <a:pt x="10431" y="71"/>
                    </a:lnTo>
                    <a:lnTo>
                      <a:pt x="10189" y="43"/>
                    </a:lnTo>
                    <a:lnTo>
                      <a:pt x="9947" y="14"/>
                    </a:lnTo>
                    <a:lnTo>
                      <a:pt x="9705"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26"/>
              <p:cNvSpPr/>
              <p:nvPr/>
            </p:nvSpPr>
            <p:spPr>
              <a:xfrm>
                <a:off x="1734998" y="2217094"/>
                <a:ext cx="575954" cy="703792"/>
              </a:xfrm>
              <a:custGeom>
                <a:rect b="b" l="l" r="r" t="t"/>
                <a:pathLst>
                  <a:path extrusionOk="0" h="21146" w="17305">
                    <a:moveTo>
                      <a:pt x="11485" y="0"/>
                    </a:moveTo>
                    <a:lnTo>
                      <a:pt x="11214" y="15"/>
                    </a:lnTo>
                    <a:lnTo>
                      <a:pt x="10930" y="29"/>
                    </a:lnTo>
                    <a:lnTo>
                      <a:pt x="10659" y="71"/>
                    </a:lnTo>
                    <a:lnTo>
                      <a:pt x="10375" y="114"/>
                    </a:lnTo>
                    <a:lnTo>
                      <a:pt x="10104" y="185"/>
                    </a:lnTo>
                    <a:lnTo>
                      <a:pt x="9834" y="256"/>
                    </a:lnTo>
                    <a:lnTo>
                      <a:pt x="9578" y="342"/>
                    </a:lnTo>
                    <a:lnTo>
                      <a:pt x="9322" y="441"/>
                    </a:lnTo>
                    <a:lnTo>
                      <a:pt x="9065" y="555"/>
                    </a:lnTo>
                    <a:lnTo>
                      <a:pt x="8809" y="683"/>
                    </a:lnTo>
                    <a:lnTo>
                      <a:pt x="8567" y="811"/>
                    </a:lnTo>
                    <a:lnTo>
                      <a:pt x="8325" y="968"/>
                    </a:lnTo>
                    <a:lnTo>
                      <a:pt x="8098" y="1124"/>
                    </a:lnTo>
                    <a:lnTo>
                      <a:pt x="7870" y="1295"/>
                    </a:lnTo>
                    <a:lnTo>
                      <a:pt x="7657" y="1480"/>
                    </a:lnTo>
                    <a:lnTo>
                      <a:pt x="7443" y="1679"/>
                    </a:lnTo>
                    <a:lnTo>
                      <a:pt x="7244" y="1879"/>
                    </a:lnTo>
                    <a:lnTo>
                      <a:pt x="7059" y="2092"/>
                    </a:lnTo>
                    <a:lnTo>
                      <a:pt x="6874" y="2320"/>
                    </a:lnTo>
                    <a:lnTo>
                      <a:pt x="6703" y="2562"/>
                    </a:lnTo>
                    <a:lnTo>
                      <a:pt x="6547" y="2818"/>
                    </a:lnTo>
                    <a:lnTo>
                      <a:pt x="826" y="12380"/>
                    </a:lnTo>
                    <a:lnTo>
                      <a:pt x="684" y="12636"/>
                    </a:lnTo>
                    <a:lnTo>
                      <a:pt x="542" y="12907"/>
                    </a:lnTo>
                    <a:lnTo>
                      <a:pt x="428" y="13177"/>
                    </a:lnTo>
                    <a:lnTo>
                      <a:pt x="328" y="13448"/>
                    </a:lnTo>
                    <a:lnTo>
                      <a:pt x="243" y="13718"/>
                    </a:lnTo>
                    <a:lnTo>
                      <a:pt x="172" y="13988"/>
                    </a:lnTo>
                    <a:lnTo>
                      <a:pt x="101" y="14273"/>
                    </a:lnTo>
                    <a:lnTo>
                      <a:pt x="58" y="14543"/>
                    </a:lnTo>
                    <a:lnTo>
                      <a:pt x="29" y="14828"/>
                    </a:lnTo>
                    <a:lnTo>
                      <a:pt x="15" y="15112"/>
                    </a:lnTo>
                    <a:lnTo>
                      <a:pt x="1" y="15383"/>
                    </a:lnTo>
                    <a:lnTo>
                      <a:pt x="15" y="15667"/>
                    </a:lnTo>
                    <a:lnTo>
                      <a:pt x="44" y="15952"/>
                    </a:lnTo>
                    <a:lnTo>
                      <a:pt x="72" y="16222"/>
                    </a:lnTo>
                    <a:lnTo>
                      <a:pt x="115" y="16493"/>
                    </a:lnTo>
                    <a:lnTo>
                      <a:pt x="186" y="16763"/>
                    </a:lnTo>
                    <a:lnTo>
                      <a:pt x="257" y="17034"/>
                    </a:lnTo>
                    <a:lnTo>
                      <a:pt x="342" y="17304"/>
                    </a:lnTo>
                    <a:lnTo>
                      <a:pt x="442" y="17560"/>
                    </a:lnTo>
                    <a:lnTo>
                      <a:pt x="556" y="17816"/>
                    </a:lnTo>
                    <a:lnTo>
                      <a:pt x="684" y="18072"/>
                    </a:lnTo>
                    <a:lnTo>
                      <a:pt x="812" y="18314"/>
                    </a:lnTo>
                    <a:lnTo>
                      <a:pt x="969" y="18556"/>
                    </a:lnTo>
                    <a:lnTo>
                      <a:pt x="1125" y="18784"/>
                    </a:lnTo>
                    <a:lnTo>
                      <a:pt x="1296" y="19011"/>
                    </a:lnTo>
                    <a:lnTo>
                      <a:pt x="1481" y="19225"/>
                    </a:lnTo>
                    <a:lnTo>
                      <a:pt x="1680" y="19438"/>
                    </a:lnTo>
                    <a:lnTo>
                      <a:pt x="1879" y="19638"/>
                    </a:lnTo>
                    <a:lnTo>
                      <a:pt x="2107" y="19823"/>
                    </a:lnTo>
                    <a:lnTo>
                      <a:pt x="2335" y="20008"/>
                    </a:lnTo>
                    <a:lnTo>
                      <a:pt x="2577" y="20178"/>
                    </a:lnTo>
                    <a:lnTo>
                      <a:pt x="2819" y="20335"/>
                    </a:lnTo>
                    <a:lnTo>
                      <a:pt x="3075" y="20477"/>
                    </a:lnTo>
                    <a:lnTo>
                      <a:pt x="3345" y="20605"/>
                    </a:lnTo>
                    <a:lnTo>
                      <a:pt x="3615" y="20733"/>
                    </a:lnTo>
                    <a:lnTo>
                      <a:pt x="3886" y="20833"/>
                    </a:lnTo>
                    <a:lnTo>
                      <a:pt x="4156" y="20918"/>
                    </a:lnTo>
                    <a:lnTo>
                      <a:pt x="4426" y="20989"/>
                    </a:lnTo>
                    <a:lnTo>
                      <a:pt x="4711" y="21046"/>
                    </a:lnTo>
                    <a:lnTo>
                      <a:pt x="4981" y="21089"/>
                    </a:lnTo>
                    <a:lnTo>
                      <a:pt x="5266" y="21132"/>
                    </a:lnTo>
                    <a:lnTo>
                      <a:pt x="5551" y="21146"/>
                    </a:lnTo>
                    <a:lnTo>
                      <a:pt x="6106" y="21146"/>
                    </a:lnTo>
                    <a:lnTo>
                      <a:pt x="6390" y="21118"/>
                    </a:lnTo>
                    <a:lnTo>
                      <a:pt x="6661" y="21089"/>
                    </a:lnTo>
                    <a:lnTo>
                      <a:pt x="6931" y="21032"/>
                    </a:lnTo>
                    <a:lnTo>
                      <a:pt x="7201" y="20975"/>
                    </a:lnTo>
                    <a:lnTo>
                      <a:pt x="7472" y="20904"/>
                    </a:lnTo>
                    <a:lnTo>
                      <a:pt x="7742" y="20819"/>
                    </a:lnTo>
                    <a:lnTo>
                      <a:pt x="7998" y="20719"/>
                    </a:lnTo>
                    <a:lnTo>
                      <a:pt x="8254" y="20605"/>
                    </a:lnTo>
                    <a:lnTo>
                      <a:pt x="8510" y="20477"/>
                    </a:lnTo>
                    <a:lnTo>
                      <a:pt x="8752" y="20335"/>
                    </a:lnTo>
                    <a:lnTo>
                      <a:pt x="8994" y="20193"/>
                    </a:lnTo>
                    <a:lnTo>
                      <a:pt x="9222" y="20036"/>
                    </a:lnTo>
                    <a:lnTo>
                      <a:pt x="9450" y="19865"/>
                    </a:lnTo>
                    <a:lnTo>
                      <a:pt x="9663" y="19680"/>
                    </a:lnTo>
                    <a:lnTo>
                      <a:pt x="9877" y="19481"/>
                    </a:lnTo>
                    <a:lnTo>
                      <a:pt x="10076" y="19268"/>
                    </a:lnTo>
                    <a:lnTo>
                      <a:pt x="10261" y="19054"/>
                    </a:lnTo>
                    <a:lnTo>
                      <a:pt x="10446" y="18826"/>
                    </a:lnTo>
                    <a:lnTo>
                      <a:pt x="10616" y="18585"/>
                    </a:lnTo>
                    <a:lnTo>
                      <a:pt x="10773" y="18328"/>
                    </a:lnTo>
                    <a:lnTo>
                      <a:pt x="16493" y="8766"/>
                    </a:lnTo>
                    <a:lnTo>
                      <a:pt x="16636" y="8510"/>
                    </a:lnTo>
                    <a:lnTo>
                      <a:pt x="16764" y="8254"/>
                    </a:lnTo>
                    <a:lnTo>
                      <a:pt x="16892" y="7983"/>
                    </a:lnTo>
                    <a:lnTo>
                      <a:pt x="16991" y="7713"/>
                    </a:lnTo>
                    <a:lnTo>
                      <a:pt x="17077" y="7443"/>
                    </a:lnTo>
                    <a:lnTo>
                      <a:pt x="17148" y="7158"/>
                    </a:lnTo>
                    <a:lnTo>
                      <a:pt x="17205" y="6888"/>
                    </a:lnTo>
                    <a:lnTo>
                      <a:pt x="17262" y="6603"/>
                    </a:lnTo>
                    <a:lnTo>
                      <a:pt x="17290" y="6318"/>
                    </a:lnTo>
                    <a:lnTo>
                      <a:pt x="17305" y="6048"/>
                    </a:lnTo>
                    <a:lnTo>
                      <a:pt x="17305" y="5763"/>
                    </a:lnTo>
                    <a:lnTo>
                      <a:pt x="17305" y="5479"/>
                    </a:lnTo>
                    <a:lnTo>
                      <a:pt x="17276" y="5208"/>
                    </a:lnTo>
                    <a:lnTo>
                      <a:pt x="17248" y="4924"/>
                    </a:lnTo>
                    <a:lnTo>
                      <a:pt x="17191" y="4653"/>
                    </a:lnTo>
                    <a:lnTo>
                      <a:pt x="17134" y="4383"/>
                    </a:lnTo>
                    <a:lnTo>
                      <a:pt x="17063" y="4113"/>
                    </a:lnTo>
                    <a:lnTo>
                      <a:pt x="16977" y="3842"/>
                    </a:lnTo>
                    <a:lnTo>
                      <a:pt x="16878" y="3586"/>
                    </a:lnTo>
                    <a:lnTo>
                      <a:pt x="16764" y="3330"/>
                    </a:lnTo>
                    <a:lnTo>
                      <a:pt x="16636" y="3088"/>
                    </a:lnTo>
                    <a:lnTo>
                      <a:pt x="16508" y="2832"/>
                    </a:lnTo>
                    <a:lnTo>
                      <a:pt x="16351" y="2604"/>
                    </a:lnTo>
                    <a:lnTo>
                      <a:pt x="16195" y="2362"/>
                    </a:lnTo>
                    <a:lnTo>
                      <a:pt x="16024" y="2149"/>
                    </a:lnTo>
                    <a:lnTo>
                      <a:pt x="15839" y="1921"/>
                    </a:lnTo>
                    <a:lnTo>
                      <a:pt x="15640" y="1722"/>
                    </a:lnTo>
                    <a:lnTo>
                      <a:pt x="15440" y="1523"/>
                    </a:lnTo>
                    <a:lnTo>
                      <a:pt x="15213" y="1324"/>
                    </a:lnTo>
                    <a:lnTo>
                      <a:pt x="14985" y="1153"/>
                    </a:lnTo>
                    <a:lnTo>
                      <a:pt x="14743" y="982"/>
                    </a:lnTo>
                    <a:lnTo>
                      <a:pt x="14501" y="826"/>
                    </a:lnTo>
                    <a:lnTo>
                      <a:pt x="14231" y="669"/>
                    </a:lnTo>
                    <a:lnTo>
                      <a:pt x="13975" y="541"/>
                    </a:lnTo>
                    <a:lnTo>
                      <a:pt x="13704" y="427"/>
                    </a:lnTo>
                    <a:lnTo>
                      <a:pt x="13434" y="328"/>
                    </a:lnTo>
                    <a:lnTo>
                      <a:pt x="13164" y="242"/>
                    </a:lnTo>
                    <a:lnTo>
                      <a:pt x="12893" y="157"/>
                    </a:lnTo>
                    <a:lnTo>
                      <a:pt x="12609" y="100"/>
                    </a:lnTo>
                    <a:lnTo>
                      <a:pt x="12324" y="57"/>
                    </a:lnTo>
                    <a:lnTo>
                      <a:pt x="12054" y="29"/>
                    </a:lnTo>
                    <a:lnTo>
                      <a:pt x="1176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26"/>
              <p:cNvSpPr/>
              <p:nvPr/>
            </p:nvSpPr>
            <p:spPr>
              <a:xfrm>
                <a:off x="2421280" y="1708440"/>
                <a:ext cx="318747" cy="969985"/>
              </a:xfrm>
              <a:custGeom>
                <a:rect b="b" l="l" r="r" t="t"/>
                <a:pathLst>
                  <a:path extrusionOk="0" h="29144" w="9577">
                    <a:moveTo>
                      <a:pt x="4781" y="0"/>
                    </a:moveTo>
                    <a:lnTo>
                      <a:pt x="4539" y="15"/>
                    </a:lnTo>
                    <a:lnTo>
                      <a:pt x="4298" y="29"/>
                    </a:lnTo>
                    <a:lnTo>
                      <a:pt x="4056" y="57"/>
                    </a:lnTo>
                    <a:lnTo>
                      <a:pt x="3828" y="100"/>
                    </a:lnTo>
                    <a:lnTo>
                      <a:pt x="3586" y="157"/>
                    </a:lnTo>
                    <a:lnTo>
                      <a:pt x="3373" y="228"/>
                    </a:lnTo>
                    <a:lnTo>
                      <a:pt x="3145" y="299"/>
                    </a:lnTo>
                    <a:lnTo>
                      <a:pt x="2931" y="385"/>
                    </a:lnTo>
                    <a:lnTo>
                      <a:pt x="2718" y="484"/>
                    </a:lnTo>
                    <a:lnTo>
                      <a:pt x="2505" y="584"/>
                    </a:lnTo>
                    <a:lnTo>
                      <a:pt x="2305" y="698"/>
                    </a:lnTo>
                    <a:lnTo>
                      <a:pt x="2120" y="826"/>
                    </a:lnTo>
                    <a:lnTo>
                      <a:pt x="1921" y="954"/>
                    </a:lnTo>
                    <a:lnTo>
                      <a:pt x="1750" y="1096"/>
                    </a:lnTo>
                    <a:lnTo>
                      <a:pt x="1565" y="1253"/>
                    </a:lnTo>
                    <a:lnTo>
                      <a:pt x="1409" y="1409"/>
                    </a:lnTo>
                    <a:lnTo>
                      <a:pt x="1252" y="1580"/>
                    </a:lnTo>
                    <a:lnTo>
                      <a:pt x="1096" y="1751"/>
                    </a:lnTo>
                    <a:lnTo>
                      <a:pt x="954" y="1936"/>
                    </a:lnTo>
                    <a:lnTo>
                      <a:pt x="825" y="2121"/>
                    </a:lnTo>
                    <a:lnTo>
                      <a:pt x="697" y="2320"/>
                    </a:lnTo>
                    <a:lnTo>
                      <a:pt x="584" y="2519"/>
                    </a:lnTo>
                    <a:lnTo>
                      <a:pt x="470" y="2718"/>
                    </a:lnTo>
                    <a:lnTo>
                      <a:pt x="384" y="2932"/>
                    </a:lnTo>
                    <a:lnTo>
                      <a:pt x="285" y="3145"/>
                    </a:lnTo>
                    <a:lnTo>
                      <a:pt x="214" y="3373"/>
                    </a:lnTo>
                    <a:lnTo>
                      <a:pt x="157" y="3601"/>
                    </a:lnTo>
                    <a:lnTo>
                      <a:pt x="100" y="3828"/>
                    </a:lnTo>
                    <a:lnTo>
                      <a:pt x="57" y="4070"/>
                    </a:lnTo>
                    <a:lnTo>
                      <a:pt x="29" y="4298"/>
                    </a:lnTo>
                    <a:lnTo>
                      <a:pt x="0" y="4540"/>
                    </a:lnTo>
                    <a:lnTo>
                      <a:pt x="0" y="4796"/>
                    </a:lnTo>
                    <a:lnTo>
                      <a:pt x="0" y="24362"/>
                    </a:lnTo>
                    <a:lnTo>
                      <a:pt x="0" y="24604"/>
                    </a:lnTo>
                    <a:lnTo>
                      <a:pt x="29" y="24846"/>
                    </a:lnTo>
                    <a:lnTo>
                      <a:pt x="57" y="25088"/>
                    </a:lnTo>
                    <a:lnTo>
                      <a:pt x="100" y="25330"/>
                    </a:lnTo>
                    <a:lnTo>
                      <a:pt x="157" y="25557"/>
                    </a:lnTo>
                    <a:lnTo>
                      <a:pt x="214" y="25785"/>
                    </a:lnTo>
                    <a:lnTo>
                      <a:pt x="285" y="25998"/>
                    </a:lnTo>
                    <a:lnTo>
                      <a:pt x="384" y="26226"/>
                    </a:lnTo>
                    <a:lnTo>
                      <a:pt x="470" y="26425"/>
                    </a:lnTo>
                    <a:lnTo>
                      <a:pt x="584" y="26639"/>
                    </a:lnTo>
                    <a:lnTo>
                      <a:pt x="697" y="26838"/>
                    </a:lnTo>
                    <a:lnTo>
                      <a:pt x="825" y="27037"/>
                    </a:lnTo>
                    <a:lnTo>
                      <a:pt x="954" y="27222"/>
                    </a:lnTo>
                    <a:lnTo>
                      <a:pt x="1096" y="27407"/>
                    </a:lnTo>
                    <a:lnTo>
                      <a:pt x="1252" y="27578"/>
                    </a:lnTo>
                    <a:lnTo>
                      <a:pt x="1409" y="27749"/>
                    </a:lnTo>
                    <a:lnTo>
                      <a:pt x="1565" y="27905"/>
                    </a:lnTo>
                    <a:lnTo>
                      <a:pt x="1750" y="28048"/>
                    </a:lnTo>
                    <a:lnTo>
                      <a:pt x="1921" y="28190"/>
                    </a:lnTo>
                    <a:lnTo>
                      <a:pt x="2120" y="28332"/>
                    </a:lnTo>
                    <a:lnTo>
                      <a:pt x="2305" y="28446"/>
                    </a:lnTo>
                    <a:lnTo>
                      <a:pt x="2505" y="28574"/>
                    </a:lnTo>
                    <a:lnTo>
                      <a:pt x="2718" y="28674"/>
                    </a:lnTo>
                    <a:lnTo>
                      <a:pt x="2931" y="28773"/>
                    </a:lnTo>
                    <a:lnTo>
                      <a:pt x="3145" y="28859"/>
                    </a:lnTo>
                    <a:lnTo>
                      <a:pt x="3373" y="28930"/>
                    </a:lnTo>
                    <a:lnTo>
                      <a:pt x="3586" y="29001"/>
                    </a:lnTo>
                    <a:lnTo>
                      <a:pt x="3828" y="29044"/>
                    </a:lnTo>
                    <a:lnTo>
                      <a:pt x="4056" y="29086"/>
                    </a:lnTo>
                    <a:lnTo>
                      <a:pt x="4298" y="29129"/>
                    </a:lnTo>
                    <a:lnTo>
                      <a:pt x="4539" y="29143"/>
                    </a:lnTo>
                    <a:lnTo>
                      <a:pt x="5037" y="29143"/>
                    </a:lnTo>
                    <a:lnTo>
                      <a:pt x="5279" y="29129"/>
                    </a:lnTo>
                    <a:lnTo>
                      <a:pt x="5507" y="29086"/>
                    </a:lnTo>
                    <a:lnTo>
                      <a:pt x="5749" y="29044"/>
                    </a:lnTo>
                    <a:lnTo>
                      <a:pt x="5977" y="29001"/>
                    </a:lnTo>
                    <a:lnTo>
                      <a:pt x="6204" y="28930"/>
                    </a:lnTo>
                    <a:lnTo>
                      <a:pt x="6432" y="28859"/>
                    </a:lnTo>
                    <a:lnTo>
                      <a:pt x="6645" y="28773"/>
                    </a:lnTo>
                    <a:lnTo>
                      <a:pt x="6859" y="28674"/>
                    </a:lnTo>
                    <a:lnTo>
                      <a:pt x="7058" y="28574"/>
                    </a:lnTo>
                    <a:lnTo>
                      <a:pt x="7257" y="28446"/>
                    </a:lnTo>
                    <a:lnTo>
                      <a:pt x="7457" y="28332"/>
                    </a:lnTo>
                    <a:lnTo>
                      <a:pt x="7642" y="28190"/>
                    </a:lnTo>
                    <a:lnTo>
                      <a:pt x="7827" y="28048"/>
                    </a:lnTo>
                    <a:lnTo>
                      <a:pt x="7997" y="27905"/>
                    </a:lnTo>
                    <a:lnTo>
                      <a:pt x="8168" y="27749"/>
                    </a:lnTo>
                    <a:lnTo>
                      <a:pt x="8325" y="27578"/>
                    </a:lnTo>
                    <a:lnTo>
                      <a:pt x="8481" y="27407"/>
                    </a:lnTo>
                    <a:lnTo>
                      <a:pt x="8623" y="27222"/>
                    </a:lnTo>
                    <a:lnTo>
                      <a:pt x="8751" y="27037"/>
                    </a:lnTo>
                    <a:lnTo>
                      <a:pt x="8880" y="26838"/>
                    </a:lnTo>
                    <a:lnTo>
                      <a:pt x="8993" y="26639"/>
                    </a:lnTo>
                    <a:lnTo>
                      <a:pt x="9093" y="26425"/>
                    </a:lnTo>
                    <a:lnTo>
                      <a:pt x="9193" y="26226"/>
                    </a:lnTo>
                    <a:lnTo>
                      <a:pt x="9278" y="25998"/>
                    </a:lnTo>
                    <a:lnTo>
                      <a:pt x="9349" y="25785"/>
                    </a:lnTo>
                    <a:lnTo>
                      <a:pt x="9420" y="25557"/>
                    </a:lnTo>
                    <a:lnTo>
                      <a:pt x="9477" y="25330"/>
                    </a:lnTo>
                    <a:lnTo>
                      <a:pt x="9520" y="25088"/>
                    </a:lnTo>
                    <a:lnTo>
                      <a:pt x="9548" y="24846"/>
                    </a:lnTo>
                    <a:lnTo>
                      <a:pt x="9563" y="24604"/>
                    </a:lnTo>
                    <a:lnTo>
                      <a:pt x="9577" y="24362"/>
                    </a:lnTo>
                    <a:lnTo>
                      <a:pt x="9577" y="4796"/>
                    </a:lnTo>
                    <a:lnTo>
                      <a:pt x="9563" y="4540"/>
                    </a:lnTo>
                    <a:lnTo>
                      <a:pt x="9548" y="4298"/>
                    </a:lnTo>
                    <a:lnTo>
                      <a:pt x="9520" y="4070"/>
                    </a:lnTo>
                    <a:lnTo>
                      <a:pt x="9477" y="3828"/>
                    </a:lnTo>
                    <a:lnTo>
                      <a:pt x="9420" y="3601"/>
                    </a:lnTo>
                    <a:lnTo>
                      <a:pt x="9349" y="3373"/>
                    </a:lnTo>
                    <a:lnTo>
                      <a:pt x="9278" y="3145"/>
                    </a:lnTo>
                    <a:lnTo>
                      <a:pt x="9193" y="2932"/>
                    </a:lnTo>
                    <a:lnTo>
                      <a:pt x="9093" y="2718"/>
                    </a:lnTo>
                    <a:lnTo>
                      <a:pt x="8993" y="2519"/>
                    </a:lnTo>
                    <a:lnTo>
                      <a:pt x="8880" y="2320"/>
                    </a:lnTo>
                    <a:lnTo>
                      <a:pt x="8751" y="2121"/>
                    </a:lnTo>
                    <a:lnTo>
                      <a:pt x="8623" y="1936"/>
                    </a:lnTo>
                    <a:lnTo>
                      <a:pt x="8481" y="1751"/>
                    </a:lnTo>
                    <a:lnTo>
                      <a:pt x="8325" y="1580"/>
                    </a:lnTo>
                    <a:lnTo>
                      <a:pt x="8168" y="1409"/>
                    </a:lnTo>
                    <a:lnTo>
                      <a:pt x="7997" y="1253"/>
                    </a:lnTo>
                    <a:lnTo>
                      <a:pt x="7827" y="1096"/>
                    </a:lnTo>
                    <a:lnTo>
                      <a:pt x="7642" y="954"/>
                    </a:lnTo>
                    <a:lnTo>
                      <a:pt x="7457" y="826"/>
                    </a:lnTo>
                    <a:lnTo>
                      <a:pt x="7257" y="698"/>
                    </a:lnTo>
                    <a:lnTo>
                      <a:pt x="7058" y="584"/>
                    </a:lnTo>
                    <a:lnTo>
                      <a:pt x="6859" y="484"/>
                    </a:lnTo>
                    <a:lnTo>
                      <a:pt x="6645" y="385"/>
                    </a:lnTo>
                    <a:lnTo>
                      <a:pt x="6432" y="299"/>
                    </a:lnTo>
                    <a:lnTo>
                      <a:pt x="6204" y="228"/>
                    </a:lnTo>
                    <a:lnTo>
                      <a:pt x="5977" y="157"/>
                    </a:lnTo>
                    <a:lnTo>
                      <a:pt x="5749" y="100"/>
                    </a:lnTo>
                    <a:lnTo>
                      <a:pt x="5507" y="57"/>
                    </a:lnTo>
                    <a:lnTo>
                      <a:pt x="5279" y="29"/>
                    </a:lnTo>
                    <a:lnTo>
                      <a:pt x="5037" y="15"/>
                    </a:lnTo>
                    <a:lnTo>
                      <a:pt x="478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26"/>
              <p:cNvSpPr/>
              <p:nvPr/>
            </p:nvSpPr>
            <p:spPr>
              <a:xfrm>
                <a:off x="2728090" y="1736364"/>
                <a:ext cx="287062" cy="785301"/>
              </a:xfrm>
              <a:custGeom>
                <a:rect b="b" l="l" r="r" t="t"/>
                <a:pathLst>
                  <a:path extrusionOk="0" h="23595" w="8625">
                    <a:moveTo>
                      <a:pt x="3885" y="1"/>
                    </a:moveTo>
                    <a:lnTo>
                      <a:pt x="3672" y="15"/>
                    </a:lnTo>
                    <a:lnTo>
                      <a:pt x="3473" y="44"/>
                    </a:lnTo>
                    <a:lnTo>
                      <a:pt x="3274" y="86"/>
                    </a:lnTo>
                    <a:lnTo>
                      <a:pt x="3074" y="129"/>
                    </a:lnTo>
                    <a:lnTo>
                      <a:pt x="2875" y="186"/>
                    </a:lnTo>
                    <a:lnTo>
                      <a:pt x="2690" y="243"/>
                    </a:lnTo>
                    <a:lnTo>
                      <a:pt x="2505" y="314"/>
                    </a:lnTo>
                    <a:lnTo>
                      <a:pt x="2320" y="399"/>
                    </a:lnTo>
                    <a:lnTo>
                      <a:pt x="2149" y="485"/>
                    </a:lnTo>
                    <a:lnTo>
                      <a:pt x="1979" y="584"/>
                    </a:lnTo>
                    <a:lnTo>
                      <a:pt x="1808" y="698"/>
                    </a:lnTo>
                    <a:lnTo>
                      <a:pt x="1651" y="812"/>
                    </a:lnTo>
                    <a:lnTo>
                      <a:pt x="1495" y="926"/>
                    </a:lnTo>
                    <a:lnTo>
                      <a:pt x="1353" y="1054"/>
                    </a:lnTo>
                    <a:lnTo>
                      <a:pt x="1210" y="1196"/>
                    </a:lnTo>
                    <a:lnTo>
                      <a:pt x="1068" y="1339"/>
                    </a:lnTo>
                    <a:lnTo>
                      <a:pt x="940" y="1481"/>
                    </a:lnTo>
                    <a:lnTo>
                      <a:pt x="826" y="1637"/>
                    </a:lnTo>
                    <a:lnTo>
                      <a:pt x="712" y="1794"/>
                    </a:lnTo>
                    <a:lnTo>
                      <a:pt x="598" y="1965"/>
                    </a:lnTo>
                    <a:lnTo>
                      <a:pt x="499" y="2135"/>
                    </a:lnTo>
                    <a:lnTo>
                      <a:pt x="413" y="2306"/>
                    </a:lnTo>
                    <a:lnTo>
                      <a:pt x="328" y="2491"/>
                    </a:lnTo>
                    <a:lnTo>
                      <a:pt x="257" y="2676"/>
                    </a:lnTo>
                    <a:lnTo>
                      <a:pt x="186" y="2875"/>
                    </a:lnTo>
                    <a:lnTo>
                      <a:pt x="143" y="3060"/>
                    </a:lnTo>
                    <a:lnTo>
                      <a:pt x="86" y="3260"/>
                    </a:lnTo>
                    <a:lnTo>
                      <a:pt x="58" y="3459"/>
                    </a:lnTo>
                    <a:lnTo>
                      <a:pt x="29" y="3658"/>
                    </a:lnTo>
                    <a:lnTo>
                      <a:pt x="15" y="3871"/>
                    </a:lnTo>
                    <a:lnTo>
                      <a:pt x="1" y="4085"/>
                    </a:lnTo>
                    <a:lnTo>
                      <a:pt x="1" y="19510"/>
                    </a:lnTo>
                    <a:lnTo>
                      <a:pt x="15" y="19724"/>
                    </a:lnTo>
                    <a:lnTo>
                      <a:pt x="29" y="19937"/>
                    </a:lnTo>
                    <a:lnTo>
                      <a:pt x="58" y="20136"/>
                    </a:lnTo>
                    <a:lnTo>
                      <a:pt x="86" y="20335"/>
                    </a:lnTo>
                    <a:lnTo>
                      <a:pt x="143" y="20535"/>
                    </a:lnTo>
                    <a:lnTo>
                      <a:pt x="186" y="20720"/>
                    </a:lnTo>
                    <a:lnTo>
                      <a:pt x="257" y="20919"/>
                    </a:lnTo>
                    <a:lnTo>
                      <a:pt x="328" y="21104"/>
                    </a:lnTo>
                    <a:lnTo>
                      <a:pt x="413" y="21275"/>
                    </a:lnTo>
                    <a:lnTo>
                      <a:pt x="499" y="21460"/>
                    </a:lnTo>
                    <a:lnTo>
                      <a:pt x="598" y="21630"/>
                    </a:lnTo>
                    <a:lnTo>
                      <a:pt x="712" y="21801"/>
                    </a:lnTo>
                    <a:lnTo>
                      <a:pt x="826" y="21958"/>
                    </a:lnTo>
                    <a:lnTo>
                      <a:pt x="940" y="22114"/>
                    </a:lnTo>
                    <a:lnTo>
                      <a:pt x="1068" y="22257"/>
                    </a:lnTo>
                    <a:lnTo>
                      <a:pt x="1210" y="22399"/>
                    </a:lnTo>
                    <a:lnTo>
                      <a:pt x="1353" y="22541"/>
                    </a:lnTo>
                    <a:lnTo>
                      <a:pt x="1495" y="22669"/>
                    </a:lnTo>
                    <a:lnTo>
                      <a:pt x="1651" y="22783"/>
                    </a:lnTo>
                    <a:lnTo>
                      <a:pt x="1808" y="22897"/>
                    </a:lnTo>
                    <a:lnTo>
                      <a:pt x="1979" y="23011"/>
                    </a:lnTo>
                    <a:lnTo>
                      <a:pt x="2149" y="23110"/>
                    </a:lnTo>
                    <a:lnTo>
                      <a:pt x="2320" y="23196"/>
                    </a:lnTo>
                    <a:lnTo>
                      <a:pt x="2505" y="23281"/>
                    </a:lnTo>
                    <a:lnTo>
                      <a:pt x="2690" y="23352"/>
                    </a:lnTo>
                    <a:lnTo>
                      <a:pt x="2875" y="23409"/>
                    </a:lnTo>
                    <a:lnTo>
                      <a:pt x="3074" y="23466"/>
                    </a:lnTo>
                    <a:lnTo>
                      <a:pt x="3274" y="23509"/>
                    </a:lnTo>
                    <a:lnTo>
                      <a:pt x="3473" y="23551"/>
                    </a:lnTo>
                    <a:lnTo>
                      <a:pt x="3672" y="23580"/>
                    </a:lnTo>
                    <a:lnTo>
                      <a:pt x="3885" y="23594"/>
                    </a:lnTo>
                    <a:lnTo>
                      <a:pt x="4754" y="23594"/>
                    </a:lnTo>
                    <a:lnTo>
                      <a:pt x="4953" y="23580"/>
                    </a:lnTo>
                    <a:lnTo>
                      <a:pt x="5166" y="23551"/>
                    </a:lnTo>
                    <a:lnTo>
                      <a:pt x="5365" y="23509"/>
                    </a:lnTo>
                    <a:lnTo>
                      <a:pt x="5565" y="23466"/>
                    </a:lnTo>
                    <a:lnTo>
                      <a:pt x="5750" y="23409"/>
                    </a:lnTo>
                    <a:lnTo>
                      <a:pt x="5949" y="23352"/>
                    </a:lnTo>
                    <a:lnTo>
                      <a:pt x="6134" y="23281"/>
                    </a:lnTo>
                    <a:lnTo>
                      <a:pt x="6305" y="23196"/>
                    </a:lnTo>
                    <a:lnTo>
                      <a:pt x="6490" y="23110"/>
                    </a:lnTo>
                    <a:lnTo>
                      <a:pt x="6660" y="23011"/>
                    </a:lnTo>
                    <a:lnTo>
                      <a:pt x="6817" y="22897"/>
                    </a:lnTo>
                    <a:lnTo>
                      <a:pt x="6988" y="22783"/>
                    </a:lnTo>
                    <a:lnTo>
                      <a:pt x="7130" y="22669"/>
                    </a:lnTo>
                    <a:lnTo>
                      <a:pt x="7286" y="22541"/>
                    </a:lnTo>
                    <a:lnTo>
                      <a:pt x="7429" y="22399"/>
                    </a:lnTo>
                    <a:lnTo>
                      <a:pt x="7557" y="22257"/>
                    </a:lnTo>
                    <a:lnTo>
                      <a:pt x="7685" y="22114"/>
                    </a:lnTo>
                    <a:lnTo>
                      <a:pt x="7813" y="21958"/>
                    </a:lnTo>
                    <a:lnTo>
                      <a:pt x="7927" y="21801"/>
                    </a:lnTo>
                    <a:lnTo>
                      <a:pt x="8026" y="21630"/>
                    </a:lnTo>
                    <a:lnTo>
                      <a:pt x="8126" y="21460"/>
                    </a:lnTo>
                    <a:lnTo>
                      <a:pt x="8226" y="21275"/>
                    </a:lnTo>
                    <a:lnTo>
                      <a:pt x="8311" y="21104"/>
                    </a:lnTo>
                    <a:lnTo>
                      <a:pt x="8382" y="20919"/>
                    </a:lnTo>
                    <a:lnTo>
                      <a:pt x="8439" y="20720"/>
                    </a:lnTo>
                    <a:lnTo>
                      <a:pt x="8496" y="20535"/>
                    </a:lnTo>
                    <a:lnTo>
                      <a:pt x="8539" y="20335"/>
                    </a:lnTo>
                    <a:lnTo>
                      <a:pt x="8581" y="20136"/>
                    </a:lnTo>
                    <a:lnTo>
                      <a:pt x="8610" y="19937"/>
                    </a:lnTo>
                    <a:lnTo>
                      <a:pt x="8624" y="19724"/>
                    </a:lnTo>
                    <a:lnTo>
                      <a:pt x="8624" y="19510"/>
                    </a:lnTo>
                    <a:lnTo>
                      <a:pt x="8624" y="4085"/>
                    </a:lnTo>
                    <a:lnTo>
                      <a:pt x="8624" y="3871"/>
                    </a:lnTo>
                    <a:lnTo>
                      <a:pt x="8610" y="3658"/>
                    </a:lnTo>
                    <a:lnTo>
                      <a:pt x="8581" y="3459"/>
                    </a:lnTo>
                    <a:lnTo>
                      <a:pt x="8539" y="3260"/>
                    </a:lnTo>
                    <a:lnTo>
                      <a:pt x="8496" y="3060"/>
                    </a:lnTo>
                    <a:lnTo>
                      <a:pt x="8439" y="2875"/>
                    </a:lnTo>
                    <a:lnTo>
                      <a:pt x="8382" y="2676"/>
                    </a:lnTo>
                    <a:lnTo>
                      <a:pt x="8311" y="2491"/>
                    </a:lnTo>
                    <a:lnTo>
                      <a:pt x="8226" y="2306"/>
                    </a:lnTo>
                    <a:lnTo>
                      <a:pt x="8126" y="2135"/>
                    </a:lnTo>
                    <a:lnTo>
                      <a:pt x="8026" y="1965"/>
                    </a:lnTo>
                    <a:lnTo>
                      <a:pt x="7927" y="1794"/>
                    </a:lnTo>
                    <a:lnTo>
                      <a:pt x="7813" y="1637"/>
                    </a:lnTo>
                    <a:lnTo>
                      <a:pt x="7685" y="1481"/>
                    </a:lnTo>
                    <a:lnTo>
                      <a:pt x="7557" y="1339"/>
                    </a:lnTo>
                    <a:lnTo>
                      <a:pt x="7429" y="1196"/>
                    </a:lnTo>
                    <a:lnTo>
                      <a:pt x="7286" y="1054"/>
                    </a:lnTo>
                    <a:lnTo>
                      <a:pt x="7130" y="926"/>
                    </a:lnTo>
                    <a:lnTo>
                      <a:pt x="6988" y="812"/>
                    </a:lnTo>
                    <a:lnTo>
                      <a:pt x="6817" y="698"/>
                    </a:lnTo>
                    <a:lnTo>
                      <a:pt x="6660" y="584"/>
                    </a:lnTo>
                    <a:lnTo>
                      <a:pt x="6490" y="485"/>
                    </a:lnTo>
                    <a:lnTo>
                      <a:pt x="6305" y="399"/>
                    </a:lnTo>
                    <a:lnTo>
                      <a:pt x="6134" y="314"/>
                    </a:lnTo>
                    <a:lnTo>
                      <a:pt x="5949" y="243"/>
                    </a:lnTo>
                    <a:lnTo>
                      <a:pt x="5750" y="186"/>
                    </a:lnTo>
                    <a:lnTo>
                      <a:pt x="5565" y="129"/>
                    </a:lnTo>
                    <a:lnTo>
                      <a:pt x="5365" y="86"/>
                    </a:lnTo>
                    <a:lnTo>
                      <a:pt x="5166" y="44"/>
                    </a:lnTo>
                    <a:lnTo>
                      <a:pt x="4953" y="15"/>
                    </a:lnTo>
                    <a:lnTo>
                      <a:pt x="475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26"/>
              <p:cNvSpPr/>
              <p:nvPr/>
            </p:nvSpPr>
            <p:spPr>
              <a:xfrm>
                <a:off x="2515037" y="2151728"/>
                <a:ext cx="116056" cy="344341"/>
              </a:xfrm>
              <a:custGeom>
                <a:rect b="b" l="l" r="r" t="t"/>
                <a:pathLst>
                  <a:path extrusionOk="0" h="10346" w="3487">
                    <a:moveTo>
                      <a:pt x="1566" y="1"/>
                    </a:moveTo>
                    <a:lnTo>
                      <a:pt x="1395" y="29"/>
                    </a:lnTo>
                    <a:lnTo>
                      <a:pt x="1224" y="72"/>
                    </a:lnTo>
                    <a:lnTo>
                      <a:pt x="1068" y="129"/>
                    </a:lnTo>
                    <a:lnTo>
                      <a:pt x="911" y="214"/>
                    </a:lnTo>
                    <a:lnTo>
                      <a:pt x="769" y="299"/>
                    </a:lnTo>
                    <a:lnTo>
                      <a:pt x="641" y="399"/>
                    </a:lnTo>
                    <a:lnTo>
                      <a:pt x="513" y="513"/>
                    </a:lnTo>
                    <a:lnTo>
                      <a:pt x="399" y="627"/>
                    </a:lnTo>
                    <a:lnTo>
                      <a:pt x="299" y="769"/>
                    </a:lnTo>
                    <a:lnTo>
                      <a:pt x="214" y="911"/>
                    </a:lnTo>
                    <a:lnTo>
                      <a:pt x="143" y="1068"/>
                    </a:lnTo>
                    <a:lnTo>
                      <a:pt x="86" y="1224"/>
                    </a:lnTo>
                    <a:lnTo>
                      <a:pt x="43" y="1381"/>
                    </a:lnTo>
                    <a:lnTo>
                      <a:pt x="15" y="1566"/>
                    </a:lnTo>
                    <a:lnTo>
                      <a:pt x="1" y="1737"/>
                    </a:lnTo>
                    <a:lnTo>
                      <a:pt x="1" y="8610"/>
                    </a:lnTo>
                    <a:lnTo>
                      <a:pt x="15" y="8780"/>
                    </a:lnTo>
                    <a:lnTo>
                      <a:pt x="43" y="8951"/>
                    </a:lnTo>
                    <a:lnTo>
                      <a:pt x="86" y="9122"/>
                    </a:lnTo>
                    <a:lnTo>
                      <a:pt x="143" y="9278"/>
                    </a:lnTo>
                    <a:lnTo>
                      <a:pt x="214" y="9435"/>
                    </a:lnTo>
                    <a:lnTo>
                      <a:pt x="299" y="9577"/>
                    </a:lnTo>
                    <a:lnTo>
                      <a:pt x="399" y="9705"/>
                    </a:lnTo>
                    <a:lnTo>
                      <a:pt x="513" y="9833"/>
                    </a:lnTo>
                    <a:lnTo>
                      <a:pt x="641" y="9947"/>
                    </a:lnTo>
                    <a:lnTo>
                      <a:pt x="769" y="10047"/>
                    </a:lnTo>
                    <a:lnTo>
                      <a:pt x="911" y="10132"/>
                    </a:lnTo>
                    <a:lnTo>
                      <a:pt x="1068" y="10203"/>
                    </a:lnTo>
                    <a:lnTo>
                      <a:pt x="1224" y="10260"/>
                    </a:lnTo>
                    <a:lnTo>
                      <a:pt x="1395" y="10303"/>
                    </a:lnTo>
                    <a:lnTo>
                      <a:pt x="1566" y="10331"/>
                    </a:lnTo>
                    <a:lnTo>
                      <a:pt x="1751" y="10346"/>
                    </a:lnTo>
                    <a:lnTo>
                      <a:pt x="1922" y="10331"/>
                    </a:lnTo>
                    <a:lnTo>
                      <a:pt x="2092" y="10303"/>
                    </a:lnTo>
                    <a:lnTo>
                      <a:pt x="2263" y="10260"/>
                    </a:lnTo>
                    <a:lnTo>
                      <a:pt x="2420" y="10203"/>
                    </a:lnTo>
                    <a:lnTo>
                      <a:pt x="2576" y="10132"/>
                    </a:lnTo>
                    <a:lnTo>
                      <a:pt x="2719" y="10047"/>
                    </a:lnTo>
                    <a:lnTo>
                      <a:pt x="2847" y="9947"/>
                    </a:lnTo>
                    <a:lnTo>
                      <a:pt x="2975" y="9833"/>
                    </a:lnTo>
                    <a:lnTo>
                      <a:pt x="3089" y="9705"/>
                    </a:lnTo>
                    <a:lnTo>
                      <a:pt x="3188" y="9577"/>
                    </a:lnTo>
                    <a:lnTo>
                      <a:pt x="3273" y="9435"/>
                    </a:lnTo>
                    <a:lnTo>
                      <a:pt x="3345" y="9278"/>
                    </a:lnTo>
                    <a:lnTo>
                      <a:pt x="3402" y="9122"/>
                    </a:lnTo>
                    <a:lnTo>
                      <a:pt x="3444" y="8951"/>
                    </a:lnTo>
                    <a:lnTo>
                      <a:pt x="3473" y="8780"/>
                    </a:lnTo>
                    <a:lnTo>
                      <a:pt x="3487" y="8610"/>
                    </a:lnTo>
                    <a:lnTo>
                      <a:pt x="3487" y="1737"/>
                    </a:lnTo>
                    <a:lnTo>
                      <a:pt x="3473" y="1566"/>
                    </a:lnTo>
                    <a:lnTo>
                      <a:pt x="3444" y="1381"/>
                    </a:lnTo>
                    <a:lnTo>
                      <a:pt x="3402" y="1224"/>
                    </a:lnTo>
                    <a:lnTo>
                      <a:pt x="3345" y="1068"/>
                    </a:lnTo>
                    <a:lnTo>
                      <a:pt x="3273" y="911"/>
                    </a:lnTo>
                    <a:lnTo>
                      <a:pt x="3188" y="769"/>
                    </a:lnTo>
                    <a:lnTo>
                      <a:pt x="3089" y="627"/>
                    </a:lnTo>
                    <a:lnTo>
                      <a:pt x="2975" y="513"/>
                    </a:lnTo>
                    <a:lnTo>
                      <a:pt x="2847" y="399"/>
                    </a:lnTo>
                    <a:lnTo>
                      <a:pt x="2719" y="299"/>
                    </a:lnTo>
                    <a:lnTo>
                      <a:pt x="2576" y="214"/>
                    </a:lnTo>
                    <a:lnTo>
                      <a:pt x="2420" y="129"/>
                    </a:lnTo>
                    <a:lnTo>
                      <a:pt x="2263" y="72"/>
                    </a:lnTo>
                    <a:lnTo>
                      <a:pt x="2092" y="29"/>
                    </a:lnTo>
                    <a:lnTo>
                      <a:pt x="192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26"/>
              <p:cNvSpPr/>
              <p:nvPr/>
            </p:nvSpPr>
            <p:spPr>
              <a:xfrm>
                <a:off x="1989808" y="2335979"/>
                <a:ext cx="206518" cy="262399"/>
              </a:xfrm>
              <a:custGeom>
                <a:rect b="b" l="l" r="r" t="t"/>
                <a:pathLst>
                  <a:path extrusionOk="0" h="7884" w="6205">
                    <a:moveTo>
                      <a:pt x="4398" y="0"/>
                    </a:moveTo>
                    <a:lnTo>
                      <a:pt x="4241" y="28"/>
                    </a:lnTo>
                    <a:lnTo>
                      <a:pt x="4070" y="57"/>
                    </a:lnTo>
                    <a:lnTo>
                      <a:pt x="3914" y="100"/>
                    </a:lnTo>
                    <a:lnTo>
                      <a:pt x="3757" y="157"/>
                    </a:lnTo>
                    <a:lnTo>
                      <a:pt x="3601" y="228"/>
                    </a:lnTo>
                    <a:lnTo>
                      <a:pt x="3459" y="327"/>
                    </a:lnTo>
                    <a:lnTo>
                      <a:pt x="3330" y="427"/>
                    </a:lnTo>
                    <a:lnTo>
                      <a:pt x="3202" y="541"/>
                    </a:lnTo>
                    <a:lnTo>
                      <a:pt x="3089" y="683"/>
                    </a:lnTo>
                    <a:lnTo>
                      <a:pt x="2989" y="825"/>
                    </a:lnTo>
                    <a:lnTo>
                      <a:pt x="257" y="5222"/>
                    </a:lnTo>
                    <a:lnTo>
                      <a:pt x="171" y="5379"/>
                    </a:lnTo>
                    <a:lnTo>
                      <a:pt x="100" y="5535"/>
                    </a:lnTo>
                    <a:lnTo>
                      <a:pt x="58" y="5706"/>
                    </a:lnTo>
                    <a:lnTo>
                      <a:pt x="15" y="5863"/>
                    </a:lnTo>
                    <a:lnTo>
                      <a:pt x="1" y="6033"/>
                    </a:lnTo>
                    <a:lnTo>
                      <a:pt x="1" y="6204"/>
                    </a:lnTo>
                    <a:lnTo>
                      <a:pt x="15" y="6375"/>
                    </a:lnTo>
                    <a:lnTo>
                      <a:pt x="43" y="6532"/>
                    </a:lnTo>
                    <a:lnTo>
                      <a:pt x="86" y="6702"/>
                    </a:lnTo>
                    <a:lnTo>
                      <a:pt x="157" y="6859"/>
                    </a:lnTo>
                    <a:lnTo>
                      <a:pt x="228" y="7001"/>
                    </a:lnTo>
                    <a:lnTo>
                      <a:pt x="314" y="7143"/>
                    </a:lnTo>
                    <a:lnTo>
                      <a:pt x="428" y="7286"/>
                    </a:lnTo>
                    <a:lnTo>
                      <a:pt x="541" y="7400"/>
                    </a:lnTo>
                    <a:lnTo>
                      <a:pt x="669" y="7513"/>
                    </a:lnTo>
                    <a:lnTo>
                      <a:pt x="826" y="7613"/>
                    </a:lnTo>
                    <a:lnTo>
                      <a:pt x="968" y="7698"/>
                    </a:lnTo>
                    <a:lnTo>
                      <a:pt x="1139" y="7770"/>
                    </a:lnTo>
                    <a:lnTo>
                      <a:pt x="1296" y="7826"/>
                    </a:lnTo>
                    <a:lnTo>
                      <a:pt x="1466" y="7855"/>
                    </a:lnTo>
                    <a:lnTo>
                      <a:pt x="1637" y="7869"/>
                    </a:lnTo>
                    <a:lnTo>
                      <a:pt x="1808" y="7883"/>
                    </a:lnTo>
                    <a:lnTo>
                      <a:pt x="1964" y="7869"/>
                    </a:lnTo>
                    <a:lnTo>
                      <a:pt x="2135" y="7826"/>
                    </a:lnTo>
                    <a:lnTo>
                      <a:pt x="2292" y="7784"/>
                    </a:lnTo>
                    <a:lnTo>
                      <a:pt x="2448" y="7727"/>
                    </a:lnTo>
                    <a:lnTo>
                      <a:pt x="2605" y="7656"/>
                    </a:lnTo>
                    <a:lnTo>
                      <a:pt x="2747" y="7556"/>
                    </a:lnTo>
                    <a:lnTo>
                      <a:pt x="2875" y="7456"/>
                    </a:lnTo>
                    <a:lnTo>
                      <a:pt x="3003" y="7343"/>
                    </a:lnTo>
                    <a:lnTo>
                      <a:pt x="3117" y="7200"/>
                    </a:lnTo>
                    <a:lnTo>
                      <a:pt x="3217" y="7058"/>
                    </a:lnTo>
                    <a:lnTo>
                      <a:pt x="5949" y="2661"/>
                    </a:lnTo>
                    <a:lnTo>
                      <a:pt x="6034" y="2504"/>
                    </a:lnTo>
                    <a:lnTo>
                      <a:pt x="6105" y="2348"/>
                    </a:lnTo>
                    <a:lnTo>
                      <a:pt x="6148" y="2177"/>
                    </a:lnTo>
                    <a:lnTo>
                      <a:pt x="6191" y="2021"/>
                    </a:lnTo>
                    <a:lnTo>
                      <a:pt x="6205" y="1850"/>
                    </a:lnTo>
                    <a:lnTo>
                      <a:pt x="6205" y="1679"/>
                    </a:lnTo>
                    <a:lnTo>
                      <a:pt x="6191" y="1508"/>
                    </a:lnTo>
                    <a:lnTo>
                      <a:pt x="6162" y="1352"/>
                    </a:lnTo>
                    <a:lnTo>
                      <a:pt x="6120" y="1181"/>
                    </a:lnTo>
                    <a:lnTo>
                      <a:pt x="6048" y="1025"/>
                    </a:lnTo>
                    <a:lnTo>
                      <a:pt x="5977" y="882"/>
                    </a:lnTo>
                    <a:lnTo>
                      <a:pt x="5892" y="740"/>
                    </a:lnTo>
                    <a:lnTo>
                      <a:pt x="5778" y="598"/>
                    </a:lnTo>
                    <a:lnTo>
                      <a:pt x="5664" y="484"/>
                    </a:lnTo>
                    <a:lnTo>
                      <a:pt x="5536" y="370"/>
                    </a:lnTo>
                    <a:lnTo>
                      <a:pt x="5380" y="270"/>
                    </a:lnTo>
                    <a:lnTo>
                      <a:pt x="5223" y="185"/>
                    </a:lnTo>
                    <a:lnTo>
                      <a:pt x="5067" y="114"/>
                    </a:lnTo>
                    <a:lnTo>
                      <a:pt x="4910" y="57"/>
                    </a:lnTo>
                    <a:lnTo>
                      <a:pt x="4739" y="28"/>
                    </a:lnTo>
                    <a:lnTo>
                      <a:pt x="4568" y="14"/>
                    </a:lnTo>
                    <a:lnTo>
                      <a:pt x="439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26"/>
              <p:cNvSpPr/>
              <p:nvPr/>
            </p:nvSpPr>
            <p:spPr>
              <a:xfrm>
                <a:off x="2813825" y="2099175"/>
                <a:ext cx="115590" cy="344341"/>
              </a:xfrm>
              <a:custGeom>
                <a:rect b="b" l="l" r="r" t="t"/>
                <a:pathLst>
                  <a:path extrusionOk="0" h="10346" w="3473">
                    <a:moveTo>
                      <a:pt x="1566" y="0"/>
                    </a:moveTo>
                    <a:lnTo>
                      <a:pt x="1395" y="28"/>
                    </a:lnTo>
                    <a:lnTo>
                      <a:pt x="1224" y="71"/>
                    </a:lnTo>
                    <a:lnTo>
                      <a:pt x="1068" y="128"/>
                    </a:lnTo>
                    <a:lnTo>
                      <a:pt x="911" y="213"/>
                    </a:lnTo>
                    <a:lnTo>
                      <a:pt x="769" y="299"/>
                    </a:lnTo>
                    <a:lnTo>
                      <a:pt x="641" y="398"/>
                    </a:lnTo>
                    <a:lnTo>
                      <a:pt x="513" y="512"/>
                    </a:lnTo>
                    <a:lnTo>
                      <a:pt x="399" y="626"/>
                    </a:lnTo>
                    <a:lnTo>
                      <a:pt x="299" y="768"/>
                    </a:lnTo>
                    <a:lnTo>
                      <a:pt x="214" y="911"/>
                    </a:lnTo>
                    <a:lnTo>
                      <a:pt x="143" y="1067"/>
                    </a:lnTo>
                    <a:lnTo>
                      <a:pt x="86" y="1224"/>
                    </a:lnTo>
                    <a:lnTo>
                      <a:pt x="43" y="1380"/>
                    </a:lnTo>
                    <a:lnTo>
                      <a:pt x="15" y="1565"/>
                    </a:lnTo>
                    <a:lnTo>
                      <a:pt x="0" y="1736"/>
                    </a:lnTo>
                    <a:lnTo>
                      <a:pt x="0" y="8609"/>
                    </a:lnTo>
                    <a:lnTo>
                      <a:pt x="15" y="8780"/>
                    </a:lnTo>
                    <a:lnTo>
                      <a:pt x="43" y="8951"/>
                    </a:lnTo>
                    <a:lnTo>
                      <a:pt x="86" y="9121"/>
                    </a:lnTo>
                    <a:lnTo>
                      <a:pt x="143" y="9278"/>
                    </a:lnTo>
                    <a:lnTo>
                      <a:pt x="214" y="9434"/>
                    </a:lnTo>
                    <a:lnTo>
                      <a:pt x="299" y="9577"/>
                    </a:lnTo>
                    <a:lnTo>
                      <a:pt x="399" y="9705"/>
                    </a:lnTo>
                    <a:lnTo>
                      <a:pt x="513" y="9833"/>
                    </a:lnTo>
                    <a:lnTo>
                      <a:pt x="641" y="9947"/>
                    </a:lnTo>
                    <a:lnTo>
                      <a:pt x="769" y="10046"/>
                    </a:lnTo>
                    <a:lnTo>
                      <a:pt x="911" y="10132"/>
                    </a:lnTo>
                    <a:lnTo>
                      <a:pt x="1068" y="10203"/>
                    </a:lnTo>
                    <a:lnTo>
                      <a:pt x="1224" y="10260"/>
                    </a:lnTo>
                    <a:lnTo>
                      <a:pt x="1395" y="10303"/>
                    </a:lnTo>
                    <a:lnTo>
                      <a:pt x="1566" y="10331"/>
                    </a:lnTo>
                    <a:lnTo>
                      <a:pt x="1736" y="10345"/>
                    </a:lnTo>
                    <a:lnTo>
                      <a:pt x="1921" y="10331"/>
                    </a:lnTo>
                    <a:lnTo>
                      <a:pt x="2092" y="10303"/>
                    </a:lnTo>
                    <a:lnTo>
                      <a:pt x="2263" y="10260"/>
                    </a:lnTo>
                    <a:lnTo>
                      <a:pt x="2419" y="10203"/>
                    </a:lnTo>
                    <a:lnTo>
                      <a:pt x="2562" y="10132"/>
                    </a:lnTo>
                    <a:lnTo>
                      <a:pt x="2704" y="10046"/>
                    </a:lnTo>
                    <a:lnTo>
                      <a:pt x="2846" y="9947"/>
                    </a:lnTo>
                    <a:lnTo>
                      <a:pt x="2974" y="9833"/>
                    </a:lnTo>
                    <a:lnTo>
                      <a:pt x="3088" y="9705"/>
                    </a:lnTo>
                    <a:lnTo>
                      <a:pt x="3188" y="9577"/>
                    </a:lnTo>
                    <a:lnTo>
                      <a:pt x="3273" y="9434"/>
                    </a:lnTo>
                    <a:lnTo>
                      <a:pt x="3344" y="9278"/>
                    </a:lnTo>
                    <a:lnTo>
                      <a:pt x="3401" y="9121"/>
                    </a:lnTo>
                    <a:lnTo>
                      <a:pt x="3444" y="8951"/>
                    </a:lnTo>
                    <a:lnTo>
                      <a:pt x="3472" y="8780"/>
                    </a:lnTo>
                    <a:lnTo>
                      <a:pt x="3472" y="8609"/>
                    </a:lnTo>
                    <a:lnTo>
                      <a:pt x="3472" y="1736"/>
                    </a:lnTo>
                    <a:lnTo>
                      <a:pt x="3472" y="1565"/>
                    </a:lnTo>
                    <a:lnTo>
                      <a:pt x="3444" y="1380"/>
                    </a:lnTo>
                    <a:lnTo>
                      <a:pt x="3401" y="1224"/>
                    </a:lnTo>
                    <a:lnTo>
                      <a:pt x="3344" y="1067"/>
                    </a:lnTo>
                    <a:lnTo>
                      <a:pt x="3273" y="911"/>
                    </a:lnTo>
                    <a:lnTo>
                      <a:pt x="3188" y="768"/>
                    </a:lnTo>
                    <a:lnTo>
                      <a:pt x="3088" y="626"/>
                    </a:lnTo>
                    <a:lnTo>
                      <a:pt x="2974" y="512"/>
                    </a:lnTo>
                    <a:lnTo>
                      <a:pt x="2846" y="398"/>
                    </a:lnTo>
                    <a:lnTo>
                      <a:pt x="2704" y="299"/>
                    </a:lnTo>
                    <a:lnTo>
                      <a:pt x="2562" y="213"/>
                    </a:lnTo>
                    <a:lnTo>
                      <a:pt x="2419" y="128"/>
                    </a:lnTo>
                    <a:lnTo>
                      <a:pt x="2263" y="71"/>
                    </a:lnTo>
                    <a:lnTo>
                      <a:pt x="2092" y="28"/>
                    </a:lnTo>
                    <a:lnTo>
                      <a:pt x="192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26"/>
              <p:cNvSpPr/>
              <p:nvPr/>
            </p:nvSpPr>
            <p:spPr>
              <a:xfrm>
                <a:off x="2050914" y="3166673"/>
                <a:ext cx="819382" cy="1190681"/>
              </a:xfrm>
              <a:custGeom>
                <a:rect b="b" l="l" r="r" t="t"/>
                <a:pathLst>
                  <a:path extrusionOk="0" h="35775" w="24619">
                    <a:moveTo>
                      <a:pt x="23907" y="0"/>
                    </a:moveTo>
                    <a:lnTo>
                      <a:pt x="22768" y="385"/>
                    </a:lnTo>
                    <a:lnTo>
                      <a:pt x="22839" y="598"/>
                    </a:lnTo>
                    <a:lnTo>
                      <a:pt x="22953" y="1025"/>
                    </a:lnTo>
                    <a:lnTo>
                      <a:pt x="23110" y="1665"/>
                    </a:lnTo>
                    <a:lnTo>
                      <a:pt x="23181" y="2064"/>
                    </a:lnTo>
                    <a:lnTo>
                      <a:pt x="23266" y="2491"/>
                    </a:lnTo>
                    <a:lnTo>
                      <a:pt x="23323" y="2960"/>
                    </a:lnTo>
                    <a:lnTo>
                      <a:pt x="23394" y="3458"/>
                    </a:lnTo>
                    <a:lnTo>
                      <a:pt x="23437" y="3999"/>
                    </a:lnTo>
                    <a:lnTo>
                      <a:pt x="23465" y="4554"/>
                    </a:lnTo>
                    <a:lnTo>
                      <a:pt x="23480" y="5152"/>
                    </a:lnTo>
                    <a:lnTo>
                      <a:pt x="23465" y="5763"/>
                    </a:lnTo>
                    <a:lnTo>
                      <a:pt x="23423" y="6390"/>
                    </a:lnTo>
                    <a:lnTo>
                      <a:pt x="23366" y="7044"/>
                    </a:lnTo>
                    <a:lnTo>
                      <a:pt x="23266" y="7699"/>
                    </a:lnTo>
                    <a:lnTo>
                      <a:pt x="23195" y="8040"/>
                    </a:lnTo>
                    <a:lnTo>
                      <a:pt x="23124" y="8382"/>
                    </a:lnTo>
                    <a:lnTo>
                      <a:pt x="23053" y="8723"/>
                    </a:lnTo>
                    <a:lnTo>
                      <a:pt x="22953" y="9051"/>
                    </a:lnTo>
                    <a:lnTo>
                      <a:pt x="22854" y="9392"/>
                    </a:lnTo>
                    <a:lnTo>
                      <a:pt x="22740" y="9734"/>
                    </a:lnTo>
                    <a:lnTo>
                      <a:pt x="22612" y="10089"/>
                    </a:lnTo>
                    <a:lnTo>
                      <a:pt x="22484" y="10431"/>
                    </a:lnTo>
                    <a:lnTo>
                      <a:pt x="22327" y="10772"/>
                    </a:lnTo>
                    <a:lnTo>
                      <a:pt x="22170" y="11100"/>
                    </a:lnTo>
                    <a:lnTo>
                      <a:pt x="22000" y="11441"/>
                    </a:lnTo>
                    <a:lnTo>
                      <a:pt x="21815" y="11783"/>
                    </a:lnTo>
                    <a:lnTo>
                      <a:pt x="21601" y="12124"/>
                    </a:lnTo>
                    <a:lnTo>
                      <a:pt x="21388" y="12451"/>
                    </a:lnTo>
                    <a:lnTo>
                      <a:pt x="21160" y="12779"/>
                    </a:lnTo>
                    <a:lnTo>
                      <a:pt x="20918" y="13106"/>
                    </a:lnTo>
                    <a:lnTo>
                      <a:pt x="20648" y="13433"/>
                    </a:lnTo>
                    <a:lnTo>
                      <a:pt x="20378" y="13746"/>
                    </a:lnTo>
                    <a:lnTo>
                      <a:pt x="20079" y="14059"/>
                    </a:lnTo>
                    <a:lnTo>
                      <a:pt x="19780" y="14373"/>
                    </a:lnTo>
                    <a:lnTo>
                      <a:pt x="19453" y="14686"/>
                    </a:lnTo>
                    <a:lnTo>
                      <a:pt x="19097" y="14984"/>
                    </a:lnTo>
                    <a:lnTo>
                      <a:pt x="18741" y="15269"/>
                    </a:lnTo>
                    <a:lnTo>
                      <a:pt x="18357" y="15554"/>
                    </a:lnTo>
                    <a:lnTo>
                      <a:pt x="17958" y="15838"/>
                    </a:lnTo>
                    <a:lnTo>
                      <a:pt x="17546" y="16109"/>
                    </a:lnTo>
                    <a:lnTo>
                      <a:pt x="17105" y="16379"/>
                    </a:lnTo>
                    <a:lnTo>
                      <a:pt x="16649" y="16635"/>
                    </a:lnTo>
                    <a:lnTo>
                      <a:pt x="16165" y="16891"/>
                    </a:lnTo>
                    <a:lnTo>
                      <a:pt x="15667" y="17119"/>
                    </a:lnTo>
                    <a:lnTo>
                      <a:pt x="14913" y="17475"/>
                    </a:lnTo>
                    <a:lnTo>
                      <a:pt x="14173" y="17845"/>
                    </a:lnTo>
                    <a:lnTo>
                      <a:pt x="13462" y="18200"/>
                    </a:lnTo>
                    <a:lnTo>
                      <a:pt x="12750" y="18570"/>
                    </a:lnTo>
                    <a:lnTo>
                      <a:pt x="12067" y="18955"/>
                    </a:lnTo>
                    <a:lnTo>
                      <a:pt x="11384" y="19325"/>
                    </a:lnTo>
                    <a:lnTo>
                      <a:pt x="10730" y="19709"/>
                    </a:lnTo>
                    <a:lnTo>
                      <a:pt x="10089" y="20107"/>
                    </a:lnTo>
                    <a:lnTo>
                      <a:pt x="9477" y="20491"/>
                    </a:lnTo>
                    <a:lnTo>
                      <a:pt x="8866" y="20890"/>
                    </a:lnTo>
                    <a:lnTo>
                      <a:pt x="8282" y="21288"/>
                    </a:lnTo>
                    <a:lnTo>
                      <a:pt x="7713" y="21701"/>
                    </a:lnTo>
                    <a:lnTo>
                      <a:pt x="7158" y="22099"/>
                    </a:lnTo>
                    <a:lnTo>
                      <a:pt x="6617" y="22512"/>
                    </a:lnTo>
                    <a:lnTo>
                      <a:pt x="6105" y="22925"/>
                    </a:lnTo>
                    <a:lnTo>
                      <a:pt x="5607" y="23337"/>
                    </a:lnTo>
                    <a:lnTo>
                      <a:pt x="5137" y="23764"/>
                    </a:lnTo>
                    <a:lnTo>
                      <a:pt x="4682" y="24177"/>
                    </a:lnTo>
                    <a:lnTo>
                      <a:pt x="4241" y="24604"/>
                    </a:lnTo>
                    <a:lnTo>
                      <a:pt x="3828" y="25031"/>
                    </a:lnTo>
                    <a:lnTo>
                      <a:pt x="3430" y="25458"/>
                    </a:lnTo>
                    <a:lnTo>
                      <a:pt x="3046" y="25885"/>
                    </a:lnTo>
                    <a:lnTo>
                      <a:pt x="2690" y="26311"/>
                    </a:lnTo>
                    <a:lnTo>
                      <a:pt x="2362" y="26738"/>
                    </a:lnTo>
                    <a:lnTo>
                      <a:pt x="2049" y="27165"/>
                    </a:lnTo>
                    <a:lnTo>
                      <a:pt x="1751" y="27592"/>
                    </a:lnTo>
                    <a:lnTo>
                      <a:pt x="1480" y="28019"/>
                    </a:lnTo>
                    <a:lnTo>
                      <a:pt x="1224" y="28446"/>
                    </a:lnTo>
                    <a:lnTo>
                      <a:pt x="996" y="28873"/>
                    </a:lnTo>
                    <a:lnTo>
                      <a:pt x="797" y="29314"/>
                    </a:lnTo>
                    <a:lnTo>
                      <a:pt x="612" y="29741"/>
                    </a:lnTo>
                    <a:lnTo>
                      <a:pt x="456" y="30168"/>
                    </a:lnTo>
                    <a:lnTo>
                      <a:pt x="342" y="30538"/>
                    </a:lnTo>
                    <a:lnTo>
                      <a:pt x="228" y="30908"/>
                    </a:lnTo>
                    <a:lnTo>
                      <a:pt x="157" y="31278"/>
                    </a:lnTo>
                    <a:lnTo>
                      <a:pt x="86" y="31648"/>
                    </a:lnTo>
                    <a:lnTo>
                      <a:pt x="43" y="32003"/>
                    </a:lnTo>
                    <a:lnTo>
                      <a:pt x="15" y="32373"/>
                    </a:lnTo>
                    <a:lnTo>
                      <a:pt x="0" y="32729"/>
                    </a:lnTo>
                    <a:lnTo>
                      <a:pt x="0" y="33085"/>
                    </a:lnTo>
                    <a:lnTo>
                      <a:pt x="29" y="33426"/>
                    </a:lnTo>
                    <a:lnTo>
                      <a:pt x="71" y="33782"/>
                    </a:lnTo>
                    <a:lnTo>
                      <a:pt x="143" y="34124"/>
                    </a:lnTo>
                    <a:lnTo>
                      <a:pt x="228" y="34465"/>
                    </a:lnTo>
                    <a:lnTo>
                      <a:pt x="328" y="34792"/>
                    </a:lnTo>
                    <a:lnTo>
                      <a:pt x="441" y="35120"/>
                    </a:lnTo>
                    <a:lnTo>
                      <a:pt x="584" y="35461"/>
                    </a:lnTo>
                    <a:lnTo>
                      <a:pt x="740" y="35774"/>
                    </a:lnTo>
                    <a:lnTo>
                      <a:pt x="1793" y="35234"/>
                    </a:lnTo>
                    <a:lnTo>
                      <a:pt x="1665" y="34963"/>
                    </a:lnTo>
                    <a:lnTo>
                      <a:pt x="1551" y="34693"/>
                    </a:lnTo>
                    <a:lnTo>
                      <a:pt x="1452" y="34423"/>
                    </a:lnTo>
                    <a:lnTo>
                      <a:pt x="1381" y="34138"/>
                    </a:lnTo>
                    <a:lnTo>
                      <a:pt x="1309" y="33868"/>
                    </a:lnTo>
                    <a:lnTo>
                      <a:pt x="1253" y="33583"/>
                    </a:lnTo>
                    <a:lnTo>
                      <a:pt x="1224" y="33284"/>
                    </a:lnTo>
                    <a:lnTo>
                      <a:pt x="1196" y="33000"/>
                    </a:lnTo>
                    <a:lnTo>
                      <a:pt x="1196" y="32701"/>
                    </a:lnTo>
                    <a:lnTo>
                      <a:pt x="1210" y="32402"/>
                    </a:lnTo>
                    <a:lnTo>
                      <a:pt x="1224" y="32103"/>
                    </a:lnTo>
                    <a:lnTo>
                      <a:pt x="1267" y="31804"/>
                    </a:lnTo>
                    <a:lnTo>
                      <a:pt x="1324" y="31491"/>
                    </a:lnTo>
                    <a:lnTo>
                      <a:pt x="1395" y="31178"/>
                    </a:lnTo>
                    <a:lnTo>
                      <a:pt x="1480" y="30865"/>
                    </a:lnTo>
                    <a:lnTo>
                      <a:pt x="1580" y="30552"/>
                    </a:lnTo>
                    <a:lnTo>
                      <a:pt x="1736" y="30154"/>
                    </a:lnTo>
                    <a:lnTo>
                      <a:pt x="1907" y="29755"/>
                    </a:lnTo>
                    <a:lnTo>
                      <a:pt x="2092" y="29357"/>
                    </a:lnTo>
                    <a:lnTo>
                      <a:pt x="2306" y="28944"/>
                    </a:lnTo>
                    <a:lnTo>
                      <a:pt x="2547" y="28546"/>
                    </a:lnTo>
                    <a:lnTo>
                      <a:pt x="2804" y="28147"/>
                    </a:lnTo>
                    <a:lnTo>
                      <a:pt x="3088" y="27749"/>
                    </a:lnTo>
                    <a:lnTo>
                      <a:pt x="3387" y="27336"/>
                    </a:lnTo>
                    <a:lnTo>
                      <a:pt x="3700" y="26938"/>
                    </a:lnTo>
                    <a:lnTo>
                      <a:pt x="4042" y="26539"/>
                    </a:lnTo>
                    <a:lnTo>
                      <a:pt x="4397" y="26141"/>
                    </a:lnTo>
                    <a:lnTo>
                      <a:pt x="4782" y="25728"/>
                    </a:lnTo>
                    <a:lnTo>
                      <a:pt x="5180" y="25330"/>
                    </a:lnTo>
                    <a:lnTo>
                      <a:pt x="5607" y="24931"/>
                    </a:lnTo>
                    <a:lnTo>
                      <a:pt x="6034" y="24533"/>
                    </a:lnTo>
                    <a:lnTo>
                      <a:pt x="6503" y="24149"/>
                    </a:lnTo>
                    <a:lnTo>
                      <a:pt x="6973" y="23750"/>
                    </a:lnTo>
                    <a:lnTo>
                      <a:pt x="7471" y="23352"/>
                    </a:lnTo>
                    <a:lnTo>
                      <a:pt x="7983" y="22967"/>
                    </a:lnTo>
                    <a:lnTo>
                      <a:pt x="8510" y="22583"/>
                    </a:lnTo>
                    <a:lnTo>
                      <a:pt x="9051" y="22199"/>
                    </a:lnTo>
                    <a:lnTo>
                      <a:pt x="9620" y="21815"/>
                    </a:lnTo>
                    <a:lnTo>
                      <a:pt x="10203" y="21431"/>
                    </a:lnTo>
                    <a:lnTo>
                      <a:pt x="10801" y="21061"/>
                    </a:lnTo>
                    <a:lnTo>
                      <a:pt x="11413" y="20691"/>
                    </a:lnTo>
                    <a:lnTo>
                      <a:pt x="12053" y="20321"/>
                    </a:lnTo>
                    <a:lnTo>
                      <a:pt x="12693" y="19965"/>
                    </a:lnTo>
                    <a:lnTo>
                      <a:pt x="13362" y="19595"/>
                    </a:lnTo>
                    <a:lnTo>
                      <a:pt x="14031" y="19239"/>
                    </a:lnTo>
                    <a:lnTo>
                      <a:pt x="14728" y="18898"/>
                    </a:lnTo>
                    <a:lnTo>
                      <a:pt x="15440" y="18542"/>
                    </a:lnTo>
                    <a:lnTo>
                      <a:pt x="16165" y="18215"/>
                    </a:lnTo>
                    <a:lnTo>
                      <a:pt x="16706" y="17944"/>
                    </a:lnTo>
                    <a:lnTo>
                      <a:pt x="17233" y="17674"/>
                    </a:lnTo>
                    <a:lnTo>
                      <a:pt x="17731" y="17389"/>
                    </a:lnTo>
                    <a:lnTo>
                      <a:pt x="18200" y="17105"/>
                    </a:lnTo>
                    <a:lnTo>
                      <a:pt x="18656" y="16806"/>
                    </a:lnTo>
                    <a:lnTo>
                      <a:pt x="19097" y="16493"/>
                    </a:lnTo>
                    <a:lnTo>
                      <a:pt x="19510" y="16180"/>
                    </a:lnTo>
                    <a:lnTo>
                      <a:pt x="19894" y="15852"/>
                    </a:lnTo>
                    <a:lnTo>
                      <a:pt x="20278" y="15525"/>
                    </a:lnTo>
                    <a:lnTo>
                      <a:pt x="20634" y="15198"/>
                    </a:lnTo>
                    <a:lnTo>
                      <a:pt x="20961" y="14856"/>
                    </a:lnTo>
                    <a:lnTo>
                      <a:pt x="21288" y="14501"/>
                    </a:lnTo>
                    <a:lnTo>
                      <a:pt x="21587" y="14159"/>
                    </a:lnTo>
                    <a:lnTo>
                      <a:pt x="21857" y="13789"/>
                    </a:lnTo>
                    <a:lnTo>
                      <a:pt x="22128" y="13433"/>
                    </a:lnTo>
                    <a:lnTo>
                      <a:pt x="22384" y="13063"/>
                    </a:lnTo>
                    <a:lnTo>
                      <a:pt x="22612" y="12708"/>
                    </a:lnTo>
                    <a:lnTo>
                      <a:pt x="22825" y="12338"/>
                    </a:lnTo>
                    <a:lnTo>
                      <a:pt x="23024" y="11953"/>
                    </a:lnTo>
                    <a:lnTo>
                      <a:pt x="23224" y="11583"/>
                    </a:lnTo>
                    <a:lnTo>
                      <a:pt x="23394" y="11213"/>
                    </a:lnTo>
                    <a:lnTo>
                      <a:pt x="23551" y="10829"/>
                    </a:lnTo>
                    <a:lnTo>
                      <a:pt x="23693" y="10445"/>
                    </a:lnTo>
                    <a:lnTo>
                      <a:pt x="23835" y="10075"/>
                    </a:lnTo>
                    <a:lnTo>
                      <a:pt x="23949" y="9691"/>
                    </a:lnTo>
                    <a:lnTo>
                      <a:pt x="24063" y="9321"/>
                    </a:lnTo>
                    <a:lnTo>
                      <a:pt x="24163" y="8937"/>
                    </a:lnTo>
                    <a:lnTo>
                      <a:pt x="24248" y="8567"/>
                    </a:lnTo>
                    <a:lnTo>
                      <a:pt x="24319" y="8197"/>
                    </a:lnTo>
                    <a:lnTo>
                      <a:pt x="24390" y="7827"/>
                    </a:lnTo>
                    <a:lnTo>
                      <a:pt x="24447" y="7457"/>
                    </a:lnTo>
                    <a:lnTo>
                      <a:pt x="24490" y="7101"/>
                    </a:lnTo>
                    <a:lnTo>
                      <a:pt x="24561" y="6390"/>
                    </a:lnTo>
                    <a:lnTo>
                      <a:pt x="24604" y="5692"/>
                    </a:lnTo>
                    <a:lnTo>
                      <a:pt x="24618" y="5023"/>
                    </a:lnTo>
                    <a:lnTo>
                      <a:pt x="24604" y="4369"/>
                    </a:lnTo>
                    <a:lnTo>
                      <a:pt x="24561" y="3757"/>
                    </a:lnTo>
                    <a:lnTo>
                      <a:pt x="24518" y="3174"/>
                    </a:lnTo>
                    <a:lnTo>
                      <a:pt x="24447" y="2633"/>
                    </a:lnTo>
                    <a:lnTo>
                      <a:pt x="24376" y="2135"/>
                    </a:lnTo>
                    <a:lnTo>
                      <a:pt x="24305" y="1665"/>
                    </a:lnTo>
                    <a:lnTo>
                      <a:pt x="24220" y="1253"/>
                    </a:lnTo>
                    <a:lnTo>
                      <a:pt x="24063" y="598"/>
                    </a:lnTo>
                    <a:lnTo>
                      <a:pt x="23949" y="171"/>
                    </a:lnTo>
                    <a:lnTo>
                      <a:pt x="23907" y="0"/>
                    </a:lnTo>
                    <a:close/>
                  </a:path>
                </a:pathLst>
              </a:custGeom>
              <a:solidFill>
                <a:srgbClr val="2119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1" name="Google Shape;521;p26"/>
            <p:cNvSpPr/>
            <p:nvPr/>
          </p:nvSpPr>
          <p:spPr>
            <a:xfrm>
              <a:off x="4105275" y="1532750"/>
              <a:ext cx="142800" cy="1428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26"/>
            <p:cNvSpPr/>
            <p:nvPr/>
          </p:nvSpPr>
          <p:spPr>
            <a:xfrm>
              <a:off x="4424400" y="1532750"/>
              <a:ext cx="142800" cy="1428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523" name="Google Shape;523;p26"/>
          <p:cNvCxnSpPr>
            <a:stCxn id="497" idx="6"/>
            <a:endCxn id="521" idx="2"/>
          </p:cNvCxnSpPr>
          <p:nvPr/>
        </p:nvCxnSpPr>
        <p:spPr>
          <a:xfrm>
            <a:off x="2171035" y="1604150"/>
            <a:ext cx="1934100" cy="0"/>
          </a:xfrm>
          <a:prstGeom prst="straightConnector1">
            <a:avLst/>
          </a:prstGeom>
          <a:noFill/>
          <a:ln cap="flat" cmpd="sng" w="9525">
            <a:solidFill>
              <a:schemeClr val="dk2"/>
            </a:solidFill>
            <a:prstDash val="solid"/>
            <a:round/>
            <a:headEnd len="sm" w="sm" type="none"/>
            <a:tailEnd len="med" w="med" type="oval"/>
          </a:ln>
        </p:spPr>
      </p:cxnSp>
      <p:cxnSp>
        <p:nvCxnSpPr>
          <p:cNvPr id="524" name="Google Shape;524;p26"/>
          <p:cNvCxnSpPr>
            <a:stCxn id="500" idx="2"/>
            <a:endCxn id="522" idx="6"/>
          </p:cNvCxnSpPr>
          <p:nvPr/>
        </p:nvCxnSpPr>
        <p:spPr>
          <a:xfrm rot="10800000">
            <a:off x="4567285" y="1604150"/>
            <a:ext cx="2405700" cy="0"/>
          </a:xfrm>
          <a:prstGeom prst="straightConnector1">
            <a:avLst/>
          </a:prstGeom>
          <a:noFill/>
          <a:ln cap="flat" cmpd="sng" w="9525">
            <a:solidFill>
              <a:schemeClr val="dk2"/>
            </a:solidFill>
            <a:prstDash val="solid"/>
            <a:round/>
            <a:headEnd len="sm" w="sm" type="none"/>
            <a:tailEnd len="med" w="med" type="oval"/>
          </a:ln>
        </p:spPr>
      </p:cxnSp>
      <p:cxnSp>
        <p:nvCxnSpPr>
          <p:cNvPr id="525" name="Google Shape;525;p26"/>
          <p:cNvCxnSpPr>
            <a:stCxn id="497" idx="4"/>
            <a:endCxn id="461" idx="0"/>
          </p:cNvCxnSpPr>
          <p:nvPr/>
        </p:nvCxnSpPr>
        <p:spPr>
          <a:xfrm>
            <a:off x="1778635" y="1996550"/>
            <a:ext cx="0" cy="429300"/>
          </a:xfrm>
          <a:prstGeom prst="straightConnector1">
            <a:avLst/>
          </a:prstGeom>
          <a:noFill/>
          <a:ln cap="flat" cmpd="sng" w="9525">
            <a:solidFill>
              <a:schemeClr val="dk2"/>
            </a:solidFill>
            <a:prstDash val="solid"/>
            <a:round/>
            <a:headEnd len="sm" w="sm" type="none"/>
            <a:tailEnd len="med" w="med" type="oval"/>
          </a:ln>
        </p:spPr>
      </p:cxnSp>
      <p:cxnSp>
        <p:nvCxnSpPr>
          <p:cNvPr id="526" name="Google Shape;526;p26"/>
          <p:cNvCxnSpPr>
            <a:stCxn id="461" idx="2"/>
            <a:endCxn id="495" idx="0"/>
          </p:cNvCxnSpPr>
          <p:nvPr/>
        </p:nvCxnSpPr>
        <p:spPr>
          <a:xfrm>
            <a:off x="1778600" y="3629350"/>
            <a:ext cx="0" cy="429300"/>
          </a:xfrm>
          <a:prstGeom prst="straightConnector1">
            <a:avLst/>
          </a:prstGeom>
          <a:noFill/>
          <a:ln cap="flat" cmpd="sng" w="9525">
            <a:solidFill>
              <a:schemeClr val="dk2"/>
            </a:solidFill>
            <a:prstDash val="solid"/>
            <a:round/>
            <a:headEnd len="sm" w="sm" type="none"/>
            <a:tailEnd len="med" w="med" type="oval"/>
          </a:ln>
        </p:spPr>
      </p:cxnSp>
      <p:cxnSp>
        <p:nvCxnSpPr>
          <p:cNvPr id="527" name="Google Shape;527;p26"/>
          <p:cNvCxnSpPr>
            <a:stCxn id="500" idx="4"/>
            <a:endCxn id="460" idx="0"/>
          </p:cNvCxnSpPr>
          <p:nvPr/>
        </p:nvCxnSpPr>
        <p:spPr>
          <a:xfrm>
            <a:off x="7365385" y="1996550"/>
            <a:ext cx="0" cy="429300"/>
          </a:xfrm>
          <a:prstGeom prst="straightConnector1">
            <a:avLst/>
          </a:prstGeom>
          <a:noFill/>
          <a:ln cap="flat" cmpd="sng" w="9525">
            <a:solidFill>
              <a:schemeClr val="dk2"/>
            </a:solidFill>
            <a:prstDash val="solid"/>
            <a:round/>
            <a:headEnd len="sm" w="sm" type="none"/>
            <a:tailEnd len="med" w="med" type="oval"/>
          </a:ln>
        </p:spPr>
      </p:cxnSp>
      <p:cxnSp>
        <p:nvCxnSpPr>
          <p:cNvPr id="528" name="Google Shape;528;p26"/>
          <p:cNvCxnSpPr>
            <a:stCxn id="460" idx="2"/>
            <a:endCxn id="498" idx="0"/>
          </p:cNvCxnSpPr>
          <p:nvPr/>
        </p:nvCxnSpPr>
        <p:spPr>
          <a:xfrm>
            <a:off x="7365400" y="3629350"/>
            <a:ext cx="0" cy="429300"/>
          </a:xfrm>
          <a:prstGeom prst="straightConnector1">
            <a:avLst/>
          </a:prstGeom>
          <a:noFill/>
          <a:ln cap="flat" cmpd="sng" w="9525">
            <a:solidFill>
              <a:schemeClr val="dk2"/>
            </a:solidFill>
            <a:prstDash val="solid"/>
            <a:round/>
            <a:headEnd len="sm" w="sm" type="none"/>
            <a:tailEnd len="med" w="med" type="oval"/>
          </a:ln>
        </p:spPr>
      </p:cxnSp>
      <p:pic>
        <p:nvPicPr>
          <p:cNvPr id="529" name="Google Shape;529;p26"/>
          <p:cNvPicPr preferRelativeResize="0"/>
          <p:nvPr/>
        </p:nvPicPr>
        <p:blipFill rotWithShape="1">
          <a:blip r:embed="rId3">
            <a:alphaModFix/>
          </a:blip>
          <a:srcRect b="0" l="0" r="0" t="0"/>
          <a:stretch/>
        </p:blipFill>
        <p:spPr>
          <a:xfrm>
            <a:off x="8355975" y="3928388"/>
            <a:ext cx="551087" cy="461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27"/>
          <p:cNvSpPr/>
          <p:nvPr/>
        </p:nvSpPr>
        <p:spPr>
          <a:xfrm>
            <a:off x="457175" y="986900"/>
            <a:ext cx="8229600" cy="3847800"/>
          </a:xfrm>
          <a:prstGeom prst="roundRect">
            <a:avLst>
              <a:gd fmla="val 16667" name="adj"/>
            </a:avLst>
          </a:prstGeom>
          <a:solidFill>
            <a:srgbClr val="E4EA27">
              <a:alpha val="25098"/>
            </a:srgbClr>
          </a:solid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27"/>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90"/>
              <a:buNone/>
            </a:pPr>
            <a:r>
              <a:rPr lang="en" sz="2220"/>
              <a:t>Pre-trained CNN model</a:t>
            </a:r>
            <a:endParaRPr sz="3120"/>
          </a:p>
        </p:txBody>
      </p:sp>
      <p:sp>
        <p:nvSpPr>
          <p:cNvPr id="536" name="Google Shape;536;p27"/>
          <p:cNvSpPr txBox="1"/>
          <p:nvPr/>
        </p:nvSpPr>
        <p:spPr>
          <a:xfrm>
            <a:off x="729850" y="1231650"/>
            <a:ext cx="7796400" cy="3848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400" u="none" cap="none" strike="noStrike">
                <a:solidFill>
                  <a:srgbClr val="000000"/>
                </a:solidFill>
                <a:latin typeface="Roboto"/>
                <a:ea typeface="Roboto"/>
                <a:cs typeface="Roboto"/>
                <a:sym typeface="Roboto"/>
              </a:rPr>
              <a:t>VGG16 and VGG19</a:t>
            </a:r>
            <a:r>
              <a:rPr b="0" i="0" lang="en" sz="1400" u="none" cap="none" strike="noStrike">
                <a:solidFill>
                  <a:srgbClr val="000000"/>
                </a:solidFill>
                <a:latin typeface="Roboto"/>
                <a:ea typeface="Roboto"/>
                <a:cs typeface="Roboto"/>
                <a:sym typeface="Roboto"/>
              </a:rPr>
              <a:t>: These models were developed by the Visual Geometry Group at the University of Oxford and are named after the number of layers they have (16 and 19, respectively). They consist of a series of convolutional and pooling layers followed by a few fully connected layers.</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 sz="1400" u="none" cap="none" strike="noStrike">
                <a:solidFill>
                  <a:srgbClr val="000000"/>
                </a:solidFill>
                <a:latin typeface="Roboto"/>
                <a:ea typeface="Roboto"/>
                <a:cs typeface="Roboto"/>
                <a:sym typeface="Roboto"/>
              </a:rPr>
              <a:t>ResNet</a:t>
            </a:r>
            <a:r>
              <a:rPr b="0" i="0" lang="en" sz="1400" u="none" cap="none" strike="noStrike">
                <a:solidFill>
                  <a:srgbClr val="000000"/>
                </a:solidFill>
                <a:latin typeface="Roboto"/>
                <a:ea typeface="Roboto"/>
                <a:cs typeface="Roboto"/>
                <a:sym typeface="Roboto"/>
              </a:rPr>
              <a:t>: ResNet stands for "Residual Network" and was developed by Microsoft Research. It uses a residual architecture that allows for very deep networks without causing the vanishing gradient problem.</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 sz="1400" u="none" cap="none" strike="noStrike">
                <a:solidFill>
                  <a:srgbClr val="000000"/>
                </a:solidFill>
                <a:latin typeface="Roboto"/>
                <a:ea typeface="Roboto"/>
                <a:cs typeface="Roboto"/>
                <a:sym typeface="Roboto"/>
              </a:rPr>
              <a:t>InceptionNet/GoogLeNet</a:t>
            </a:r>
            <a:r>
              <a:rPr b="0" i="0" lang="en" sz="1400" u="none" cap="none" strike="noStrike">
                <a:solidFill>
                  <a:srgbClr val="000000"/>
                </a:solidFill>
                <a:latin typeface="Roboto"/>
                <a:ea typeface="Roboto"/>
                <a:cs typeface="Roboto"/>
                <a:sym typeface="Roboto"/>
              </a:rPr>
              <a:t>: InceptionNet, also known as GoogLeNet, was developed by Google and won the 2014 ImageNet competition. It uses "inception modules" that allow for parallel processing of the input data.</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 sz="1400" u="none" cap="none" strike="noStrike">
                <a:solidFill>
                  <a:srgbClr val="000000"/>
                </a:solidFill>
                <a:latin typeface="Roboto"/>
                <a:ea typeface="Roboto"/>
                <a:cs typeface="Roboto"/>
                <a:sym typeface="Roboto"/>
              </a:rPr>
              <a:t>MobileNet</a:t>
            </a:r>
            <a:r>
              <a:rPr b="0" i="0" lang="en" sz="1400" u="none" cap="none" strike="noStrike">
                <a:solidFill>
                  <a:srgbClr val="000000"/>
                </a:solidFill>
                <a:latin typeface="Roboto"/>
                <a:ea typeface="Roboto"/>
                <a:cs typeface="Roboto"/>
                <a:sym typeface="Roboto"/>
              </a:rPr>
              <a:t>: MobileNet was developed by Google and is designed for mobile and embedded devices. It uses depth-wise separable convolutions to reduce the number of parameters and computations required.</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537" name="Google Shape;537;p27"/>
          <p:cNvSpPr/>
          <p:nvPr/>
        </p:nvSpPr>
        <p:spPr>
          <a:xfrm>
            <a:off x="645347" y="446850"/>
            <a:ext cx="784800" cy="7848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38" name="Google Shape;538;p27"/>
          <p:cNvPicPr preferRelativeResize="0"/>
          <p:nvPr/>
        </p:nvPicPr>
        <p:blipFill rotWithShape="1">
          <a:blip r:embed="rId3">
            <a:alphaModFix/>
          </a:blip>
          <a:srcRect b="0" l="0" r="0" t="0"/>
          <a:stretch/>
        </p:blipFill>
        <p:spPr>
          <a:xfrm>
            <a:off x="685427" y="467087"/>
            <a:ext cx="704625" cy="744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pic>
        <p:nvPicPr>
          <p:cNvPr id="543" name="Google Shape;543;p28"/>
          <p:cNvPicPr preferRelativeResize="0"/>
          <p:nvPr/>
        </p:nvPicPr>
        <p:blipFill rotWithShape="1">
          <a:blip r:embed="rId3">
            <a:alphaModFix/>
          </a:blip>
          <a:srcRect b="0" l="0" r="0" t="0"/>
          <a:stretch/>
        </p:blipFill>
        <p:spPr>
          <a:xfrm>
            <a:off x="396951" y="841117"/>
            <a:ext cx="3309417" cy="1730633"/>
          </a:xfrm>
          <a:prstGeom prst="rect">
            <a:avLst/>
          </a:prstGeom>
          <a:noFill/>
          <a:ln>
            <a:noFill/>
          </a:ln>
        </p:spPr>
      </p:pic>
      <p:pic>
        <p:nvPicPr>
          <p:cNvPr id="544" name="Google Shape;544;p28"/>
          <p:cNvPicPr preferRelativeResize="0"/>
          <p:nvPr/>
        </p:nvPicPr>
        <p:blipFill rotWithShape="1">
          <a:blip r:embed="rId4">
            <a:alphaModFix/>
          </a:blip>
          <a:srcRect b="0" l="0" r="0" t="0"/>
          <a:stretch/>
        </p:blipFill>
        <p:spPr>
          <a:xfrm>
            <a:off x="396951" y="2571751"/>
            <a:ext cx="3309417" cy="2036826"/>
          </a:xfrm>
          <a:prstGeom prst="rect">
            <a:avLst/>
          </a:prstGeom>
          <a:noFill/>
          <a:ln>
            <a:noFill/>
          </a:ln>
        </p:spPr>
      </p:pic>
      <p:pic>
        <p:nvPicPr>
          <p:cNvPr id="545" name="Google Shape;545;p28"/>
          <p:cNvPicPr preferRelativeResize="0"/>
          <p:nvPr/>
        </p:nvPicPr>
        <p:blipFill rotWithShape="1">
          <a:blip r:embed="rId5">
            <a:alphaModFix/>
          </a:blip>
          <a:srcRect b="40363" l="5813" r="71038" t="55661"/>
          <a:stretch/>
        </p:blipFill>
        <p:spPr>
          <a:xfrm>
            <a:off x="4209288" y="1706433"/>
            <a:ext cx="3997842" cy="793331"/>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
        <p:nvSpPr>
          <p:cNvPr id="546" name="Google Shape;546;p28"/>
          <p:cNvSpPr txBox="1"/>
          <p:nvPr/>
        </p:nvSpPr>
        <p:spPr>
          <a:xfrm>
            <a:off x="3572256" y="315517"/>
            <a:ext cx="5452872" cy="4770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2500" u="none" cap="none" strike="noStrike">
                <a:solidFill>
                  <a:srgbClr val="000000"/>
                </a:solidFill>
                <a:latin typeface="Fira Sans Extra Condensed"/>
                <a:ea typeface="Fira Sans Extra Condensed"/>
                <a:cs typeface="Fira Sans Extra Condensed"/>
                <a:sym typeface="Fira Sans Extra Condensed"/>
              </a:rPr>
              <a:t>ResNet 50</a:t>
            </a:r>
            <a:endParaRPr b="1" i="0" sz="2500" u="none" cap="none" strike="noStrike">
              <a:solidFill>
                <a:srgbClr val="000000"/>
              </a:solidFill>
              <a:latin typeface="Fira Sans Extra Condensed"/>
              <a:ea typeface="Fira Sans Extra Condensed"/>
              <a:cs typeface="Fira Sans Extra Condensed"/>
              <a:sym typeface="Fira Sans Extra Condensed"/>
            </a:endParaRPr>
          </a:p>
        </p:txBody>
      </p:sp>
      <p:sp>
        <p:nvSpPr>
          <p:cNvPr id="547" name="Google Shape;547;p28"/>
          <p:cNvSpPr txBox="1"/>
          <p:nvPr/>
        </p:nvSpPr>
        <p:spPr>
          <a:xfrm>
            <a:off x="4121853" y="3211724"/>
            <a:ext cx="4172712"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Here we can observe that , for ResNet50 we got accuracy as 74% and 67% test loss </a:t>
            </a:r>
            <a:endParaRPr b="0" i="0" sz="1400" u="none" cap="none" strike="noStrike">
              <a:solidFill>
                <a:srgbClr val="000000"/>
              </a:solidFill>
              <a:latin typeface="Arial"/>
              <a:ea typeface="Arial"/>
              <a:cs typeface="Arial"/>
              <a:sym typeface="Arial"/>
            </a:endParaRPr>
          </a:p>
        </p:txBody>
      </p:sp>
      <p:sp>
        <p:nvSpPr>
          <p:cNvPr id="548" name="Google Shape;548;p28"/>
          <p:cNvSpPr/>
          <p:nvPr/>
        </p:nvSpPr>
        <p:spPr>
          <a:xfrm>
            <a:off x="3962239" y="814984"/>
            <a:ext cx="4648200" cy="3573300"/>
          </a:xfrm>
          <a:prstGeom prst="roundRect">
            <a:avLst>
              <a:gd fmla="val 16667" name="adj"/>
            </a:avLst>
          </a:prstGeom>
          <a:solidFill>
            <a:srgbClr val="EA4827">
              <a:alpha val="12156"/>
            </a:srgbClr>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549" name="Google Shape;549;p28"/>
          <p:cNvSpPr/>
          <p:nvPr/>
        </p:nvSpPr>
        <p:spPr>
          <a:xfrm>
            <a:off x="7962249" y="634560"/>
            <a:ext cx="784800" cy="784800"/>
          </a:xfrm>
          <a:prstGeom prst="ellipse">
            <a:avLst/>
          </a:prstGeom>
          <a:solidFill>
            <a:srgbClr val="F290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50" name="Google Shape;550;p28"/>
          <p:cNvPicPr preferRelativeResize="0"/>
          <p:nvPr/>
        </p:nvPicPr>
        <p:blipFill rotWithShape="1">
          <a:blip r:embed="rId6">
            <a:alphaModFix/>
          </a:blip>
          <a:srcRect b="0" l="0" r="0" t="0"/>
          <a:stretch/>
        </p:blipFill>
        <p:spPr>
          <a:xfrm>
            <a:off x="8059139" y="729083"/>
            <a:ext cx="551300" cy="551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29"/>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INCEPTION V3 </a:t>
            </a:r>
            <a:endParaRPr/>
          </a:p>
        </p:txBody>
      </p:sp>
      <p:pic>
        <p:nvPicPr>
          <p:cNvPr id="556" name="Google Shape;556;p29"/>
          <p:cNvPicPr preferRelativeResize="0"/>
          <p:nvPr/>
        </p:nvPicPr>
        <p:blipFill rotWithShape="1">
          <a:blip r:embed="rId3">
            <a:alphaModFix/>
          </a:blip>
          <a:srcRect b="0" l="0" r="0" t="0"/>
          <a:stretch/>
        </p:blipFill>
        <p:spPr>
          <a:xfrm>
            <a:off x="237744" y="975360"/>
            <a:ext cx="3231578" cy="2005585"/>
          </a:xfrm>
          <a:prstGeom prst="rect">
            <a:avLst/>
          </a:prstGeom>
          <a:noFill/>
          <a:ln>
            <a:noFill/>
          </a:ln>
        </p:spPr>
      </p:pic>
      <p:pic>
        <p:nvPicPr>
          <p:cNvPr id="557" name="Google Shape;557;p29"/>
          <p:cNvPicPr preferRelativeResize="0"/>
          <p:nvPr/>
        </p:nvPicPr>
        <p:blipFill rotWithShape="1">
          <a:blip r:embed="rId4">
            <a:alphaModFix/>
          </a:blip>
          <a:srcRect b="0" l="0" r="0" t="0"/>
          <a:stretch/>
        </p:blipFill>
        <p:spPr>
          <a:xfrm>
            <a:off x="237744" y="2939354"/>
            <a:ext cx="3231578" cy="1792671"/>
          </a:xfrm>
          <a:prstGeom prst="rect">
            <a:avLst/>
          </a:prstGeom>
          <a:noFill/>
          <a:ln>
            <a:noFill/>
          </a:ln>
        </p:spPr>
      </p:pic>
      <p:pic>
        <p:nvPicPr>
          <p:cNvPr id="558" name="Google Shape;558;p29"/>
          <p:cNvPicPr preferRelativeResize="0"/>
          <p:nvPr/>
        </p:nvPicPr>
        <p:blipFill rotWithShape="1">
          <a:blip r:embed="rId5">
            <a:alphaModFix/>
          </a:blip>
          <a:srcRect b="29718" l="6200" r="67600" t="65147"/>
          <a:stretch/>
        </p:blipFill>
        <p:spPr>
          <a:xfrm>
            <a:off x="4023360" y="1420678"/>
            <a:ext cx="3749040" cy="880872"/>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
        <p:nvSpPr>
          <p:cNvPr id="559" name="Google Shape;559;p29"/>
          <p:cNvSpPr/>
          <p:nvPr/>
        </p:nvSpPr>
        <p:spPr>
          <a:xfrm>
            <a:off x="3545172" y="912281"/>
            <a:ext cx="5065777" cy="3682579"/>
          </a:xfrm>
          <a:prstGeom prst="roundRect">
            <a:avLst>
              <a:gd fmla="val 16667" name="adj"/>
            </a:avLst>
          </a:prstGeom>
          <a:solidFill>
            <a:srgbClr val="E4EA27">
              <a:alpha val="25098"/>
            </a:srgbClr>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60" name="Google Shape;560;p29"/>
          <p:cNvSpPr txBox="1"/>
          <p:nvPr/>
        </p:nvSpPr>
        <p:spPr>
          <a:xfrm>
            <a:off x="4023360" y="2980945"/>
            <a:ext cx="4213860"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Here we can observe that , for InceptionV3 we got accuracy as 80%.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61" name="Google Shape;561;p29"/>
          <p:cNvSpPr/>
          <p:nvPr/>
        </p:nvSpPr>
        <p:spPr>
          <a:xfrm>
            <a:off x="7962249" y="634560"/>
            <a:ext cx="784800" cy="784800"/>
          </a:xfrm>
          <a:prstGeom prst="ellipse">
            <a:avLst/>
          </a:prstGeom>
          <a:solidFill>
            <a:srgbClr val="EFF2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62" name="Google Shape;562;p29"/>
          <p:cNvPicPr preferRelativeResize="0"/>
          <p:nvPr/>
        </p:nvPicPr>
        <p:blipFill rotWithShape="1">
          <a:blip r:embed="rId6">
            <a:alphaModFix/>
          </a:blip>
          <a:srcRect b="0" l="0" r="0" t="0"/>
          <a:stretch/>
        </p:blipFill>
        <p:spPr>
          <a:xfrm>
            <a:off x="8059139" y="729083"/>
            <a:ext cx="551300" cy="551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30"/>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VGG 16</a:t>
            </a:r>
            <a:endParaRPr/>
          </a:p>
        </p:txBody>
      </p:sp>
      <p:pic>
        <p:nvPicPr>
          <p:cNvPr id="568" name="Google Shape;568;p30"/>
          <p:cNvPicPr preferRelativeResize="0"/>
          <p:nvPr/>
        </p:nvPicPr>
        <p:blipFill rotWithShape="1">
          <a:blip r:embed="rId3">
            <a:alphaModFix/>
          </a:blip>
          <a:srcRect b="0" l="0" r="0" t="0"/>
          <a:stretch/>
        </p:blipFill>
        <p:spPr>
          <a:xfrm>
            <a:off x="152400" y="935275"/>
            <a:ext cx="3846825" cy="2128850"/>
          </a:xfrm>
          <a:prstGeom prst="rect">
            <a:avLst/>
          </a:prstGeom>
          <a:noFill/>
          <a:ln>
            <a:noFill/>
          </a:ln>
        </p:spPr>
      </p:pic>
      <p:pic>
        <p:nvPicPr>
          <p:cNvPr id="569" name="Google Shape;569;p30"/>
          <p:cNvPicPr preferRelativeResize="0"/>
          <p:nvPr/>
        </p:nvPicPr>
        <p:blipFill rotWithShape="1">
          <a:blip r:embed="rId4">
            <a:alphaModFix/>
          </a:blip>
          <a:srcRect b="0" l="0" r="0" t="0"/>
          <a:stretch/>
        </p:blipFill>
        <p:spPr>
          <a:xfrm>
            <a:off x="233275" y="3059000"/>
            <a:ext cx="3689750" cy="1929150"/>
          </a:xfrm>
          <a:prstGeom prst="rect">
            <a:avLst/>
          </a:prstGeom>
          <a:noFill/>
          <a:ln>
            <a:noFill/>
          </a:ln>
        </p:spPr>
      </p:pic>
      <p:sp>
        <p:nvSpPr>
          <p:cNvPr id="570" name="Google Shape;570;p30"/>
          <p:cNvSpPr txBox="1"/>
          <p:nvPr/>
        </p:nvSpPr>
        <p:spPr>
          <a:xfrm>
            <a:off x="8857850" y="4300375"/>
            <a:ext cx="914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pic>
        <p:nvPicPr>
          <p:cNvPr id="571" name="Google Shape;571;p30"/>
          <p:cNvPicPr preferRelativeResize="0"/>
          <p:nvPr/>
        </p:nvPicPr>
        <p:blipFill rotWithShape="1">
          <a:blip r:embed="rId5">
            <a:alphaModFix/>
          </a:blip>
          <a:srcRect b="0" l="0" r="0" t="0"/>
          <a:stretch/>
        </p:blipFill>
        <p:spPr>
          <a:xfrm>
            <a:off x="4462135" y="935272"/>
            <a:ext cx="4023325" cy="2545400"/>
          </a:xfrm>
          <a:prstGeom prst="rect">
            <a:avLst/>
          </a:prstGeom>
          <a:noFill/>
          <a:ln>
            <a:noFill/>
          </a:ln>
        </p:spPr>
      </p:pic>
      <p:pic>
        <p:nvPicPr>
          <p:cNvPr id="572" name="Google Shape;572;p30"/>
          <p:cNvPicPr preferRelativeResize="0"/>
          <p:nvPr/>
        </p:nvPicPr>
        <p:blipFill>
          <a:blip r:embed="rId6">
            <a:alphaModFix/>
          </a:blip>
          <a:stretch>
            <a:fillRect/>
          </a:stretch>
        </p:blipFill>
        <p:spPr>
          <a:xfrm>
            <a:off x="4226574" y="4115025"/>
            <a:ext cx="4681850" cy="5287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31"/>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MODEL COMPARISON</a:t>
            </a:r>
            <a:endParaRPr/>
          </a:p>
        </p:txBody>
      </p:sp>
      <p:pic>
        <p:nvPicPr>
          <p:cNvPr id="578" name="Google Shape;578;p31"/>
          <p:cNvPicPr preferRelativeResize="0"/>
          <p:nvPr/>
        </p:nvPicPr>
        <p:blipFill rotWithShape="1">
          <a:blip r:embed="rId3">
            <a:alphaModFix/>
          </a:blip>
          <a:srcRect b="0" l="0" r="0" t="0"/>
          <a:stretch/>
        </p:blipFill>
        <p:spPr>
          <a:xfrm>
            <a:off x="323089" y="908115"/>
            <a:ext cx="3493007" cy="2097213"/>
          </a:xfrm>
          <a:prstGeom prst="rect">
            <a:avLst/>
          </a:prstGeom>
          <a:noFill/>
          <a:ln>
            <a:noFill/>
          </a:ln>
        </p:spPr>
      </p:pic>
      <p:pic>
        <p:nvPicPr>
          <p:cNvPr id="579" name="Google Shape;579;p31"/>
          <p:cNvPicPr preferRelativeResize="0"/>
          <p:nvPr/>
        </p:nvPicPr>
        <p:blipFill rotWithShape="1">
          <a:blip r:embed="rId4">
            <a:alphaModFix/>
          </a:blip>
          <a:srcRect b="0" l="0" r="0" t="0"/>
          <a:stretch/>
        </p:blipFill>
        <p:spPr>
          <a:xfrm>
            <a:off x="4431792" y="908115"/>
            <a:ext cx="3651504" cy="2097213"/>
          </a:xfrm>
          <a:prstGeom prst="rect">
            <a:avLst/>
          </a:prstGeom>
          <a:noFill/>
          <a:ln>
            <a:noFill/>
          </a:ln>
        </p:spPr>
      </p:pic>
      <p:pic>
        <p:nvPicPr>
          <p:cNvPr id="580" name="Google Shape;580;p31"/>
          <p:cNvPicPr preferRelativeResize="0"/>
          <p:nvPr/>
        </p:nvPicPr>
        <p:blipFill rotWithShape="1">
          <a:blip r:embed="rId5">
            <a:alphaModFix/>
          </a:blip>
          <a:srcRect b="0" l="0" r="0" t="0"/>
          <a:stretch/>
        </p:blipFill>
        <p:spPr>
          <a:xfrm>
            <a:off x="1688592" y="3060192"/>
            <a:ext cx="5333999" cy="181660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14"/>
          <p:cNvSpPr txBox="1"/>
          <p:nvPr>
            <p:ph type="ctrTitle"/>
          </p:nvPr>
        </p:nvSpPr>
        <p:spPr>
          <a:xfrm>
            <a:off x="5140950" y="1074150"/>
            <a:ext cx="3545700" cy="24888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5200"/>
              <a:buNone/>
            </a:pPr>
            <a:r>
              <a:rPr lang="en" sz="3900"/>
              <a:t>HISTOPATHOLOGY ORAL CANCER DETECTION</a:t>
            </a:r>
            <a:endParaRPr sz="3900"/>
          </a:p>
        </p:txBody>
      </p:sp>
      <p:grpSp>
        <p:nvGrpSpPr>
          <p:cNvPr id="53" name="Google Shape;53;p14"/>
          <p:cNvGrpSpPr/>
          <p:nvPr/>
        </p:nvGrpSpPr>
        <p:grpSpPr>
          <a:xfrm>
            <a:off x="480780" y="411475"/>
            <a:ext cx="4349047" cy="4733627"/>
            <a:chOff x="480780" y="411475"/>
            <a:chExt cx="4349047" cy="4733627"/>
          </a:xfrm>
        </p:grpSpPr>
        <p:sp>
          <p:nvSpPr>
            <p:cNvPr id="54" name="Google Shape;54;p14"/>
            <p:cNvSpPr/>
            <p:nvPr/>
          </p:nvSpPr>
          <p:spPr>
            <a:xfrm>
              <a:off x="489688" y="411475"/>
              <a:ext cx="4320600" cy="4320600"/>
            </a:xfrm>
            <a:prstGeom prst="ellipse">
              <a:avLst/>
            </a:prstGeom>
            <a:solidFill>
              <a:srgbClr val="2776EA">
                <a:alpha val="3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4"/>
            <p:cNvSpPr/>
            <p:nvPr/>
          </p:nvSpPr>
          <p:spPr>
            <a:xfrm>
              <a:off x="2897110" y="1017082"/>
              <a:ext cx="90300" cy="903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4"/>
            <p:cNvSpPr/>
            <p:nvPr/>
          </p:nvSpPr>
          <p:spPr>
            <a:xfrm>
              <a:off x="1125181" y="1473122"/>
              <a:ext cx="90300" cy="903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4"/>
            <p:cNvSpPr/>
            <p:nvPr/>
          </p:nvSpPr>
          <p:spPr>
            <a:xfrm>
              <a:off x="790781" y="3096605"/>
              <a:ext cx="90300" cy="903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4"/>
            <p:cNvSpPr/>
            <p:nvPr/>
          </p:nvSpPr>
          <p:spPr>
            <a:xfrm>
              <a:off x="4107158" y="1563464"/>
              <a:ext cx="90300" cy="903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4"/>
            <p:cNvSpPr/>
            <p:nvPr/>
          </p:nvSpPr>
          <p:spPr>
            <a:xfrm>
              <a:off x="4739527" y="2628883"/>
              <a:ext cx="90300" cy="903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4"/>
            <p:cNvSpPr/>
            <p:nvPr/>
          </p:nvSpPr>
          <p:spPr>
            <a:xfrm>
              <a:off x="3998124" y="4018260"/>
              <a:ext cx="90300" cy="903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1" name="Google Shape;61;p14"/>
            <p:cNvGrpSpPr/>
            <p:nvPr/>
          </p:nvGrpSpPr>
          <p:grpSpPr>
            <a:xfrm>
              <a:off x="480780" y="824705"/>
              <a:ext cx="4319477" cy="4320397"/>
              <a:chOff x="480795" y="411470"/>
              <a:chExt cx="4319477" cy="4320397"/>
            </a:xfrm>
          </p:grpSpPr>
          <p:sp>
            <p:nvSpPr>
              <p:cNvPr id="62" name="Google Shape;62;p14"/>
              <p:cNvSpPr/>
              <p:nvPr/>
            </p:nvSpPr>
            <p:spPr>
              <a:xfrm>
                <a:off x="3130216" y="1066327"/>
                <a:ext cx="1060482" cy="580506"/>
              </a:xfrm>
              <a:custGeom>
                <a:rect b="b" l="l" r="r" t="t"/>
                <a:pathLst>
                  <a:path extrusionOk="0" h="28156" w="51436">
                    <a:moveTo>
                      <a:pt x="24126" y="0"/>
                    </a:moveTo>
                    <a:lnTo>
                      <a:pt x="23529" y="25"/>
                    </a:lnTo>
                    <a:lnTo>
                      <a:pt x="22932" y="50"/>
                    </a:lnTo>
                    <a:lnTo>
                      <a:pt x="22360" y="124"/>
                    </a:lnTo>
                    <a:lnTo>
                      <a:pt x="21788" y="199"/>
                    </a:lnTo>
                    <a:lnTo>
                      <a:pt x="21216" y="299"/>
                    </a:lnTo>
                    <a:lnTo>
                      <a:pt x="20644" y="448"/>
                    </a:lnTo>
                    <a:lnTo>
                      <a:pt x="20097" y="597"/>
                    </a:lnTo>
                    <a:lnTo>
                      <a:pt x="19575" y="771"/>
                    </a:lnTo>
                    <a:lnTo>
                      <a:pt x="19027" y="945"/>
                    </a:lnTo>
                    <a:lnTo>
                      <a:pt x="18505" y="1169"/>
                    </a:lnTo>
                    <a:lnTo>
                      <a:pt x="18008" y="1393"/>
                    </a:lnTo>
                    <a:lnTo>
                      <a:pt x="17510" y="1667"/>
                    </a:lnTo>
                    <a:lnTo>
                      <a:pt x="17013" y="1940"/>
                    </a:lnTo>
                    <a:lnTo>
                      <a:pt x="16540" y="2214"/>
                    </a:lnTo>
                    <a:lnTo>
                      <a:pt x="16068" y="2537"/>
                    </a:lnTo>
                    <a:lnTo>
                      <a:pt x="15620" y="2860"/>
                    </a:lnTo>
                    <a:lnTo>
                      <a:pt x="15197" y="3209"/>
                    </a:lnTo>
                    <a:lnTo>
                      <a:pt x="14774" y="3557"/>
                    </a:lnTo>
                    <a:lnTo>
                      <a:pt x="14351" y="3955"/>
                    </a:lnTo>
                    <a:lnTo>
                      <a:pt x="13978" y="4328"/>
                    </a:lnTo>
                    <a:lnTo>
                      <a:pt x="13605" y="4751"/>
                    </a:lnTo>
                    <a:lnTo>
                      <a:pt x="13232" y="5174"/>
                    </a:lnTo>
                    <a:lnTo>
                      <a:pt x="12884" y="5596"/>
                    </a:lnTo>
                    <a:lnTo>
                      <a:pt x="12561" y="6044"/>
                    </a:lnTo>
                    <a:lnTo>
                      <a:pt x="12262" y="6517"/>
                    </a:lnTo>
                    <a:lnTo>
                      <a:pt x="11964" y="6989"/>
                    </a:lnTo>
                    <a:lnTo>
                      <a:pt x="11690" y="7487"/>
                    </a:lnTo>
                    <a:lnTo>
                      <a:pt x="11441" y="7984"/>
                    </a:lnTo>
                    <a:lnTo>
                      <a:pt x="11217" y="8482"/>
                    </a:lnTo>
                    <a:lnTo>
                      <a:pt x="10994" y="9004"/>
                    </a:lnTo>
                    <a:lnTo>
                      <a:pt x="10795" y="9551"/>
                    </a:lnTo>
                    <a:lnTo>
                      <a:pt x="10621" y="10073"/>
                    </a:lnTo>
                    <a:lnTo>
                      <a:pt x="9874" y="9974"/>
                    </a:lnTo>
                    <a:lnTo>
                      <a:pt x="9476" y="9949"/>
                    </a:lnTo>
                    <a:lnTo>
                      <a:pt x="8631" y="9949"/>
                    </a:lnTo>
                    <a:lnTo>
                      <a:pt x="8158" y="9999"/>
                    </a:lnTo>
                    <a:lnTo>
                      <a:pt x="7710" y="10049"/>
                    </a:lnTo>
                    <a:lnTo>
                      <a:pt x="7263" y="10123"/>
                    </a:lnTo>
                    <a:lnTo>
                      <a:pt x="6815" y="10223"/>
                    </a:lnTo>
                    <a:lnTo>
                      <a:pt x="6392" y="10347"/>
                    </a:lnTo>
                    <a:lnTo>
                      <a:pt x="5969" y="10496"/>
                    </a:lnTo>
                    <a:lnTo>
                      <a:pt x="5547" y="10670"/>
                    </a:lnTo>
                    <a:lnTo>
                      <a:pt x="5149" y="10844"/>
                    </a:lnTo>
                    <a:lnTo>
                      <a:pt x="4751" y="11043"/>
                    </a:lnTo>
                    <a:lnTo>
                      <a:pt x="4378" y="11267"/>
                    </a:lnTo>
                    <a:lnTo>
                      <a:pt x="4005" y="11491"/>
                    </a:lnTo>
                    <a:lnTo>
                      <a:pt x="3656" y="11765"/>
                    </a:lnTo>
                    <a:lnTo>
                      <a:pt x="3308" y="12038"/>
                    </a:lnTo>
                    <a:lnTo>
                      <a:pt x="2985" y="12312"/>
                    </a:lnTo>
                    <a:lnTo>
                      <a:pt x="2661" y="12610"/>
                    </a:lnTo>
                    <a:lnTo>
                      <a:pt x="2363" y="12934"/>
                    </a:lnTo>
                    <a:lnTo>
                      <a:pt x="2064" y="13257"/>
                    </a:lnTo>
                    <a:lnTo>
                      <a:pt x="1791" y="13605"/>
                    </a:lnTo>
                    <a:lnTo>
                      <a:pt x="1542" y="13954"/>
                    </a:lnTo>
                    <a:lnTo>
                      <a:pt x="1318" y="14327"/>
                    </a:lnTo>
                    <a:lnTo>
                      <a:pt x="1094" y="14700"/>
                    </a:lnTo>
                    <a:lnTo>
                      <a:pt x="895" y="15098"/>
                    </a:lnTo>
                    <a:lnTo>
                      <a:pt x="697" y="15496"/>
                    </a:lnTo>
                    <a:lnTo>
                      <a:pt x="547" y="15918"/>
                    </a:lnTo>
                    <a:lnTo>
                      <a:pt x="398" y="16341"/>
                    </a:lnTo>
                    <a:lnTo>
                      <a:pt x="274" y="16764"/>
                    </a:lnTo>
                    <a:lnTo>
                      <a:pt x="174" y="17212"/>
                    </a:lnTo>
                    <a:lnTo>
                      <a:pt x="100" y="17660"/>
                    </a:lnTo>
                    <a:lnTo>
                      <a:pt x="50" y="18132"/>
                    </a:lnTo>
                    <a:lnTo>
                      <a:pt x="0" y="18580"/>
                    </a:lnTo>
                    <a:lnTo>
                      <a:pt x="0" y="19052"/>
                    </a:lnTo>
                    <a:lnTo>
                      <a:pt x="0" y="19525"/>
                    </a:lnTo>
                    <a:lnTo>
                      <a:pt x="50" y="19973"/>
                    </a:lnTo>
                    <a:lnTo>
                      <a:pt x="100" y="20445"/>
                    </a:lnTo>
                    <a:lnTo>
                      <a:pt x="174" y="20893"/>
                    </a:lnTo>
                    <a:lnTo>
                      <a:pt x="274" y="21316"/>
                    </a:lnTo>
                    <a:lnTo>
                      <a:pt x="398" y="21763"/>
                    </a:lnTo>
                    <a:lnTo>
                      <a:pt x="547" y="22186"/>
                    </a:lnTo>
                    <a:lnTo>
                      <a:pt x="697" y="22584"/>
                    </a:lnTo>
                    <a:lnTo>
                      <a:pt x="895" y="23007"/>
                    </a:lnTo>
                    <a:lnTo>
                      <a:pt x="1094" y="23380"/>
                    </a:lnTo>
                    <a:lnTo>
                      <a:pt x="1318" y="23778"/>
                    </a:lnTo>
                    <a:lnTo>
                      <a:pt x="1542" y="24151"/>
                    </a:lnTo>
                    <a:lnTo>
                      <a:pt x="1791" y="24499"/>
                    </a:lnTo>
                    <a:lnTo>
                      <a:pt x="2064" y="24848"/>
                    </a:lnTo>
                    <a:lnTo>
                      <a:pt x="2363" y="25171"/>
                    </a:lnTo>
                    <a:lnTo>
                      <a:pt x="2661" y="25494"/>
                    </a:lnTo>
                    <a:lnTo>
                      <a:pt x="2985" y="25793"/>
                    </a:lnTo>
                    <a:lnTo>
                      <a:pt x="3308" y="26066"/>
                    </a:lnTo>
                    <a:lnTo>
                      <a:pt x="3656" y="26340"/>
                    </a:lnTo>
                    <a:lnTo>
                      <a:pt x="4005" y="26614"/>
                    </a:lnTo>
                    <a:lnTo>
                      <a:pt x="4378" y="26837"/>
                    </a:lnTo>
                    <a:lnTo>
                      <a:pt x="4751" y="27061"/>
                    </a:lnTo>
                    <a:lnTo>
                      <a:pt x="5149" y="27260"/>
                    </a:lnTo>
                    <a:lnTo>
                      <a:pt x="5547" y="27434"/>
                    </a:lnTo>
                    <a:lnTo>
                      <a:pt x="5969" y="27608"/>
                    </a:lnTo>
                    <a:lnTo>
                      <a:pt x="6392" y="27758"/>
                    </a:lnTo>
                    <a:lnTo>
                      <a:pt x="6815" y="27882"/>
                    </a:lnTo>
                    <a:lnTo>
                      <a:pt x="7263" y="27982"/>
                    </a:lnTo>
                    <a:lnTo>
                      <a:pt x="7710" y="28056"/>
                    </a:lnTo>
                    <a:lnTo>
                      <a:pt x="8158" y="28106"/>
                    </a:lnTo>
                    <a:lnTo>
                      <a:pt x="8631" y="28156"/>
                    </a:lnTo>
                    <a:lnTo>
                      <a:pt x="40492" y="28156"/>
                    </a:lnTo>
                    <a:lnTo>
                      <a:pt x="41238" y="28131"/>
                    </a:lnTo>
                    <a:lnTo>
                      <a:pt x="41960" y="28056"/>
                    </a:lnTo>
                    <a:lnTo>
                      <a:pt x="42656" y="27932"/>
                    </a:lnTo>
                    <a:lnTo>
                      <a:pt x="43353" y="27783"/>
                    </a:lnTo>
                    <a:lnTo>
                      <a:pt x="44024" y="27559"/>
                    </a:lnTo>
                    <a:lnTo>
                      <a:pt x="44696" y="27310"/>
                    </a:lnTo>
                    <a:lnTo>
                      <a:pt x="45317" y="27036"/>
                    </a:lnTo>
                    <a:lnTo>
                      <a:pt x="45939" y="26713"/>
                    </a:lnTo>
                    <a:lnTo>
                      <a:pt x="46536" y="26340"/>
                    </a:lnTo>
                    <a:lnTo>
                      <a:pt x="47083" y="25942"/>
                    </a:lnTo>
                    <a:lnTo>
                      <a:pt x="47631" y="25519"/>
                    </a:lnTo>
                    <a:lnTo>
                      <a:pt x="48128" y="25047"/>
                    </a:lnTo>
                    <a:lnTo>
                      <a:pt x="48601" y="24549"/>
                    </a:lnTo>
                    <a:lnTo>
                      <a:pt x="49048" y="24027"/>
                    </a:lnTo>
                    <a:lnTo>
                      <a:pt x="49471" y="23455"/>
                    </a:lnTo>
                    <a:lnTo>
                      <a:pt x="49844" y="22883"/>
                    </a:lnTo>
                    <a:lnTo>
                      <a:pt x="50192" y="22261"/>
                    </a:lnTo>
                    <a:lnTo>
                      <a:pt x="50516" y="21589"/>
                    </a:lnTo>
                    <a:lnTo>
                      <a:pt x="50789" y="20918"/>
                    </a:lnTo>
                    <a:lnTo>
                      <a:pt x="51013" y="20221"/>
                    </a:lnTo>
                    <a:lnTo>
                      <a:pt x="51187" y="19475"/>
                    </a:lnTo>
                    <a:lnTo>
                      <a:pt x="51312" y="18754"/>
                    </a:lnTo>
                    <a:lnTo>
                      <a:pt x="51411" y="17983"/>
                    </a:lnTo>
                    <a:lnTo>
                      <a:pt x="51436" y="17212"/>
                    </a:lnTo>
                    <a:lnTo>
                      <a:pt x="51411" y="16665"/>
                    </a:lnTo>
                    <a:lnTo>
                      <a:pt x="51361" y="16093"/>
                    </a:lnTo>
                    <a:lnTo>
                      <a:pt x="51312" y="15545"/>
                    </a:lnTo>
                    <a:lnTo>
                      <a:pt x="51212" y="15023"/>
                    </a:lnTo>
                    <a:lnTo>
                      <a:pt x="51088" y="14476"/>
                    </a:lnTo>
                    <a:lnTo>
                      <a:pt x="50939" y="13954"/>
                    </a:lnTo>
                    <a:lnTo>
                      <a:pt x="50764" y="13456"/>
                    </a:lnTo>
                    <a:lnTo>
                      <a:pt x="50565" y="12959"/>
                    </a:lnTo>
                    <a:lnTo>
                      <a:pt x="50342" y="12486"/>
                    </a:lnTo>
                    <a:lnTo>
                      <a:pt x="50118" y="12013"/>
                    </a:lnTo>
                    <a:lnTo>
                      <a:pt x="49844" y="11541"/>
                    </a:lnTo>
                    <a:lnTo>
                      <a:pt x="49571" y="11093"/>
                    </a:lnTo>
                    <a:lnTo>
                      <a:pt x="49247" y="10670"/>
                    </a:lnTo>
                    <a:lnTo>
                      <a:pt x="48924" y="10248"/>
                    </a:lnTo>
                    <a:lnTo>
                      <a:pt x="48576" y="9874"/>
                    </a:lnTo>
                    <a:lnTo>
                      <a:pt x="48227" y="9477"/>
                    </a:lnTo>
                    <a:lnTo>
                      <a:pt x="47854" y="9128"/>
                    </a:lnTo>
                    <a:lnTo>
                      <a:pt x="47456" y="8780"/>
                    </a:lnTo>
                    <a:lnTo>
                      <a:pt x="47034" y="8457"/>
                    </a:lnTo>
                    <a:lnTo>
                      <a:pt x="46611" y="8158"/>
                    </a:lnTo>
                    <a:lnTo>
                      <a:pt x="46163" y="7860"/>
                    </a:lnTo>
                    <a:lnTo>
                      <a:pt x="45715" y="7611"/>
                    </a:lnTo>
                    <a:lnTo>
                      <a:pt x="45243" y="7362"/>
                    </a:lnTo>
                    <a:lnTo>
                      <a:pt x="44745" y="7139"/>
                    </a:lnTo>
                    <a:lnTo>
                      <a:pt x="44248" y="6940"/>
                    </a:lnTo>
                    <a:lnTo>
                      <a:pt x="43750" y="6765"/>
                    </a:lnTo>
                    <a:lnTo>
                      <a:pt x="43228" y="6616"/>
                    </a:lnTo>
                    <a:lnTo>
                      <a:pt x="42706" y="6492"/>
                    </a:lnTo>
                    <a:lnTo>
                      <a:pt x="42159" y="6392"/>
                    </a:lnTo>
                    <a:lnTo>
                      <a:pt x="41611" y="6343"/>
                    </a:lnTo>
                    <a:lnTo>
                      <a:pt x="41064" y="6293"/>
                    </a:lnTo>
                    <a:lnTo>
                      <a:pt x="40492" y="6268"/>
                    </a:lnTo>
                    <a:lnTo>
                      <a:pt x="39945" y="6293"/>
                    </a:lnTo>
                    <a:lnTo>
                      <a:pt x="39398" y="6343"/>
                    </a:lnTo>
                    <a:lnTo>
                      <a:pt x="38875" y="6392"/>
                    </a:lnTo>
                    <a:lnTo>
                      <a:pt x="38353" y="6492"/>
                    </a:lnTo>
                    <a:lnTo>
                      <a:pt x="37831" y="6616"/>
                    </a:lnTo>
                    <a:lnTo>
                      <a:pt x="37333" y="6741"/>
                    </a:lnTo>
                    <a:lnTo>
                      <a:pt x="36836" y="6915"/>
                    </a:lnTo>
                    <a:lnTo>
                      <a:pt x="36339" y="7089"/>
                    </a:lnTo>
                    <a:lnTo>
                      <a:pt x="35866" y="6318"/>
                    </a:lnTo>
                    <a:lnTo>
                      <a:pt x="35344" y="5572"/>
                    </a:lnTo>
                    <a:lnTo>
                      <a:pt x="34772" y="4875"/>
                    </a:lnTo>
                    <a:lnTo>
                      <a:pt x="34150" y="4204"/>
                    </a:lnTo>
                    <a:lnTo>
                      <a:pt x="33478" y="3582"/>
                    </a:lnTo>
                    <a:lnTo>
                      <a:pt x="32782" y="2985"/>
                    </a:lnTo>
                    <a:lnTo>
                      <a:pt x="32060" y="2462"/>
                    </a:lnTo>
                    <a:lnTo>
                      <a:pt x="31289" y="1965"/>
                    </a:lnTo>
                    <a:lnTo>
                      <a:pt x="30891" y="1741"/>
                    </a:lnTo>
                    <a:lnTo>
                      <a:pt x="30494" y="1517"/>
                    </a:lnTo>
                    <a:lnTo>
                      <a:pt x="30071" y="1318"/>
                    </a:lnTo>
                    <a:lnTo>
                      <a:pt x="29648" y="1144"/>
                    </a:lnTo>
                    <a:lnTo>
                      <a:pt x="29225" y="970"/>
                    </a:lnTo>
                    <a:lnTo>
                      <a:pt x="28777" y="796"/>
                    </a:lnTo>
                    <a:lnTo>
                      <a:pt x="28355" y="647"/>
                    </a:lnTo>
                    <a:lnTo>
                      <a:pt x="27907" y="522"/>
                    </a:lnTo>
                    <a:lnTo>
                      <a:pt x="27434" y="398"/>
                    </a:lnTo>
                    <a:lnTo>
                      <a:pt x="26987" y="299"/>
                    </a:lnTo>
                    <a:lnTo>
                      <a:pt x="26514" y="199"/>
                    </a:lnTo>
                    <a:lnTo>
                      <a:pt x="26041" y="149"/>
                    </a:lnTo>
                    <a:lnTo>
                      <a:pt x="25569" y="75"/>
                    </a:lnTo>
                    <a:lnTo>
                      <a:pt x="25096" y="50"/>
                    </a:lnTo>
                    <a:lnTo>
                      <a:pt x="24624" y="25"/>
                    </a:lnTo>
                    <a:lnTo>
                      <a:pt x="24126" y="0"/>
                    </a:lnTo>
                    <a:close/>
                  </a:path>
                </a:pathLst>
              </a:custGeom>
              <a:solidFill>
                <a:srgbClr val="2776EA">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4"/>
              <p:cNvSpPr/>
              <p:nvPr/>
            </p:nvSpPr>
            <p:spPr>
              <a:xfrm>
                <a:off x="4063251" y="2231933"/>
                <a:ext cx="62574" cy="63090"/>
              </a:xfrm>
              <a:custGeom>
                <a:rect b="b" l="l" r="r" t="t"/>
                <a:pathLst>
                  <a:path extrusionOk="0" fill="none" h="3060" w="3035">
                    <a:moveTo>
                      <a:pt x="0" y="1517"/>
                    </a:moveTo>
                    <a:lnTo>
                      <a:pt x="0" y="1517"/>
                    </a:lnTo>
                    <a:lnTo>
                      <a:pt x="0" y="1368"/>
                    </a:lnTo>
                    <a:lnTo>
                      <a:pt x="25" y="1219"/>
                    </a:lnTo>
                    <a:lnTo>
                      <a:pt x="50" y="1070"/>
                    </a:lnTo>
                    <a:lnTo>
                      <a:pt x="100" y="920"/>
                    </a:lnTo>
                    <a:lnTo>
                      <a:pt x="249" y="672"/>
                    </a:lnTo>
                    <a:lnTo>
                      <a:pt x="448" y="448"/>
                    </a:lnTo>
                    <a:lnTo>
                      <a:pt x="672" y="274"/>
                    </a:lnTo>
                    <a:lnTo>
                      <a:pt x="920" y="124"/>
                    </a:lnTo>
                    <a:lnTo>
                      <a:pt x="1070" y="75"/>
                    </a:lnTo>
                    <a:lnTo>
                      <a:pt x="1219" y="25"/>
                    </a:lnTo>
                    <a:lnTo>
                      <a:pt x="1368" y="0"/>
                    </a:lnTo>
                    <a:lnTo>
                      <a:pt x="1517" y="0"/>
                    </a:lnTo>
                    <a:lnTo>
                      <a:pt x="1517" y="0"/>
                    </a:lnTo>
                    <a:lnTo>
                      <a:pt x="1667" y="0"/>
                    </a:lnTo>
                    <a:lnTo>
                      <a:pt x="1816" y="25"/>
                    </a:lnTo>
                    <a:lnTo>
                      <a:pt x="1965" y="75"/>
                    </a:lnTo>
                    <a:lnTo>
                      <a:pt x="2114" y="124"/>
                    </a:lnTo>
                    <a:lnTo>
                      <a:pt x="2363" y="274"/>
                    </a:lnTo>
                    <a:lnTo>
                      <a:pt x="2587" y="448"/>
                    </a:lnTo>
                    <a:lnTo>
                      <a:pt x="2786" y="672"/>
                    </a:lnTo>
                    <a:lnTo>
                      <a:pt x="2935" y="920"/>
                    </a:lnTo>
                    <a:lnTo>
                      <a:pt x="2985" y="1070"/>
                    </a:lnTo>
                    <a:lnTo>
                      <a:pt x="3010" y="1219"/>
                    </a:lnTo>
                    <a:lnTo>
                      <a:pt x="3034" y="1368"/>
                    </a:lnTo>
                    <a:lnTo>
                      <a:pt x="3034" y="1517"/>
                    </a:lnTo>
                    <a:lnTo>
                      <a:pt x="3034" y="1517"/>
                    </a:lnTo>
                    <a:lnTo>
                      <a:pt x="3034" y="1691"/>
                    </a:lnTo>
                    <a:lnTo>
                      <a:pt x="3010" y="1841"/>
                    </a:lnTo>
                    <a:lnTo>
                      <a:pt x="2985" y="1990"/>
                    </a:lnTo>
                    <a:lnTo>
                      <a:pt x="2935" y="2114"/>
                    </a:lnTo>
                    <a:lnTo>
                      <a:pt x="2786" y="2388"/>
                    </a:lnTo>
                    <a:lnTo>
                      <a:pt x="2587" y="2612"/>
                    </a:lnTo>
                    <a:lnTo>
                      <a:pt x="2363" y="2786"/>
                    </a:lnTo>
                    <a:lnTo>
                      <a:pt x="2114" y="2935"/>
                    </a:lnTo>
                    <a:lnTo>
                      <a:pt x="1965" y="2985"/>
                    </a:lnTo>
                    <a:lnTo>
                      <a:pt x="1816" y="3010"/>
                    </a:lnTo>
                    <a:lnTo>
                      <a:pt x="1667" y="3034"/>
                    </a:lnTo>
                    <a:lnTo>
                      <a:pt x="1517" y="3059"/>
                    </a:lnTo>
                    <a:lnTo>
                      <a:pt x="1517" y="3059"/>
                    </a:lnTo>
                    <a:lnTo>
                      <a:pt x="1368" y="3034"/>
                    </a:lnTo>
                    <a:lnTo>
                      <a:pt x="1219" y="3010"/>
                    </a:lnTo>
                    <a:lnTo>
                      <a:pt x="1070" y="2985"/>
                    </a:lnTo>
                    <a:lnTo>
                      <a:pt x="920" y="2935"/>
                    </a:lnTo>
                    <a:lnTo>
                      <a:pt x="672" y="2786"/>
                    </a:lnTo>
                    <a:lnTo>
                      <a:pt x="448" y="2612"/>
                    </a:lnTo>
                    <a:lnTo>
                      <a:pt x="249" y="2388"/>
                    </a:lnTo>
                    <a:lnTo>
                      <a:pt x="100" y="2114"/>
                    </a:lnTo>
                    <a:lnTo>
                      <a:pt x="50" y="1990"/>
                    </a:lnTo>
                    <a:lnTo>
                      <a:pt x="25" y="1841"/>
                    </a:lnTo>
                    <a:lnTo>
                      <a:pt x="0" y="1691"/>
                    </a:lnTo>
                    <a:lnTo>
                      <a:pt x="0" y="1517"/>
                    </a:lnTo>
                    <a:lnTo>
                      <a:pt x="0" y="1517"/>
                    </a:lnTo>
                    <a:close/>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4"/>
              <p:cNvSpPr/>
              <p:nvPr/>
            </p:nvSpPr>
            <p:spPr>
              <a:xfrm>
                <a:off x="4094527" y="2018604"/>
                <a:ext cx="21" cy="213350"/>
              </a:xfrm>
              <a:custGeom>
                <a:rect b="b" l="l" r="r" t="t"/>
                <a:pathLst>
                  <a:path extrusionOk="0" fill="none" h="10348" w="1">
                    <a:moveTo>
                      <a:pt x="0" y="0"/>
                    </a:moveTo>
                    <a:lnTo>
                      <a:pt x="0" y="10347"/>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4"/>
              <p:cNvSpPr/>
              <p:nvPr/>
            </p:nvSpPr>
            <p:spPr>
              <a:xfrm>
                <a:off x="3717619" y="1521681"/>
                <a:ext cx="126674" cy="405649"/>
              </a:xfrm>
              <a:custGeom>
                <a:rect b="b" l="l" r="r" t="t"/>
                <a:pathLst>
                  <a:path extrusionOk="0" fill="none" h="19675" w="6144">
                    <a:moveTo>
                      <a:pt x="0" y="1"/>
                    </a:moveTo>
                    <a:lnTo>
                      <a:pt x="0" y="8482"/>
                    </a:lnTo>
                    <a:lnTo>
                      <a:pt x="6144" y="11616"/>
                    </a:lnTo>
                    <a:lnTo>
                      <a:pt x="6144" y="19675"/>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4"/>
              <p:cNvSpPr/>
              <p:nvPr/>
            </p:nvSpPr>
            <p:spPr>
              <a:xfrm>
                <a:off x="4151947" y="1978606"/>
                <a:ext cx="76429" cy="335385"/>
              </a:xfrm>
              <a:custGeom>
                <a:rect b="b" l="l" r="r" t="t"/>
                <a:pathLst>
                  <a:path extrusionOk="0" fill="none" h="16267" w="3707">
                    <a:moveTo>
                      <a:pt x="3707" y="16267"/>
                    </a:moveTo>
                    <a:lnTo>
                      <a:pt x="3632" y="11342"/>
                    </a:lnTo>
                    <a:lnTo>
                      <a:pt x="1" y="8059"/>
                    </a:lnTo>
                    <a:lnTo>
                      <a:pt x="1"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4"/>
              <p:cNvSpPr/>
              <p:nvPr/>
            </p:nvSpPr>
            <p:spPr>
              <a:xfrm>
                <a:off x="3979647" y="2052953"/>
                <a:ext cx="45668" cy="387197"/>
              </a:xfrm>
              <a:custGeom>
                <a:rect b="b" l="l" r="r" t="t"/>
                <a:pathLst>
                  <a:path extrusionOk="0" fill="none" h="18780" w="2215">
                    <a:moveTo>
                      <a:pt x="1" y="18779"/>
                    </a:moveTo>
                    <a:lnTo>
                      <a:pt x="1" y="8930"/>
                    </a:lnTo>
                    <a:lnTo>
                      <a:pt x="2215" y="7487"/>
                    </a:lnTo>
                    <a:lnTo>
                      <a:pt x="2215"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4"/>
              <p:cNvSpPr/>
              <p:nvPr/>
            </p:nvSpPr>
            <p:spPr>
              <a:xfrm>
                <a:off x="3844272" y="1521681"/>
                <a:ext cx="21" cy="53358"/>
              </a:xfrm>
              <a:custGeom>
                <a:rect b="b" l="l" r="r" t="t"/>
                <a:pathLst>
                  <a:path extrusionOk="0" fill="none" h="2588" w="1">
                    <a:moveTo>
                      <a:pt x="1" y="1"/>
                    </a:moveTo>
                    <a:lnTo>
                      <a:pt x="1" y="2587"/>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4"/>
              <p:cNvSpPr/>
              <p:nvPr/>
            </p:nvSpPr>
            <p:spPr>
              <a:xfrm>
                <a:off x="3844272" y="1624769"/>
                <a:ext cx="21" cy="86161"/>
              </a:xfrm>
              <a:custGeom>
                <a:rect b="b" l="l" r="r" t="t"/>
                <a:pathLst>
                  <a:path extrusionOk="0" fill="none" h="4179" w="1">
                    <a:moveTo>
                      <a:pt x="1" y="0"/>
                    </a:moveTo>
                    <a:lnTo>
                      <a:pt x="1" y="4179"/>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4"/>
              <p:cNvSpPr/>
              <p:nvPr/>
            </p:nvSpPr>
            <p:spPr>
              <a:xfrm>
                <a:off x="4094527" y="2353968"/>
                <a:ext cx="21" cy="132323"/>
              </a:xfrm>
              <a:custGeom>
                <a:rect b="b" l="l" r="r" t="t"/>
                <a:pathLst>
                  <a:path extrusionOk="0" fill="none" h="6418" w="1">
                    <a:moveTo>
                      <a:pt x="0" y="6418"/>
                    </a:moveTo>
                    <a:lnTo>
                      <a:pt x="0"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4"/>
              <p:cNvSpPr/>
              <p:nvPr/>
            </p:nvSpPr>
            <p:spPr>
              <a:xfrm>
                <a:off x="1327432" y="1744762"/>
                <a:ext cx="21" cy="213350"/>
              </a:xfrm>
              <a:custGeom>
                <a:rect b="b" l="l" r="r" t="t"/>
                <a:pathLst>
                  <a:path extrusionOk="0" fill="none" h="10348" w="1">
                    <a:moveTo>
                      <a:pt x="0" y="10347"/>
                    </a:moveTo>
                    <a:lnTo>
                      <a:pt x="0"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4"/>
              <p:cNvSpPr/>
              <p:nvPr/>
            </p:nvSpPr>
            <p:spPr>
              <a:xfrm>
                <a:off x="1396666" y="1497579"/>
                <a:ext cx="45647" cy="508737"/>
              </a:xfrm>
              <a:custGeom>
                <a:rect b="b" l="l" r="r" t="t"/>
                <a:pathLst>
                  <a:path extrusionOk="0" fill="none" h="24675" w="2214">
                    <a:moveTo>
                      <a:pt x="2214" y="1"/>
                    </a:moveTo>
                    <a:lnTo>
                      <a:pt x="2214" y="9875"/>
                    </a:lnTo>
                    <a:lnTo>
                      <a:pt x="0" y="11293"/>
                    </a:lnTo>
                    <a:lnTo>
                      <a:pt x="0" y="24674"/>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4"/>
              <p:cNvSpPr/>
              <p:nvPr/>
            </p:nvSpPr>
            <p:spPr>
              <a:xfrm>
                <a:off x="2875064" y="1207841"/>
                <a:ext cx="197969" cy="191825"/>
              </a:xfrm>
              <a:custGeom>
                <a:rect b="b" l="l" r="r" t="t"/>
                <a:pathLst>
                  <a:path extrusionOk="0" h="9304" w="9602">
                    <a:moveTo>
                      <a:pt x="9602" y="1"/>
                    </a:moveTo>
                    <a:lnTo>
                      <a:pt x="7985" y="274"/>
                    </a:lnTo>
                    <a:lnTo>
                      <a:pt x="6368" y="523"/>
                    </a:lnTo>
                    <a:lnTo>
                      <a:pt x="4727" y="772"/>
                    </a:lnTo>
                    <a:lnTo>
                      <a:pt x="3085" y="971"/>
                    </a:lnTo>
                    <a:lnTo>
                      <a:pt x="2787" y="2115"/>
                    </a:lnTo>
                    <a:lnTo>
                      <a:pt x="2463" y="3209"/>
                    </a:lnTo>
                    <a:lnTo>
                      <a:pt x="2115" y="4304"/>
                    </a:lnTo>
                    <a:lnTo>
                      <a:pt x="1742" y="5348"/>
                    </a:lnTo>
                    <a:lnTo>
                      <a:pt x="1344" y="6393"/>
                    </a:lnTo>
                    <a:lnTo>
                      <a:pt x="921" y="7388"/>
                    </a:lnTo>
                    <a:lnTo>
                      <a:pt x="473" y="8358"/>
                    </a:lnTo>
                    <a:lnTo>
                      <a:pt x="1" y="9303"/>
                    </a:lnTo>
                    <a:lnTo>
                      <a:pt x="747" y="8880"/>
                    </a:lnTo>
                    <a:lnTo>
                      <a:pt x="1468" y="8433"/>
                    </a:lnTo>
                    <a:lnTo>
                      <a:pt x="2165" y="7960"/>
                    </a:lnTo>
                    <a:lnTo>
                      <a:pt x="2836" y="7463"/>
                    </a:lnTo>
                    <a:lnTo>
                      <a:pt x="3508" y="6965"/>
                    </a:lnTo>
                    <a:lnTo>
                      <a:pt x="4179" y="6418"/>
                    </a:lnTo>
                    <a:lnTo>
                      <a:pt x="4801" y="5871"/>
                    </a:lnTo>
                    <a:lnTo>
                      <a:pt x="5423" y="5274"/>
                    </a:lnTo>
                    <a:lnTo>
                      <a:pt x="6020" y="4677"/>
                    </a:lnTo>
                    <a:lnTo>
                      <a:pt x="6592" y="4080"/>
                    </a:lnTo>
                    <a:lnTo>
                      <a:pt x="7139" y="3433"/>
                    </a:lnTo>
                    <a:lnTo>
                      <a:pt x="7686" y="2787"/>
                    </a:lnTo>
                    <a:lnTo>
                      <a:pt x="8184" y="2115"/>
                    </a:lnTo>
                    <a:lnTo>
                      <a:pt x="8681" y="1419"/>
                    </a:lnTo>
                    <a:lnTo>
                      <a:pt x="9154" y="722"/>
                    </a:lnTo>
                    <a:lnTo>
                      <a:pt x="9602" y="1"/>
                    </a:lnTo>
                    <a:close/>
                  </a:path>
                </a:pathLst>
              </a:custGeom>
              <a:solidFill>
                <a:srgbClr val="2776EA">
                  <a:alpha val="3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4"/>
              <p:cNvSpPr/>
              <p:nvPr/>
            </p:nvSpPr>
            <p:spPr>
              <a:xfrm>
                <a:off x="2948916" y="960163"/>
                <a:ext cx="197454" cy="223081"/>
              </a:xfrm>
              <a:custGeom>
                <a:rect b="b" l="l" r="r" t="t"/>
                <a:pathLst>
                  <a:path extrusionOk="0" h="10820" w="9577">
                    <a:moveTo>
                      <a:pt x="1170" y="0"/>
                    </a:moveTo>
                    <a:lnTo>
                      <a:pt x="1145" y="1393"/>
                    </a:lnTo>
                    <a:lnTo>
                      <a:pt x="1070" y="2786"/>
                    </a:lnTo>
                    <a:lnTo>
                      <a:pt x="971" y="4179"/>
                    </a:lnTo>
                    <a:lnTo>
                      <a:pt x="846" y="5547"/>
                    </a:lnTo>
                    <a:lnTo>
                      <a:pt x="672" y="6890"/>
                    </a:lnTo>
                    <a:lnTo>
                      <a:pt x="473" y="8208"/>
                    </a:lnTo>
                    <a:lnTo>
                      <a:pt x="249" y="9527"/>
                    </a:lnTo>
                    <a:lnTo>
                      <a:pt x="1" y="10820"/>
                    </a:lnTo>
                    <a:lnTo>
                      <a:pt x="1841" y="10571"/>
                    </a:lnTo>
                    <a:lnTo>
                      <a:pt x="3657" y="10298"/>
                    </a:lnTo>
                    <a:lnTo>
                      <a:pt x="5472" y="9999"/>
                    </a:lnTo>
                    <a:lnTo>
                      <a:pt x="7263" y="9651"/>
                    </a:lnTo>
                    <a:lnTo>
                      <a:pt x="7736" y="8532"/>
                    </a:lnTo>
                    <a:lnTo>
                      <a:pt x="8184" y="7388"/>
                    </a:lnTo>
                    <a:lnTo>
                      <a:pt x="8383" y="6791"/>
                    </a:lnTo>
                    <a:lnTo>
                      <a:pt x="8557" y="6219"/>
                    </a:lnTo>
                    <a:lnTo>
                      <a:pt x="8731" y="5622"/>
                    </a:lnTo>
                    <a:lnTo>
                      <a:pt x="8880" y="5000"/>
                    </a:lnTo>
                    <a:lnTo>
                      <a:pt x="9029" y="4403"/>
                    </a:lnTo>
                    <a:lnTo>
                      <a:pt x="9154" y="3781"/>
                    </a:lnTo>
                    <a:lnTo>
                      <a:pt x="9253" y="3159"/>
                    </a:lnTo>
                    <a:lnTo>
                      <a:pt x="9353" y="2537"/>
                    </a:lnTo>
                    <a:lnTo>
                      <a:pt x="9427" y="1916"/>
                    </a:lnTo>
                    <a:lnTo>
                      <a:pt x="9502" y="1269"/>
                    </a:lnTo>
                    <a:lnTo>
                      <a:pt x="9552" y="647"/>
                    </a:lnTo>
                    <a:lnTo>
                      <a:pt x="9576" y="0"/>
                    </a:lnTo>
                    <a:close/>
                  </a:path>
                </a:pathLst>
              </a:custGeom>
              <a:solidFill>
                <a:srgbClr val="2776EA">
                  <a:alpha val="3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4"/>
              <p:cNvSpPr/>
              <p:nvPr/>
            </p:nvSpPr>
            <p:spPr>
              <a:xfrm>
                <a:off x="2641241" y="1232974"/>
                <a:ext cx="251802" cy="232318"/>
              </a:xfrm>
              <a:custGeom>
                <a:rect b="b" l="l" r="r" t="t"/>
                <a:pathLst>
                  <a:path extrusionOk="0" h="11268" w="12213">
                    <a:moveTo>
                      <a:pt x="12212" y="1"/>
                    </a:moveTo>
                    <a:lnTo>
                      <a:pt x="10695" y="150"/>
                    </a:lnTo>
                    <a:lnTo>
                      <a:pt x="9203" y="274"/>
                    </a:lnTo>
                    <a:lnTo>
                      <a:pt x="7686" y="374"/>
                    </a:lnTo>
                    <a:lnTo>
                      <a:pt x="6144" y="473"/>
                    </a:lnTo>
                    <a:lnTo>
                      <a:pt x="4626" y="548"/>
                    </a:lnTo>
                    <a:lnTo>
                      <a:pt x="3084" y="598"/>
                    </a:lnTo>
                    <a:lnTo>
                      <a:pt x="1542" y="647"/>
                    </a:lnTo>
                    <a:lnTo>
                      <a:pt x="0" y="647"/>
                    </a:lnTo>
                    <a:lnTo>
                      <a:pt x="0" y="11268"/>
                    </a:lnTo>
                    <a:lnTo>
                      <a:pt x="1045" y="11218"/>
                    </a:lnTo>
                    <a:lnTo>
                      <a:pt x="2089" y="11094"/>
                    </a:lnTo>
                    <a:lnTo>
                      <a:pt x="3109" y="10969"/>
                    </a:lnTo>
                    <a:lnTo>
                      <a:pt x="4129" y="10770"/>
                    </a:lnTo>
                    <a:lnTo>
                      <a:pt x="5124" y="10546"/>
                    </a:lnTo>
                    <a:lnTo>
                      <a:pt x="6119" y="10273"/>
                    </a:lnTo>
                    <a:lnTo>
                      <a:pt x="7089" y="9974"/>
                    </a:lnTo>
                    <a:lnTo>
                      <a:pt x="8034" y="9626"/>
                    </a:lnTo>
                    <a:lnTo>
                      <a:pt x="8681" y="8606"/>
                    </a:lnTo>
                    <a:lnTo>
                      <a:pt x="9278" y="7512"/>
                    </a:lnTo>
                    <a:lnTo>
                      <a:pt x="9874" y="6393"/>
                    </a:lnTo>
                    <a:lnTo>
                      <a:pt x="10397" y="5199"/>
                    </a:lnTo>
                    <a:lnTo>
                      <a:pt x="10919" y="3955"/>
                    </a:lnTo>
                    <a:lnTo>
                      <a:pt x="11367" y="2687"/>
                    </a:lnTo>
                    <a:lnTo>
                      <a:pt x="11814" y="1369"/>
                    </a:lnTo>
                    <a:lnTo>
                      <a:pt x="12212" y="1"/>
                    </a:lnTo>
                    <a:close/>
                  </a:path>
                </a:pathLst>
              </a:custGeom>
              <a:solidFill>
                <a:srgbClr val="2776EA">
                  <a:alpha val="3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4"/>
              <p:cNvSpPr/>
              <p:nvPr/>
            </p:nvSpPr>
            <p:spPr>
              <a:xfrm>
                <a:off x="2948916" y="694012"/>
                <a:ext cx="197454" cy="223102"/>
              </a:xfrm>
              <a:custGeom>
                <a:rect b="b" l="l" r="r" t="t"/>
                <a:pathLst>
                  <a:path extrusionOk="0" h="10821" w="9577">
                    <a:moveTo>
                      <a:pt x="1" y="1"/>
                    </a:moveTo>
                    <a:lnTo>
                      <a:pt x="249" y="1294"/>
                    </a:lnTo>
                    <a:lnTo>
                      <a:pt x="473" y="2587"/>
                    </a:lnTo>
                    <a:lnTo>
                      <a:pt x="672" y="3931"/>
                    </a:lnTo>
                    <a:lnTo>
                      <a:pt x="846" y="5274"/>
                    </a:lnTo>
                    <a:lnTo>
                      <a:pt x="971" y="6642"/>
                    </a:lnTo>
                    <a:lnTo>
                      <a:pt x="1070" y="8010"/>
                    </a:lnTo>
                    <a:lnTo>
                      <a:pt x="1145" y="9402"/>
                    </a:lnTo>
                    <a:lnTo>
                      <a:pt x="1170" y="10820"/>
                    </a:lnTo>
                    <a:lnTo>
                      <a:pt x="9576" y="10820"/>
                    </a:lnTo>
                    <a:lnTo>
                      <a:pt x="9552" y="10174"/>
                    </a:lnTo>
                    <a:lnTo>
                      <a:pt x="9502" y="9527"/>
                    </a:lnTo>
                    <a:lnTo>
                      <a:pt x="9427" y="8905"/>
                    </a:lnTo>
                    <a:lnTo>
                      <a:pt x="9353" y="8258"/>
                    </a:lnTo>
                    <a:lnTo>
                      <a:pt x="9253" y="7637"/>
                    </a:lnTo>
                    <a:lnTo>
                      <a:pt x="9154" y="7015"/>
                    </a:lnTo>
                    <a:lnTo>
                      <a:pt x="9029" y="6418"/>
                    </a:lnTo>
                    <a:lnTo>
                      <a:pt x="8880" y="5796"/>
                    </a:lnTo>
                    <a:lnTo>
                      <a:pt x="8731" y="5199"/>
                    </a:lnTo>
                    <a:lnTo>
                      <a:pt x="8557" y="4602"/>
                    </a:lnTo>
                    <a:lnTo>
                      <a:pt x="8383" y="4005"/>
                    </a:lnTo>
                    <a:lnTo>
                      <a:pt x="8184" y="3433"/>
                    </a:lnTo>
                    <a:lnTo>
                      <a:pt x="7736" y="2264"/>
                    </a:lnTo>
                    <a:lnTo>
                      <a:pt x="7263" y="1145"/>
                    </a:lnTo>
                    <a:lnTo>
                      <a:pt x="5472" y="821"/>
                    </a:lnTo>
                    <a:lnTo>
                      <a:pt x="3657" y="523"/>
                    </a:lnTo>
                    <a:lnTo>
                      <a:pt x="1841" y="249"/>
                    </a:lnTo>
                    <a:lnTo>
                      <a:pt x="1" y="1"/>
                    </a:lnTo>
                    <a:close/>
                  </a:path>
                </a:pathLst>
              </a:custGeom>
              <a:solidFill>
                <a:srgbClr val="2776EA">
                  <a:alpha val="3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4"/>
              <p:cNvSpPr/>
              <p:nvPr/>
            </p:nvSpPr>
            <p:spPr>
              <a:xfrm>
                <a:off x="2641241" y="960163"/>
                <a:ext cx="288727" cy="243080"/>
              </a:xfrm>
              <a:custGeom>
                <a:rect b="b" l="l" r="r" t="t"/>
                <a:pathLst>
                  <a:path extrusionOk="0" h="11790" w="14004">
                    <a:moveTo>
                      <a:pt x="0" y="0"/>
                    </a:moveTo>
                    <a:lnTo>
                      <a:pt x="0" y="11790"/>
                    </a:lnTo>
                    <a:lnTo>
                      <a:pt x="1617" y="11765"/>
                    </a:lnTo>
                    <a:lnTo>
                      <a:pt x="3234" y="11740"/>
                    </a:lnTo>
                    <a:lnTo>
                      <a:pt x="4825" y="11666"/>
                    </a:lnTo>
                    <a:lnTo>
                      <a:pt x="6442" y="11591"/>
                    </a:lnTo>
                    <a:lnTo>
                      <a:pt x="8034" y="11492"/>
                    </a:lnTo>
                    <a:lnTo>
                      <a:pt x="9601" y="11367"/>
                    </a:lnTo>
                    <a:lnTo>
                      <a:pt x="11168" y="11218"/>
                    </a:lnTo>
                    <a:lnTo>
                      <a:pt x="12735" y="11069"/>
                    </a:lnTo>
                    <a:lnTo>
                      <a:pt x="13008" y="9775"/>
                    </a:lnTo>
                    <a:lnTo>
                      <a:pt x="13257" y="8432"/>
                    </a:lnTo>
                    <a:lnTo>
                      <a:pt x="13456" y="7064"/>
                    </a:lnTo>
                    <a:lnTo>
                      <a:pt x="13630" y="5696"/>
                    </a:lnTo>
                    <a:lnTo>
                      <a:pt x="13779" y="4303"/>
                    </a:lnTo>
                    <a:lnTo>
                      <a:pt x="13904" y="2886"/>
                    </a:lnTo>
                    <a:lnTo>
                      <a:pt x="13978" y="1443"/>
                    </a:lnTo>
                    <a:lnTo>
                      <a:pt x="14003" y="0"/>
                    </a:lnTo>
                    <a:close/>
                  </a:path>
                </a:pathLst>
              </a:custGeom>
              <a:solidFill>
                <a:srgbClr val="2776EA">
                  <a:alpha val="3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4"/>
              <p:cNvSpPr/>
              <p:nvPr/>
            </p:nvSpPr>
            <p:spPr>
              <a:xfrm>
                <a:off x="2875064" y="477095"/>
                <a:ext cx="197969" cy="192320"/>
              </a:xfrm>
              <a:custGeom>
                <a:rect b="b" l="l" r="r" t="t"/>
                <a:pathLst>
                  <a:path extrusionOk="0" h="9328" w="9602">
                    <a:moveTo>
                      <a:pt x="1" y="1"/>
                    </a:moveTo>
                    <a:lnTo>
                      <a:pt x="473" y="946"/>
                    </a:lnTo>
                    <a:lnTo>
                      <a:pt x="921" y="1916"/>
                    </a:lnTo>
                    <a:lnTo>
                      <a:pt x="1344" y="2936"/>
                    </a:lnTo>
                    <a:lnTo>
                      <a:pt x="1742" y="3955"/>
                    </a:lnTo>
                    <a:lnTo>
                      <a:pt x="2115" y="5025"/>
                    </a:lnTo>
                    <a:lnTo>
                      <a:pt x="2463" y="6094"/>
                    </a:lnTo>
                    <a:lnTo>
                      <a:pt x="2787" y="7214"/>
                    </a:lnTo>
                    <a:lnTo>
                      <a:pt x="3085" y="8333"/>
                    </a:lnTo>
                    <a:lnTo>
                      <a:pt x="4727" y="8557"/>
                    </a:lnTo>
                    <a:lnTo>
                      <a:pt x="6368" y="8781"/>
                    </a:lnTo>
                    <a:lnTo>
                      <a:pt x="7985" y="9054"/>
                    </a:lnTo>
                    <a:lnTo>
                      <a:pt x="9602" y="9328"/>
                    </a:lnTo>
                    <a:lnTo>
                      <a:pt x="9154" y="8607"/>
                    </a:lnTo>
                    <a:lnTo>
                      <a:pt x="8681" y="7885"/>
                    </a:lnTo>
                    <a:lnTo>
                      <a:pt x="8184" y="7214"/>
                    </a:lnTo>
                    <a:lnTo>
                      <a:pt x="7686" y="6542"/>
                    </a:lnTo>
                    <a:lnTo>
                      <a:pt x="7139" y="5871"/>
                    </a:lnTo>
                    <a:lnTo>
                      <a:pt x="6592" y="5249"/>
                    </a:lnTo>
                    <a:lnTo>
                      <a:pt x="6020" y="4627"/>
                    </a:lnTo>
                    <a:lnTo>
                      <a:pt x="5423" y="4030"/>
                    </a:lnTo>
                    <a:lnTo>
                      <a:pt x="4801" y="3458"/>
                    </a:lnTo>
                    <a:lnTo>
                      <a:pt x="4179" y="2911"/>
                    </a:lnTo>
                    <a:lnTo>
                      <a:pt x="3508" y="2364"/>
                    </a:lnTo>
                    <a:lnTo>
                      <a:pt x="2836" y="1841"/>
                    </a:lnTo>
                    <a:lnTo>
                      <a:pt x="2165" y="1344"/>
                    </a:lnTo>
                    <a:lnTo>
                      <a:pt x="1468" y="871"/>
                    </a:lnTo>
                    <a:lnTo>
                      <a:pt x="747" y="423"/>
                    </a:lnTo>
                    <a:lnTo>
                      <a:pt x="1" y="1"/>
                    </a:lnTo>
                    <a:close/>
                  </a:path>
                </a:pathLst>
              </a:custGeom>
              <a:solidFill>
                <a:srgbClr val="2776EA">
                  <a:alpha val="3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4"/>
              <p:cNvSpPr/>
              <p:nvPr/>
            </p:nvSpPr>
            <p:spPr>
              <a:xfrm>
                <a:off x="2641241" y="673498"/>
                <a:ext cx="288727" cy="243616"/>
              </a:xfrm>
              <a:custGeom>
                <a:rect b="b" l="l" r="r" t="t"/>
                <a:pathLst>
                  <a:path extrusionOk="0" h="11816" w="14004">
                    <a:moveTo>
                      <a:pt x="0" y="1"/>
                    </a:moveTo>
                    <a:lnTo>
                      <a:pt x="0" y="11815"/>
                    </a:lnTo>
                    <a:lnTo>
                      <a:pt x="14003" y="11815"/>
                    </a:lnTo>
                    <a:lnTo>
                      <a:pt x="13978" y="10348"/>
                    </a:lnTo>
                    <a:lnTo>
                      <a:pt x="13904" y="8930"/>
                    </a:lnTo>
                    <a:lnTo>
                      <a:pt x="13779" y="7512"/>
                    </a:lnTo>
                    <a:lnTo>
                      <a:pt x="13630" y="6119"/>
                    </a:lnTo>
                    <a:lnTo>
                      <a:pt x="13456" y="4727"/>
                    </a:lnTo>
                    <a:lnTo>
                      <a:pt x="13257" y="3383"/>
                    </a:lnTo>
                    <a:lnTo>
                      <a:pt x="13008" y="2040"/>
                    </a:lnTo>
                    <a:lnTo>
                      <a:pt x="12735" y="747"/>
                    </a:lnTo>
                    <a:lnTo>
                      <a:pt x="11168" y="573"/>
                    </a:lnTo>
                    <a:lnTo>
                      <a:pt x="9601" y="449"/>
                    </a:lnTo>
                    <a:lnTo>
                      <a:pt x="8034" y="324"/>
                    </a:lnTo>
                    <a:lnTo>
                      <a:pt x="6442" y="225"/>
                    </a:lnTo>
                    <a:lnTo>
                      <a:pt x="4825" y="125"/>
                    </a:lnTo>
                    <a:lnTo>
                      <a:pt x="3234" y="75"/>
                    </a:lnTo>
                    <a:lnTo>
                      <a:pt x="1617" y="26"/>
                    </a:lnTo>
                    <a:lnTo>
                      <a:pt x="0" y="1"/>
                    </a:lnTo>
                    <a:close/>
                  </a:path>
                </a:pathLst>
              </a:custGeom>
              <a:solidFill>
                <a:srgbClr val="2776EA">
                  <a:alpha val="3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4"/>
              <p:cNvSpPr/>
              <p:nvPr/>
            </p:nvSpPr>
            <p:spPr>
              <a:xfrm>
                <a:off x="2641241" y="411470"/>
                <a:ext cx="251802" cy="232833"/>
              </a:xfrm>
              <a:custGeom>
                <a:rect b="b" l="l" r="r" t="t"/>
                <a:pathLst>
                  <a:path extrusionOk="0" h="11293" w="12213">
                    <a:moveTo>
                      <a:pt x="0" y="0"/>
                    </a:moveTo>
                    <a:lnTo>
                      <a:pt x="0" y="10621"/>
                    </a:lnTo>
                    <a:lnTo>
                      <a:pt x="1542" y="10645"/>
                    </a:lnTo>
                    <a:lnTo>
                      <a:pt x="3084" y="10670"/>
                    </a:lnTo>
                    <a:lnTo>
                      <a:pt x="4626" y="10745"/>
                    </a:lnTo>
                    <a:lnTo>
                      <a:pt x="6168" y="10819"/>
                    </a:lnTo>
                    <a:lnTo>
                      <a:pt x="7686" y="10894"/>
                    </a:lnTo>
                    <a:lnTo>
                      <a:pt x="9203" y="11018"/>
                    </a:lnTo>
                    <a:lnTo>
                      <a:pt x="10695" y="11143"/>
                    </a:lnTo>
                    <a:lnTo>
                      <a:pt x="12212" y="11292"/>
                    </a:lnTo>
                    <a:lnTo>
                      <a:pt x="11814" y="9924"/>
                    </a:lnTo>
                    <a:lnTo>
                      <a:pt x="11367" y="8606"/>
                    </a:lnTo>
                    <a:lnTo>
                      <a:pt x="10919" y="7312"/>
                    </a:lnTo>
                    <a:lnTo>
                      <a:pt x="10397" y="6094"/>
                    </a:lnTo>
                    <a:lnTo>
                      <a:pt x="9874" y="4900"/>
                    </a:lnTo>
                    <a:lnTo>
                      <a:pt x="9278" y="3756"/>
                    </a:lnTo>
                    <a:lnTo>
                      <a:pt x="8681" y="2686"/>
                    </a:lnTo>
                    <a:lnTo>
                      <a:pt x="8034" y="1642"/>
                    </a:lnTo>
                    <a:lnTo>
                      <a:pt x="7089" y="1318"/>
                    </a:lnTo>
                    <a:lnTo>
                      <a:pt x="6119" y="1020"/>
                    </a:lnTo>
                    <a:lnTo>
                      <a:pt x="5124" y="746"/>
                    </a:lnTo>
                    <a:lnTo>
                      <a:pt x="4129" y="522"/>
                    </a:lnTo>
                    <a:lnTo>
                      <a:pt x="3109" y="323"/>
                    </a:lnTo>
                    <a:lnTo>
                      <a:pt x="2089" y="174"/>
                    </a:lnTo>
                    <a:lnTo>
                      <a:pt x="1045" y="75"/>
                    </a:lnTo>
                    <a:lnTo>
                      <a:pt x="0" y="0"/>
                    </a:lnTo>
                    <a:close/>
                  </a:path>
                </a:pathLst>
              </a:custGeom>
              <a:solidFill>
                <a:srgbClr val="2776EA">
                  <a:alpha val="3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4"/>
              <p:cNvSpPr/>
              <p:nvPr/>
            </p:nvSpPr>
            <p:spPr>
              <a:xfrm>
                <a:off x="2308928" y="673498"/>
                <a:ext cx="289243" cy="243616"/>
              </a:xfrm>
              <a:custGeom>
                <a:rect b="b" l="l" r="r" t="t"/>
                <a:pathLst>
                  <a:path extrusionOk="0" h="11816" w="14029">
                    <a:moveTo>
                      <a:pt x="14029" y="1"/>
                    </a:moveTo>
                    <a:lnTo>
                      <a:pt x="12412" y="26"/>
                    </a:lnTo>
                    <a:lnTo>
                      <a:pt x="10795" y="75"/>
                    </a:lnTo>
                    <a:lnTo>
                      <a:pt x="9179" y="125"/>
                    </a:lnTo>
                    <a:lnTo>
                      <a:pt x="7587" y="225"/>
                    </a:lnTo>
                    <a:lnTo>
                      <a:pt x="5995" y="324"/>
                    </a:lnTo>
                    <a:lnTo>
                      <a:pt x="4403" y="449"/>
                    </a:lnTo>
                    <a:lnTo>
                      <a:pt x="2836" y="573"/>
                    </a:lnTo>
                    <a:lnTo>
                      <a:pt x="1269" y="747"/>
                    </a:lnTo>
                    <a:lnTo>
                      <a:pt x="996" y="2040"/>
                    </a:lnTo>
                    <a:lnTo>
                      <a:pt x="772" y="3383"/>
                    </a:lnTo>
                    <a:lnTo>
                      <a:pt x="548" y="4727"/>
                    </a:lnTo>
                    <a:lnTo>
                      <a:pt x="374" y="6119"/>
                    </a:lnTo>
                    <a:lnTo>
                      <a:pt x="250" y="7512"/>
                    </a:lnTo>
                    <a:lnTo>
                      <a:pt x="125" y="8930"/>
                    </a:lnTo>
                    <a:lnTo>
                      <a:pt x="51" y="10348"/>
                    </a:lnTo>
                    <a:lnTo>
                      <a:pt x="1" y="11815"/>
                    </a:lnTo>
                    <a:lnTo>
                      <a:pt x="14029" y="11815"/>
                    </a:lnTo>
                    <a:lnTo>
                      <a:pt x="14029" y="1"/>
                    </a:lnTo>
                    <a:close/>
                  </a:path>
                </a:pathLst>
              </a:custGeom>
              <a:solidFill>
                <a:srgbClr val="2776EA">
                  <a:alpha val="3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4"/>
              <p:cNvSpPr/>
              <p:nvPr/>
            </p:nvSpPr>
            <p:spPr>
              <a:xfrm>
                <a:off x="2092527" y="694012"/>
                <a:ext cx="197454" cy="223102"/>
              </a:xfrm>
              <a:custGeom>
                <a:rect b="b" l="l" r="r" t="t"/>
                <a:pathLst>
                  <a:path extrusionOk="0" h="10821" w="9577">
                    <a:moveTo>
                      <a:pt x="9577" y="1"/>
                    </a:moveTo>
                    <a:lnTo>
                      <a:pt x="7761" y="249"/>
                    </a:lnTo>
                    <a:lnTo>
                      <a:pt x="5920" y="523"/>
                    </a:lnTo>
                    <a:lnTo>
                      <a:pt x="4130" y="821"/>
                    </a:lnTo>
                    <a:lnTo>
                      <a:pt x="2339" y="1145"/>
                    </a:lnTo>
                    <a:lnTo>
                      <a:pt x="1841" y="2264"/>
                    </a:lnTo>
                    <a:lnTo>
                      <a:pt x="1419" y="3433"/>
                    </a:lnTo>
                    <a:lnTo>
                      <a:pt x="1220" y="4005"/>
                    </a:lnTo>
                    <a:lnTo>
                      <a:pt x="1045" y="4602"/>
                    </a:lnTo>
                    <a:lnTo>
                      <a:pt x="871" y="5199"/>
                    </a:lnTo>
                    <a:lnTo>
                      <a:pt x="722" y="5796"/>
                    </a:lnTo>
                    <a:lnTo>
                      <a:pt x="573" y="6418"/>
                    </a:lnTo>
                    <a:lnTo>
                      <a:pt x="448" y="7015"/>
                    </a:lnTo>
                    <a:lnTo>
                      <a:pt x="324" y="7637"/>
                    </a:lnTo>
                    <a:lnTo>
                      <a:pt x="250" y="8258"/>
                    </a:lnTo>
                    <a:lnTo>
                      <a:pt x="150" y="8905"/>
                    </a:lnTo>
                    <a:lnTo>
                      <a:pt x="100" y="9527"/>
                    </a:lnTo>
                    <a:lnTo>
                      <a:pt x="51" y="10174"/>
                    </a:lnTo>
                    <a:lnTo>
                      <a:pt x="1" y="10820"/>
                    </a:lnTo>
                    <a:lnTo>
                      <a:pt x="8408" y="10820"/>
                    </a:lnTo>
                    <a:lnTo>
                      <a:pt x="8457" y="9402"/>
                    </a:lnTo>
                    <a:lnTo>
                      <a:pt x="8532" y="8010"/>
                    </a:lnTo>
                    <a:lnTo>
                      <a:pt x="8631" y="6642"/>
                    </a:lnTo>
                    <a:lnTo>
                      <a:pt x="8756" y="5274"/>
                    </a:lnTo>
                    <a:lnTo>
                      <a:pt x="8930" y="3931"/>
                    </a:lnTo>
                    <a:lnTo>
                      <a:pt x="9104" y="2587"/>
                    </a:lnTo>
                    <a:lnTo>
                      <a:pt x="9328" y="1294"/>
                    </a:lnTo>
                    <a:lnTo>
                      <a:pt x="9577" y="1"/>
                    </a:lnTo>
                    <a:close/>
                  </a:path>
                </a:pathLst>
              </a:custGeom>
              <a:solidFill>
                <a:srgbClr val="2776EA">
                  <a:alpha val="3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4"/>
              <p:cNvSpPr/>
              <p:nvPr/>
            </p:nvSpPr>
            <p:spPr>
              <a:xfrm>
                <a:off x="2346369" y="1232974"/>
                <a:ext cx="251802" cy="232318"/>
              </a:xfrm>
              <a:custGeom>
                <a:rect b="b" l="l" r="r" t="t"/>
                <a:pathLst>
                  <a:path extrusionOk="0" h="11268" w="12213">
                    <a:moveTo>
                      <a:pt x="1" y="1"/>
                    </a:moveTo>
                    <a:lnTo>
                      <a:pt x="399" y="1369"/>
                    </a:lnTo>
                    <a:lnTo>
                      <a:pt x="821" y="2687"/>
                    </a:lnTo>
                    <a:lnTo>
                      <a:pt x="1294" y="3955"/>
                    </a:lnTo>
                    <a:lnTo>
                      <a:pt x="1791" y="5199"/>
                    </a:lnTo>
                    <a:lnTo>
                      <a:pt x="2339" y="6393"/>
                    </a:lnTo>
                    <a:lnTo>
                      <a:pt x="2911" y="7512"/>
                    </a:lnTo>
                    <a:lnTo>
                      <a:pt x="3532" y="8606"/>
                    </a:lnTo>
                    <a:lnTo>
                      <a:pt x="4154" y="9626"/>
                    </a:lnTo>
                    <a:lnTo>
                      <a:pt x="5124" y="9974"/>
                    </a:lnTo>
                    <a:lnTo>
                      <a:pt x="6094" y="10273"/>
                    </a:lnTo>
                    <a:lnTo>
                      <a:pt x="7064" y="10546"/>
                    </a:lnTo>
                    <a:lnTo>
                      <a:pt x="8059" y="10770"/>
                    </a:lnTo>
                    <a:lnTo>
                      <a:pt x="9079" y="10969"/>
                    </a:lnTo>
                    <a:lnTo>
                      <a:pt x="10124" y="11094"/>
                    </a:lnTo>
                    <a:lnTo>
                      <a:pt x="11143" y="11218"/>
                    </a:lnTo>
                    <a:lnTo>
                      <a:pt x="12213" y="11268"/>
                    </a:lnTo>
                    <a:lnTo>
                      <a:pt x="12213" y="647"/>
                    </a:lnTo>
                    <a:lnTo>
                      <a:pt x="10671" y="647"/>
                    </a:lnTo>
                    <a:lnTo>
                      <a:pt x="9104" y="598"/>
                    </a:lnTo>
                    <a:lnTo>
                      <a:pt x="7587" y="548"/>
                    </a:lnTo>
                    <a:lnTo>
                      <a:pt x="6045" y="473"/>
                    </a:lnTo>
                    <a:lnTo>
                      <a:pt x="4527" y="374"/>
                    </a:lnTo>
                    <a:lnTo>
                      <a:pt x="3010" y="274"/>
                    </a:lnTo>
                    <a:lnTo>
                      <a:pt x="1493" y="150"/>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4"/>
              <p:cNvSpPr/>
              <p:nvPr/>
            </p:nvSpPr>
            <p:spPr>
              <a:xfrm>
                <a:off x="2346369" y="411470"/>
                <a:ext cx="251802" cy="232833"/>
              </a:xfrm>
              <a:custGeom>
                <a:rect b="b" l="l" r="r" t="t"/>
                <a:pathLst>
                  <a:path extrusionOk="0" h="11293" w="12213">
                    <a:moveTo>
                      <a:pt x="12213" y="0"/>
                    </a:moveTo>
                    <a:lnTo>
                      <a:pt x="11143" y="75"/>
                    </a:lnTo>
                    <a:lnTo>
                      <a:pt x="10124" y="174"/>
                    </a:lnTo>
                    <a:lnTo>
                      <a:pt x="9079" y="323"/>
                    </a:lnTo>
                    <a:lnTo>
                      <a:pt x="8059" y="522"/>
                    </a:lnTo>
                    <a:lnTo>
                      <a:pt x="7064" y="746"/>
                    </a:lnTo>
                    <a:lnTo>
                      <a:pt x="6094" y="1020"/>
                    </a:lnTo>
                    <a:lnTo>
                      <a:pt x="5124" y="1318"/>
                    </a:lnTo>
                    <a:lnTo>
                      <a:pt x="4154" y="1666"/>
                    </a:lnTo>
                    <a:lnTo>
                      <a:pt x="3532" y="2686"/>
                    </a:lnTo>
                    <a:lnTo>
                      <a:pt x="2911" y="3756"/>
                    </a:lnTo>
                    <a:lnTo>
                      <a:pt x="2339" y="4900"/>
                    </a:lnTo>
                    <a:lnTo>
                      <a:pt x="1791" y="6094"/>
                    </a:lnTo>
                    <a:lnTo>
                      <a:pt x="1294" y="7312"/>
                    </a:lnTo>
                    <a:lnTo>
                      <a:pt x="821" y="8606"/>
                    </a:lnTo>
                    <a:lnTo>
                      <a:pt x="399" y="9924"/>
                    </a:lnTo>
                    <a:lnTo>
                      <a:pt x="1" y="11292"/>
                    </a:lnTo>
                    <a:lnTo>
                      <a:pt x="1493" y="11143"/>
                    </a:lnTo>
                    <a:lnTo>
                      <a:pt x="3010" y="11018"/>
                    </a:lnTo>
                    <a:lnTo>
                      <a:pt x="4527" y="10894"/>
                    </a:lnTo>
                    <a:lnTo>
                      <a:pt x="6045" y="10819"/>
                    </a:lnTo>
                    <a:lnTo>
                      <a:pt x="7587" y="10745"/>
                    </a:lnTo>
                    <a:lnTo>
                      <a:pt x="9104" y="10670"/>
                    </a:lnTo>
                    <a:lnTo>
                      <a:pt x="10671" y="10645"/>
                    </a:lnTo>
                    <a:lnTo>
                      <a:pt x="12213" y="10621"/>
                    </a:lnTo>
                    <a:lnTo>
                      <a:pt x="12213" y="0"/>
                    </a:lnTo>
                    <a:close/>
                  </a:path>
                </a:pathLst>
              </a:custGeom>
              <a:solidFill>
                <a:srgbClr val="2776EA">
                  <a:alpha val="3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4"/>
              <p:cNvSpPr/>
              <p:nvPr/>
            </p:nvSpPr>
            <p:spPr>
              <a:xfrm>
                <a:off x="2308928" y="960163"/>
                <a:ext cx="289243" cy="243080"/>
              </a:xfrm>
              <a:custGeom>
                <a:rect b="b" l="l" r="r" t="t"/>
                <a:pathLst>
                  <a:path extrusionOk="0" h="11790" w="14029">
                    <a:moveTo>
                      <a:pt x="1" y="0"/>
                    </a:moveTo>
                    <a:lnTo>
                      <a:pt x="51" y="1443"/>
                    </a:lnTo>
                    <a:lnTo>
                      <a:pt x="125" y="2886"/>
                    </a:lnTo>
                    <a:lnTo>
                      <a:pt x="250" y="4303"/>
                    </a:lnTo>
                    <a:lnTo>
                      <a:pt x="374" y="5696"/>
                    </a:lnTo>
                    <a:lnTo>
                      <a:pt x="548" y="7064"/>
                    </a:lnTo>
                    <a:lnTo>
                      <a:pt x="772" y="8432"/>
                    </a:lnTo>
                    <a:lnTo>
                      <a:pt x="996" y="9775"/>
                    </a:lnTo>
                    <a:lnTo>
                      <a:pt x="1269" y="11069"/>
                    </a:lnTo>
                    <a:lnTo>
                      <a:pt x="2836" y="11218"/>
                    </a:lnTo>
                    <a:lnTo>
                      <a:pt x="4403" y="11367"/>
                    </a:lnTo>
                    <a:lnTo>
                      <a:pt x="5995" y="11492"/>
                    </a:lnTo>
                    <a:lnTo>
                      <a:pt x="7587" y="11591"/>
                    </a:lnTo>
                    <a:lnTo>
                      <a:pt x="9179" y="11666"/>
                    </a:lnTo>
                    <a:lnTo>
                      <a:pt x="10795" y="11740"/>
                    </a:lnTo>
                    <a:lnTo>
                      <a:pt x="12412" y="11765"/>
                    </a:lnTo>
                    <a:lnTo>
                      <a:pt x="14029" y="11790"/>
                    </a:lnTo>
                    <a:lnTo>
                      <a:pt x="14029" y="0"/>
                    </a:lnTo>
                    <a:close/>
                  </a:path>
                </a:pathLst>
              </a:custGeom>
              <a:solidFill>
                <a:srgbClr val="2776EA">
                  <a:alpha val="3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4"/>
              <p:cNvSpPr/>
              <p:nvPr/>
            </p:nvSpPr>
            <p:spPr>
              <a:xfrm>
                <a:off x="2166379" y="1207841"/>
                <a:ext cx="197454" cy="191825"/>
              </a:xfrm>
              <a:custGeom>
                <a:rect b="b" l="l" r="r" t="t"/>
                <a:pathLst>
                  <a:path extrusionOk="0" h="9304" w="9577">
                    <a:moveTo>
                      <a:pt x="0" y="1"/>
                    </a:moveTo>
                    <a:lnTo>
                      <a:pt x="448" y="722"/>
                    </a:lnTo>
                    <a:lnTo>
                      <a:pt x="921" y="1419"/>
                    </a:lnTo>
                    <a:lnTo>
                      <a:pt x="1393" y="2115"/>
                    </a:lnTo>
                    <a:lnTo>
                      <a:pt x="1916" y="2787"/>
                    </a:lnTo>
                    <a:lnTo>
                      <a:pt x="2438" y="3433"/>
                    </a:lnTo>
                    <a:lnTo>
                      <a:pt x="3010" y="4080"/>
                    </a:lnTo>
                    <a:lnTo>
                      <a:pt x="3582" y="4677"/>
                    </a:lnTo>
                    <a:lnTo>
                      <a:pt x="4179" y="5274"/>
                    </a:lnTo>
                    <a:lnTo>
                      <a:pt x="4801" y="5871"/>
                    </a:lnTo>
                    <a:lnTo>
                      <a:pt x="5423" y="6418"/>
                    </a:lnTo>
                    <a:lnTo>
                      <a:pt x="6069" y="6965"/>
                    </a:lnTo>
                    <a:lnTo>
                      <a:pt x="6741" y="7463"/>
                    </a:lnTo>
                    <a:lnTo>
                      <a:pt x="7437" y="7960"/>
                    </a:lnTo>
                    <a:lnTo>
                      <a:pt x="8134" y="8433"/>
                    </a:lnTo>
                    <a:lnTo>
                      <a:pt x="8855" y="8880"/>
                    </a:lnTo>
                    <a:lnTo>
                      <a:pt x="9576" y="9303"/>
                    </a:lnTo>
                    <a:lnTo>
                      <a:pt x="9129" y="8358"/>
                    </a:lnTo>
                    <a:lnTo>
                      <a:pt x="8681" y="7388"/>
                    </a:lnTo>
                    <a:lnTo>
                      <a:pt x="8258" y="6393"/>
                    </a:lnTo>
                    <a:lnTo>
                      <a:pt x="7860" y="5348"/>
                    </a:lnTo>
                    <a:lnTo>
                      <a:pt x="7487" y="4304"/>
                    </a:lnTo>
                    <a:lnTo>
                      <a:pt x="7139" y="3209"/>
                    </a:lnTo>
                    <a:lnTo>
                      <a:pt x="6815" y="2115"/>
                    </a:lnTo>
                    <a:lnTo>
                      <a:pt x="6492" y="971"/>
                    </a:lnTo>
                    <a:lnTo>
                      <a:pt x="4850" y="772"/>
                    </a:lnTo>
                    <a:lnTo>
                      <a:pt x="3234" y="523"/>
                    </a:lnTo>
                    <a:lnTo>
                      <a:pt x="1617" y="274"/>
                    </a:lnTo>
                    <a:lnTo>
                      <a:pt x="0" y="1"/>
                    </a:lnTo>
                    <a:close/>
                  </a:path>
                </a:pathLst>
              </a:custGeom>
              <a:solidFill>
                <a:srgbClr val="2776EA">
                  <a:alpha val="3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4"/>
              <p:cNvSpPr/>
              <p:nvPr/>
            </p:nvSpPr>
            <p:spPr>
              <a:xfrm>
                <a:off x="2166379" y="477095"/>
                <a:ext cx="197454" cy="192320"/>
              </a:xfrm>
              <a:custGeom>
                <a:rect b="b" l="l" r="r" t="t"/>
                <a:pathLst>
                  <a:path extrusionOk="0" h="9328" w="9577">
                    <a:moveTo>
                      <a:pt x="9576" y="1"/>
                    </a:moveTo>
                    <a:lnTo>
                      <a:pt x="8855" y="423"/>
                    </a:lnTo>
                    <a:lnTo>
                      <a:pt x="8134" y="871"/>
                    </a:lnTo>
                    <a:lnTo>
                      <a:pt x="7437" y="1344"/>
                    </a:lnTo>
                    <a:lnTo>
                      <a:pt x="6741" y="1841"/>
                    </a:lnTo>
                    <a:lnTo>
                      <a:pt x="6069" y="2364"/>
                    </a:lnTo>
                    <a:lnTo>
                      <a:pt x="5423" y="2911"/>
                    </a:lnTo>
                    <a:lnTo>
                      <a:pt x="4801" y="3458"/>
                    </a:lnTo>
                    <a:lnTo>
                      <a:pt x="4179" y="4030"/>
                    </a:lnTo>
                    <a:lnTo>
                      <a:pt x="3582" y="4627"/>
                    </a:lnTo>
                    <a:lnTo>
                      <a:pt x="3010" y="5249"/>
                    </a:lnTo>
                    <a:lnTo>
                      <a:pt x="2438" y="5871"/>
                    </a:lnTo>
                    <a:lnTo>
                      <a:pt x="1916" y="6542"/>
                    </a:lnTo>
                    <a:lnTo>
                      <a:pt x="1393" y="7214"/>
                    </a:lnTo>
                    <a:lnTo>
                      <a:pt x="921" y="7885"/>
                    </a:lnTo>
                    <a:lnTo>
                      <a:pt x="448" y="8607"/>
                    </a:lnTo>
                    <a:lnTo>
                      <a:pt x="0" y="9328"/>
                    </a:lnTo>
                    <a:lnTo>
                      <a:pt x="1617" y="9054"/>
                    </a:lnTo>
                    <a:lnTo>
                      <a:pt x="3234" y="8781"/>
                    </a:lnTo>
                    <a:lnTo>
                      <a:pt x="4850" y="8557"/>
                    </a:lnTo>
                    <a:lnTo>
                      <a:pt x="6492" y="8333"/>
                    </a:lnTo>
                    <a:lnTo>
                      <a:pt x="6815" y="7214"/>
                    </a:lnTo>
                    <a:lnTo>
                      <a:pt x="7139" y="6094"/>
                    </a:lnTo>
                    <a:lnTo>
                      <a:pt x="7487" y="5025"/>
                    </a:lnTo>
                    <a:lnTo>
                      <a:pt x="7860" y="3955"/>
                    </a:lnTo>
                    <a:lnTo>
                      <a:pt x="8258" y="2936"/>
                    </a:lnTo>
                    <a:lnTo>
                      <a:pt x="8681" y="1916"/>
                    </a:lnTo>
                    <a:lnTo>
                      <a:pt x="9129" y="946"/>
                    </a:lnTo>
                    <a:lnTo>
                      <a:pt x="9576" y="1"/>
                    </a:lnTo>
                    <a:close/>
                  </a:path>
                </a:pathLst>
              </a:custGeom>
              <a:solidFill>
                <a:srgbClr val="2776EA">
                  <a:alpha val="3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4"/>
              <p:cNvSpPr/>
              <p:nvPr/>
            </p:nvSpPr>
            <p:spPr>
              <a:xfrm>
                <a:off x="2092527" y="960163"/>
                <a:ext cx="197454" cy="223081"/>
              </a:xfrm>
              <a:custGeom>
                <a:rect b="b" l="l" r="r" t="t"/>
                <a:pathLst>
                  <a:path extrusionOk="0" h="10820" w="9577">
                    <a:moveTo>
                      <a:pt x="1" y="0"/>
                    </a:moveTo>
                    <a:lnTo>
                      <a:pt x="51" y="647"/>
                    </a:lnTo>
                    <a:lnTo>
                      <a:pt x="100" y="1269"/>
                    </a:lnTo>
                    <a:lnTo>
                      <a:pt x="150" y="1916"/>
                    </a:lnTo>
                    <a:lnTo>
                      <a:pt x="250" y="2537"/>
                    </a:lnTo>
                    <a:lnTo>
                      <a:pt x="324" y="3159"/>
                    </a:lnTo>
                    <a:lnTo>
                      <a:pt x="448" y="3781"/>
                    </a:lnTo>
                    <a:lnTo>
                      <a:pt x="573" y="4403"/>
                    </a:lnTo>
                    <a:lnTo>
                      <a:pt x="722" y="5000"/>
                    </a:lnTo>
                    <a:lnTo>
                      <a:pt x="871" y="5622"/>
                    </a:lnTo>
                    <a:lnTo>
                      <a:pt x="1045" y="6219"/>
                    </a:lnTo>
                    <a:lnTo>
                      <a:pt x="1220" y="6791"/>
                    </a:lnTo>
                    <a:lnTo>
                      <a:pt x="1419" y="7388"/>
                    </a:lnTo>
                    <a:lnTo>
                      <a:pt x="1841" y="8532"/>
                    </a:lnTo>
                    <a:lnTo>
                      <a:pt x="2339" y="9651"/>
                    </a:lnTo>
                    <a:lnTo>
                      <a:pt x="4130" y="9999"/>
                    </a:lnTo>
                    <a:lnTo>
                      <a:pt x="5920" y="10298"/>
                    </a:lnTo>
                    <a:lnTo>
                      <a:pt x="7761" y="10571"/>
                    </a:lnTo>
                    <a:lnTo>
                      <a:pt x="9577" y="10820"/>
                    </a:lnTo>
                    <a:lnTo>
                      <a:pt x="9328" y="9527"/>
                    </a:lnTo>
                    <a:lnTo>
                      <a:pt x="9104" y="8208"/>
                    </a:lnTo>
                    <a:lnTo>
                      <a:pt x="8930" y="6890"/>
                    </a:lnTo>
                    <a:lnTo>
                      <a:pt x="8756" y="5547"/>
                    </a:lnTo>
                    <a:lnTo>
                      <a:pt x="8631" y="4179"/>
                    </a:lnTo>
                    <a:lnTo>
                      <a:pt x="8532" y="2786"/>
                    </a:lnTo>
                    <a:lnTo>
                      <a:pt x="8457" y="1393"/>
                    </a:lnTo>
                    <a:lnTo>
                      <a:pt x="8408" y="0"/>
                    </a:lnTo>
                    <a:close/>
                  </a:path>
                </a:pathLst>
              </a:custGeom>
              <a:solidFill>
                <a:srgbClr val="2776EA">
                  <a:alpha val="3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4"/>
              <p:cNvSpPr/>
              <p:nvPr/>
            </p:nvSpPr>
            <p:spPr>
              <a:xfrm>
                <a:off x="954585" y="892465"/>
                <a:ext cx="1060502" cy="580506"/>
              </a:xfrm>
              <a:custGeom>
                <a:rect b="b" l="l" r="r" t="t"/>
                <a:pathLst>
                  <a:path extrusionOk="0" h="28156" w="51437">
                    <a:moveTo>
                      <a:pt x="24152" y="0"/>
                    </a:moveTo>
                    <a:lnTo>
                      <a:pt x="23555" y="25"/>
                    </a:lnTo>
                    <a:lnTo>
                      <a:pt x="22958" y="50"/>
                    </a:lnTo>
                    <a:lnTo>
                      <a:pt x="22386" y="125"/>
                    </a:lnTo>
                    <a:lnTo>
                      <a:pt x="21789" y="199"/>
                    </a:lnTo>
                    <a:lnTo>
                      <a:pt x="21242" y="299"/>
                    </a:lnTo>
                    <a:lnTo>
                      <a:pt x="20670" y="448"/>
                    </a:lnTo>
                    <a:lnTo>
                      <a:pt x="20122" y="597"/>
                    </a:lnTo>
                    <a:lnTo>
                      <a:pt x="19575" y="771"/>
                    </a:lnTo>
                    <a:lnTo>
                      <a:pt x="19053" y="970"/>
                    </a:lnTo>
                    <a:lnTo>
                      <a:pt x="18531" y="1169"/>
                    </a:lnTo>
                    <a:lnTo>
                      <a:pt x="18008" y="1418"/>
                    </a:lnTo>
                    <a:lnTo>
                      <a:pt x="17511" y="1667"/>
                    </a:lnTo>
                    <a:lnTo>
                      <a:pt x="17038" y="1940"/>
                    </a:lnTo>
                    <a:lnTo>
                      <a:pt x="16566" y="2214"/>
                    </a:lnTo>
                    <a:lnTo>
                      <a:pt x="16093" y="2537"/>
                    </a:lnTo>
                    <a:lnTo>
                      <a:pt x="15645" y="2861"/>
                    </a:lnTo>
                    <a:lnTo>
                      <a:pt x="15223" y="3209"/>
                    </a:lnTo>
                    <a:lnTo>
                      <a:pt x="14800" y="3557"/>
                    </a:lnTo>
                    <a:lnTo>
                      <a:pt x="14377" y="3955"/>
                    </a:lnTo>
                    <a:lnTo>
                      <a:pt x="13979" y="4328"/>
                    </a:lnTo>
                    <a:lnTo>
                      <a:pt x="13606" y="4751"/>
                    </a:lnTo>
                    <a:lnTo>
                      <a:pt x="13258" y="5174"/>
                    </a:lnTo>
                    <a:lnTo>
                      <a:pt x="12909" y="5597"/>
                    </a:lnTo>
                    <a:lnTo>
                      <a:pt x="12586" y="6044"/>
                    </a:lnTo>
                    <a:lnTo>
                      <a:pt x="12288" y="6517"/>
                    </a:lnTo>
                    <a:lnTo>
                      <a:pt x="11989" y="6989"/>
                    </a:lnTo>
                    <a:lnTo>
                      <a:pt x="11716" y="7487"/>
                    </a:lnTo>
                    <a:lnTo>
                      <a:pt x="11467" y="7984"/>
                    </a:lnTo>
                    <a:lnTo>
                      <a:pt x="11218" y="8482"/>
                    </a:lnTo>
                    <a:lnTo>
                      <a:pt x="11019" y="9004"/>
                    </a:lnTo>
                    <a:lnTo>
                      <a:pt x="10820" y="9551"/>
                    </a:lnTo>
                    <a:lnTo>
                      <a:pt x="10646" y="10098"/>
                    </a:lnTo>
                    <a:lnTo>
                      <a:pt x="9900" y="9999"/>
                    </a:lnTo>
                    <a:lnTo>
                      <a:pt x="9502" y="9949"/>
                    </a:lnTo>
                    <a:lnTo>
                      <a:pt x="8656" y="9949"/>
                    </a:lnTo>
                    <a:lnTo>
                      <a:pt x="8184" y="9999"/>
                    </a:lnTo>
                    <a:lnTo>
                      <a:pt x="7736" y="10049"/>
                    </a:lnTo>
                    <a:lnTo>
                      <a:pt x="7288" y="10123"/>
                    </a:lnTo>
                    <a:lnTo>
                      <a:pt x="6841" y="10248"/>
                    </a:lnTo>
                    <a:lnTo>
                      <a:pt x="6418" y="10347"/>
                    </a:lnTo>
                    <a:lnTo>
                      <a:pt x="5995" y="10496"/>
                    </a:lnTo>
                    <a:lnTo>
                      <a:pt x="5572" y="10670"/>
                    </a:lnTo>
                    <a:lnTo>
                      <a:pt x="5174" y="10845"/>
                    </a:lnTo>
                    <a:lnTo>
                      <a:pt x="4776" y="11044"/>
                    </a:lnTo>
                    <a:lnTo>
                      <a:pt x="4403" y="11267"/>
                    </a:lnTo>
                    <a:lnTo>
                      <a:pt x="4030" y="11516"/>
                    </a:lnTo>
                    <a:lnTo>
                      <a:pt x="3682" y="11765"/>
                    </a:lnTo>
                    <a:lnTo>
                      <a:pt x="3334" y="12038"/>
                    </a:lnTo>
                    <a:lnTo>
                      <a:pt x="2985" y="12312"/>
                    </a:lnTo>
                    <a:lnTo>
                      <a:pt x="2687" y="12611"/>
                    </a:lnTo>
                    <a:lnTo>
                      <a:pt x="2389" y="12934"/>
                    </a:lnTo>
                    <a:lnTo>
                      <a:pt x="2090" y="13257"/>
                    </a:lnTo>
                    <a:lnTo>
                      <a:pt x="1816" y="13605"/>
                    </a:lnTo>
                    <a:lnTo>
                      <a:pt x="1568" y="13954"/>
                    </a:lnTo>
                    <a:lnTo>
                      <a:pt x="1319" y="14327"/>
                    </a:lnTo>
                    <a:lnTo>
                      <a:pt x="1120" y="14725"/>
                    </a:lnTo>
                    <a:lnTo>
                      <a:pt x="921" y="15098"/>
                    </a:lnTo>
                    <a:lnTo>
                      <a:pt x="722" y="15521"/>
                    </a:lnTo>
                    <a:lnTo>
                      <a:pt x="573" y="15919"/>
                    </a:lnTo>
                    <a:lnTo>
                      <a:pt x="424" y="16341"/>
                    </a:lnTo>
                    <a:lnTo>
                      <a:pt x="299" y="16789"/>
                    </a:lnTo>
                    <a:lnTo>
                      <a:pt x="200" y="17212"/>
                    </a:lnTo>
                    <a:lnTo>
                      <a:pt x="125" y="17660"/>
                    </a:lnTo>
                    <a:lnTo>
                      <a:pt x="51" y="18132"/>
                    </a:lnTo>
                    <a:lnTo>
                      <a:pt x="26" y="18580"/>
                    </a:lnTo>
                    <a:lnTo>
                      <a:pt x="1" y="19052"/>
                    </a:lnTo>
                    <a:lnTo>
                      <a:pt x="26" y="19525"/>
                    </a:lnTo>
                    <a:lnTo>
                      <a:pt x="51" y="19998"/>
                    </a:lnTo>
                    <a:lnTo>
                      <a:pt x="125" y="20445"/>
                    </a:lnTo>
                    <a:lnTo>
                      <a:pt x="200" y="20893"/>
                    </a:lnTo>
                    <a:lnTo>
                      <a:pt x="299" y="21341"/>
                    </a:lnTo>
                    <a:lnTo>
                      <a:pt x="424" y="21764"/>
                    </a:lnTo>
                    <a:lnTo>
                      <a:pt x="573" y="22186"/>
                    </a:lnTo>
                    <a:lnTo>
                      <a:pt x="722" y="22609"/>
                    </a:lnTo>
                    <a:lnTo>
                      <a:pt x="921" y="23007"/>
                    </a:lnTo>
                    <a:lnTo>
                      <a:pt x="1120" y="23405"/>
                    </a:lnTo>
                    <a:lnTo>
                      <a:pt x="1319" y="23778"/>
                    </a:lnTo>
                    <a:lnTo>
                      <a:pt x="1568" y="24151"/>
                    </a:lnTo>
                    <a:lnTo>
                      <a:pt x="1816" y="24500"/>
                    </a:lnTo>
                    <a:lnTo>
                      <a:pt x="2090" y="24848"/>
                    </a:lnTo>
                    <a:lnTo>
                      <a:pt x="2389" y="25171"/>
                    </a:lnTo>
                    <a:lnTo>
                      <a:pt x="2687" y="25494"/>
                    </a:lnTo>
                    <a:lnTo>
                      <a:pt x="2985" y="25793"/>
                    </a:lnTo>
                    <a:lnTo>
                      <a:pt x="3334" y="26091"/>
                    </a:lnTo>
                    <a:lnTo>
                      <a:pt x="3682" y="26340"/>
                    </a:lnTo>
                    <a:lnTo>
                      <a:pt x="4030" y="26614"/>
                    </a:lnTo>
                    <a:lnTo>
                      <a:pt x="4403" y="26838"/>
                    </a:lnTo>
                    <a:lnTo>
                      <a:pt x="4776" y="27061"/>
                    </a:lnTo>
                    <a:lnTo>
                      <a:pt x="5174" y="27260"/>
                    </a:lnTo>
                    <a:lnTo>
                      <a:pt x="5572" y="27434"/>
                    </a:lnTo>
                    <a:lnTo>
                      <a:pt x="5995" y="27609"/>
                    </a:lnTo>
                    <a:lnTo>
                      <a:pt x="6418" y="27758"/>
                    </a:lnTo>
                    <a:lnTo>
                      <a:pt x="6841" y="27882"/>
                    </a:lnTo>
                    <a:lnTo>
                      <a:pt x="7288" y="27982"/>
                    </a:lnTo>
                    <a:lnTo>
                      <a:pt x="7736" y="28056"/>
                    </a:lnTo>
                    <a:lnTo>
                      <a:pt x="8184" y="28106"/>
                    </a:lnTo>
                    <a:lnTo>
                      <a:pt x="8656" y="28156"/>
                    </a:lnTo>
                    <a:lnTo>
                      <a:pt x="40518" y="28156"/>
                    </a:lnTo>
                    <a:lnTo>
                      <a:pt x="41239" y="28131"/>
                    </a:lnTo>
                    <a:lnTo>
                      <a:pt x="41960" y="28056"/>
                    </a:lnTo>
                    <a:lnTo>
                      <a:pt x="42682" y="27932"/>
                    </a:lnTo>
                    <a:lnTo>
                      <a:pt x="43378" y="27783"/>
                    </a:lnTo>
                    <a:lnTo>
                      <a:pt x="44050" y="27584"/>
                    </a:lnTo>
                    <a:lnTo>
                      <a:pt x="44696" y="27335"/>
                    </a:lnTo>
                    <a:lnTo>
                      <a:pt x="45343" y="27037"/>
                    </a:lnTo>
                    <a:lnTo>
                      <a:pt x="45965" y="26713"/>
                    </a:lnTo>
                    <a:lnTo>
                      <a:pt x="46537" y="26340"/>
                    </a:lnTo>
                    <a:lnTo>
                      <a:pt x="47109" y="25942"/>
                    </a:lnTo>
                    <a:lnTo>
                      <a:pt x="47656" y="25519"/>
                    </a:lnTo>
                    <a:lnTo>
                      <a:pt x="48154" y="25047"/>
                    </a:lnTo>
                    <a:lnTo>
                      <a:pt x="48626" y="24549"/>
                    </a:lnTo>
                    <a:lnTo>
                      <a:pt x="49074" y="24027"/>
                    </a:lnTo>
                    <a:lnTo>
                      <a:pt x="49497" y="23455"/>
                    </a:lnTo>
                    <a:lnTo>
                      <a:pt x="49870" y="22883"/>
                    </a:lnTo>
                    <a:lnTo>
                      <a:pt x="50218" y="22261"/>
                    </a:lnTo>
                    <a:lnTo>
                      <a:pt x="50541" y="21589"/>
                    </a:lnTo>
                    <a:lnTo>
                      <a:pt x="50815" y="20918"/>
                    </a:lnTo>
                    <a:lnTo>
                      <a:pt x="51039" y="20222"/>
                    </a:lnTo>
                    <a:lnTo>
                      <a:pt x="51213" y="19500"/>
                    </a:lnTo>
                    <a:lnTo>
                      <a:pt x="51337" y="18754"/>
                    </a:lnTo>
                    <a:lnTo>
                      <a:pt x="51412" y="17983"/>
                    </a:lnTo>
                    <a:lnTo>
                      <a:pt x="51437" y="17212"/>
                    </a:lnTo>
                    <a:lnTo>
                      <a:pt x="51437" y="16665"/>
                    </a:lnTo>
                    <a:lnTo>
                      <a:pt x="51387" y="16093"/>
                    </a:lnTo>
                    <a:lnTo>
                      <a:pt x="51312" y="15545"/>
                    </a:lnTo>
                    <a:lnTo>
                      <a:pt x="51238" y="15023"/>
                    </a:lnTo>
                    <a:lnTo>
                      <a:pt x="51113" y="14476"/>
                    </a:lnTo>
                    <a:lnTo>
                      <a:pt x="50964" y="13979"/>
                    </a:lnTo>
                    <a:lnTo>
                      <a:pt x="50790" y="13456"/>
                    </a:lnTo>
                    <a:lnTo>
                      <a:pt x="50591" y="12959"/>
                    </a:lnTo>
                    <a:lnTo>
                      <a:pt x="50367" y="12486"/>
                    </a:lnTo>
                    <a:lnTo>
                      <a:pt x="50118" y="12014"/>
                    </a:lnTo>
                    <a:lnTo>
                      <a:pt x="49870" y="11541"/>
                    </a:lnTo>
                    <a:lnTo>
                      <a:pt x="49571" y="11093"/>
                    </a:lnTo>
                    <a:lnTo>
                      <a:pt x="49273" y="10670"/>
                    </a:lnTo>
                    <a:lnTo>
                      <a:pt x="48949" y="10273"/>
                    </a:lnTo>
                    <a:lnTo>
                      <a:pt x="48601" y="9875"/>
                    </a:lnTo>
                    <a:lnTo>
                      <a:pt x="48253" y="9477"/>
                    </a:lnTo>
                    <a:lnTo>
                      <a:pt x="47855" y="9128"/>
                    </a:lnTo>
                    <a:lnTo>
                      <a:pt x="47457" y="8780"/>
                    </a:lnTo>
                    <a:lnTo>
                      <a:pt x="47059" y="8457"/>
                    </a:lnTo>
                    <a:lnTo>
                      <a:pt x="46636" y="8158"/>
                    </a:lnTo>
                    <a:lnTo>
                      <a:pt x="46189" y="7860"/>
                    </a:lnTo>
                    <a:lnTo>
                      <a:pt x="45716" y="7611"/>
                    </a:lnTo>
                    <a:lnTo>
                      <a:pt x="45243" y="7362"/>
                    </a:lnTo>
                    <a:lnTo>
                      <a:pt x="44771" y="7139"/>
                    </a:lnTo>
                    <a:lnTo>
                      <a:pt x="44273" y="6940"/>
                    </a:lnTo>
                    <a:lnTo>
                      <a:pt x="43751" y="6766"/>
                    </a:lnTo>
                    <a:lnTo>
                      <a:pt x="43254" y="6616"/>
                    </a:lnTo>
                    <a:lnTo>
                      <a:pt x="42707" y="6492"/>
                    </a:lnTo>
                    <a:lnTo>
                      <a:pt x="42184" y="6417"/>
                    </a:lnTo>
                    <a:lnTo>
                      <a:pt x="41637" y="6343"/>
                    </a:lnTo>
                    <a:lnTo>
                      <a:pt x="41065" y="6293"/>
                    </a:lnTo>
                    <a:lnTo>
                      <a:pt x="39971" y="6293"/>
                    </a:lnTo>
                    <a:lnTo>
                      <a:pt x="39423" y="6343"/>
                    </a:lnTo>
                    <a:lnTo>
                      <a:pt x="38901" y="6392"/>
                    </a:lnTo>
                    <a:lnTo>
                      <a:pt x="38354" y="6492"/>
                    </a:lnTo>
                    <a:lnTo>
                      <a:pt x="37856" y="6616"/>
                    </a:lnTo>
                    <a:lnTo>
                      <a:pt x="37334" y="6741"/>
                    </a:lnTo>
                    <a:lnTo>
                      <a:pt x="36837" y="6915"/>
                    </a:lnTo>
                    <a:lnTo>
                      <a:pt x="36364" y="7089"/>
                    </a:lnTo>
                    <a:lnTo>
                      <a:pt x="35892" y="6318"/>
                    </a:lnTo>
                    <a:lnTo>
                      <a:pt x="35344" y="5572"/>
                    </a:lnTo>
                    <a:lnTo>
                      <a:pt x="34772" y="4875"/>
                    </a:lnTo>
                    <a:lnTo>
                      <a:pt x="34175" y="4204"/>
                    </a:lnTo>
                    <a:lnTo>
                      <a:pt x="33504" y="3582"/>
                    </a:lnTo>
                    <a:lnTo>
                      <a:pt x="32807" y="2985"/>
                    </a:lnTo>
                    <a:lnTo>
                      <a:pt x="32086" y="2463"/>
                    </a:lnTo>
                    <a:lnTo>
                      <a:pt x="31315" y="1965"/>
                    </a:lnTo>
                    <a:lnTo>
                      <a:pt x="30917" y="1741"/>
                    </a:lnTo>
                    <a:lnTo>
                      <a:pt x="30494" y="1517"/>
                    </a:lnTo>
                    <a:lnTo>
                      <a:pt x="30096" y="1318"/>
                    </a:lnTo>
                    <a:lnTo>
                      <a:pt x="29673" y="1144"/>
                    </a:lnTo>
                    <a:lnTo>
                      <a:pt x="29251" y="970"/>
                    </a:lnTo>
                    <a:lnTo>
                      <a:pt x="28803" y="796"/>
                    </a:lnTo>
                    <a:lnTo>
                      <a:pt x="28355" y="647"/>
                    </a:lnTo>
                    <a:lnTo>
                      <a:pt x="27907" y="523"/>
                    </a:lnTo>
                    <a:lnTo>
                      <a:pt x="27460" y="398"/>
                    </a:lnTo>
                    <a:lnTo>
                      <a:pt x="27012" y="299"/>
                    </a:lnTo>
                    <a:lnTo>
                      <a:pt x="26540" y="224"/>
                    </a:lnTo>
                    <a:lnTo>
                      <a:pt x="26067" y="149"/>
                    </a:lnTo>
                    <a:lnTo>
                      <a:pt x="25594" y="75"/>
                    </a:lnTo>
                    <a:lnTo>
                      <a:pt x="25122" y="50"/>
                    </a:lnTo>
                    <a:lnTo>
                      <a:pt x="24624" y="25"/>
                    </a:lnTo>
                    <a:lnTo>
                      <a:pt x="24152" y="0"/>
                    </a:lnTo>
                    <a:close/>
                  </a:path>
                </a:pathLst>
              </a:custGeom>
              <a:solidFill>
                <a:srgbClr val="2776EA">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4"/>
              <p:cNvSpPr/>
              <p:nvPr/>
            </p:nvSpPr>
            <p:spPr>
              <a:xfrm>
                <a:off x="930009" y="3342660"/>
                <a:ext cx="3397352" cy="1389207"/>
              </a:xfrm>
              <a:custGeom>
                <a:rect b="b" l="l" r="r" t="t"/>
                <a:pathLst>
                  <a:path extrusionOk="0" h="67380" w="164780">
                    <a:moveTo>
                      <a:pt x="80164" y="1"/>
                    </a:moveTo>
                    <a:lnTo>
                      <a:pt x="79617" y="7761"/>
                    </a:lnTo>
                    <a:lnTo>
                      <a:pt x="61559" y="13108"/>
                    </a:lnTo>
                    <a:lnTo>
                      <a:pt x="61435" y="14004"/>
                    </a:lnTo>
                    <a:lnTo>
                      <a:pt x="61087" y="16392"/>
                    </a:lnTo>
                    <a:lnTo>
                      <a:pt x="60539" y="19849"/>
                    </a:lnTo>
                    <a:lnTo>
                      <a:pt x="60216" y="21839"/>
                    </a:lnTo>
                    <a:lnTo>
                      <a:pt x="59868" y="23903"/>
                    </a:lnTo>
                    <a:lnTo>
                      <a:pt x="59470" y="26042"/>
                    </a:lnTo>
                    <a:lnTo>
                      <a:pt x="59072" y="28156"/>
                    </a:lnTo>
                    <a:lnTo>
                      <a:pt x="58649" y="30196"/>
                    </a:lnTo>
                    <a:lnTo>
                      <a:pt x="58201" y="32111"/>
                    </a:lnTo>
                    <a:lnTo>
                      <a:pt x="57953" y="33031"/>
                    </a:lnTo>
                    <a:lnTo>
                      <a:pt x="57729" y="33877"/>
                    </a:lnTo>
                    <a:lnTo>
                      <a:pt x="57505" y="34648"/>
                    </a:lnTo>
                    <a:lnTo>
                      <a:pt x="57256" y="35394"/>
                    </a:lnTo>
                    <a:lnTo>
                      <a:pt x="57032" y="36041"/>
                    </a:lnTo>
                    <a:lnTo>
                      <a:pt x="56809" y="36613"/>
                    </a:lnTo>
                    <a:lnTo>
                      <a:pt x="56560" y="37110"/>
                    </a:lnTo>
                    <a:lnTo>
                      <a:pt x="56336" y="37483"/>
                    </a:lnTo>
                    <a:lnTo>
                      <a:pt x="56261" y="37608"/>
                    </a:lnTo>
                    <a:lnTo>
                      <a:pt x="56137" y="37732"/>
                    </a:lnTo>
                    <a:lnTo>
                      <a:pt x="55839" y="37981"/>
                    </a:lnTo>
                    <a:lnTo>
                      <a:pt x="55441" y="38230"/>
                    </a:lnTo>
                    <a:lnTo>
                      <a:pt x="54943" y="38503"/>
                    </a:lnTo>
                    <a:lnTo>
                      <a:pt x="54371" y="38802"/>
                    </a:lnTo>
                    <a:lnTo>
                      <a:pt x="53700" y="39100"/>
                    </a:lnTo>
                    <a:lnTo>
                      <a:pt x="52953" y="39399"/>
                    </a:lnTo>
                    <a:lnTo>
                      <a:pt x="52157" y="39722"/>
                    </a:lnTo>
                    <a:lnTo>
                      <a:pt x="51262" y="40045"/>
                    </a:lnTo>
                    <a:lnTo>
                      <a:pt x="50317" y="40369"/>
                    </a:lnTo>
                    <a:lnTo>
                      <a:pt x="48253" y="41040"/>
                    </a:lnTo>
                    <a:lnTo>
                      <a:pt x="45964" y="41737"/>
                    </a:lnTo>
                    <a:lnTo>
                      <a:pt x="43527" y="42458"/>
                    </a:lnTo>
                    <a:lnTo>
                      <a:pt x="40940" y="43179"/>
                    </a:lnTo>
                    <a:lnTo>
                      <a:pt x="38229" y="43900"/>
                    </a:lnTo>
                    <a:lnTo>
                      <a:pt x="35493" y="44622"/>
                    </a:lnTo>
                    <a:lnTo>
                      <a:pt x="32707" y="45318"/>
                    </a:lnTo>
                    <a:lnTo>
                      <a:pt x="27186" y="46686"/>
                    </a:lnTo>
                    <a:lnTo>
                      <a:pt x="21987" y="47905"/>
                    </a:lnTo>
                    <a:lnTo>
                      <a:pt x="21266" y="48079"/>
                    </a:lnTo>
                    <a:lnTo>
                      <a:pt x="20545" y="48278"/>
                    </a:lnTo>
                    <a:lnTo>
                      <a:pt x="19848" y="48502"/>
                    </a:lnTo>
                    <a:lnTo>
                      <a:pt x="19127" y="48726"/>
                    </a:lnTo>
                    <a:lnTo>
                      <a:pt x="18431" y="48974"/>
                    </a:lnTo>
                    <a:lnTo>
                      <a:pt x="17759" y="49248"/>
                    </a:lnTo>
                    <a:lnTo>
                      <a:pt x="17063" y="49522"/>
                    </a:lnTo>
                    <a:lnTo>
                      <a:pt x="16391" y="49845"/>
                    </a:lnTo>
                    <a:lnTo>
                      <a:pt x="15720" y="50143"/>
                    </a:lnTo>
                    <a:lnTo>
                      <a:pt x="15073" y="50492"/>
                    </a:lnTo>
                    <a:lnTo>
                      <a:pt x="14426" y="50840"/>
                    </a:lnTo>
                    <a:lnTo>
                      <a:pt x="13804" y="51188"/>
                    </a:lnTo>
                    <a:lnTo>
                      <a:pt x="13158" y="51586"/>
                    </a:lnTo>
                    <a:lnTo>
                      <a:pt x="12561" y="51959"/>
                    </a:lnTo>
                    <a:lnTo>
                      <a:pt x="11939" y="52382"/>
                    </a:lnTo>
                    <a:lnTo>
                      <a:pt x="11342" y="52805"/>
                    </a:lnTo>
                    <a:lnTo>
                      <a:pt x="10770" y="53252"/>
                    </a:lnTo>
                    <a:lnTo>
                      <a:pt x="10198" y="53700"/>
                    </a:lnTo>
                    <a:lnTo>
                      <a:pt x="9626" y="54173"/>
                    </a:lnTo>
                    <a:lnTo>
                      <a:pt x="9079" y="54670"/>
                    </a:lnTo>
                    <a:lnTo>
                      <a:pt x="8531" y="55168"/>
                    </a:lnTo>
                    <a:lnTo>
                      <a:pt x="8009" y="55665"/>
                    </a:lnTo>
                    <a:lnTo>
                      <a:pt x="7487" y="56187"/>
                    </a:lnTo>
                    <a:lnTo>
                      <a:pt x="6989" y="56735"/>
                    </a:lnTo>
                    <a:lnTo>
                      <a:pt x="6517" y="57282"/>
                    </a:lnTo>
                    <a:lnTo>
                      <a:pt x="6044" y="57854"/>
                    </a:lnTo>
                    <a:lnTo>
                      <a:pt x="5572" y="58426"/>
                    </a:lnTo>
                    <a:lnTo>
                      <a:pt x="5124" y="59023"/>
                    </a:lnTo>
                    <a:lnTo>
                      <a:pt x="4701" y="59620"/>
                    </a:lnTo>
                    <a:lnTo>
                      <a:pt x="4278" y="60242"/>
                    </a:lnTo>
                    <a:lnTo>
                      <a:pt x="3880" y="60863"/>
                    </a:lnTo>
                    <a:lnTo>
                      <a:pt x="3482" y="61485"/>
                    </a:lnTo>
                    <a:lnTo>
                      <a:pt x="0" y="67380"/>
                    </a:lnTo>
                    <a:lnTo>
                      <a:pt x="164779" y="67380"/>
                    </a:lnTo>
                    <a:lnTo>
                      <a:pt x="161297" y="61485"/>
                    </a:lnTo>
                    <a:lnTo>
                      <a:pt x="160924" y="60863"/>
                    </a:lnTo>
                    <a:lnTo>
                      <a:pt x="160501" y="60242"/>
                    </a:lnTo>
                    <a:lnTo>
                      <a:pt x="160103" y="59620"/>
                    </a:lnTo>
                    <a:lnTo>
                      <a:pt x="159656" y="59023"/>
                    </a:lnTo>
                    <a:lnTo>
                      <a:pt x="159208" y="58426"/>
                    </a:lnTo>
                    <a:lnTo>
                      <a:pt x="158760" y="57854"/>
                    </a:lnTo>
                    <a:lnTo>
                      <a:pt x="158288" y="57282"/>
                    </a:lnTo>
                    <a:lnTo>
                      <a:pt x="157790" y="56735"/>
                    </a:lnTo>
                    <a:lnTo>
                      <a:pt x="157293" y="56187"/>
                    </a:lnTo>
                    <a:lnTo>
                      <a:pt x="156770" y="55665"/>
                    </a:lnTo>
                    <a:lnTo>
                      <a:pt x="156248" y="55168"/>
                    </a:lnTo>
                    <a:lnTo>
                      <a:pt x="155701" y="54670"/>
                    </a:lnTo>
                    <a:lnTo>
                      <a:pt x="155154" y="54173"/>
                    </a:lnTo>
                    <a:lnTo>
                      <a:pt x="154607" y="53700"/>
                    </a:lnTo>
                    <a:lnTo>
                      <a:pt x="154034" y="53252"/>
                    </a:lnTo>
                    <a:lnTo>
                      <a:pt x="153438" y="52805"/>
                    </a:lnTo>
                    <a:lnTo>
                      <a:pt x="152841" y="52382"/>
                    </a:lnTo>
                    <a:lnTo>
                      <a:pt x="152244" y="51959"/>
                    </a:lnTo>
                    <a:lnTo>
                      <a:pt x="151622" y="51586"/>
                    </a:lnTo>
                    <a:lnTo>
                      <a:pt x="151000" y="51188"/>
                    </a:lnTo>
                    <a:lnTo>
                      <a:pt x="150353" y="50840"/>
                    </a:lnTo>
                    <a:lnTo>
                      <a:pt x="149707" y="50492"/>
                    </a:lnTo>
                    <a:lnTo>
                      <a:pt x="149060" y="50143"/>
                    </a:lnTo>
                    <a:lnTo>
                      <a:pt x="148388" y="49845"/>
                    </a:lnTo>
                    <a:lnTo>
                      <a:pt x="147717" y="49522"/>
                    </a:lnTo>
                    <a:lnTo>
                      <a:pt x="147045" y="49248"/>
                    </a:lnTo>
                    <a:lnTo>
                      <a:pt x="146349" y="48974"/>
                    </a:lnTo>
                    <a:lnTo>
                      <a:pt x="145652" y="48726"/>
                    </a:lnTo>
                    <a:lnTo>
                      <a:pt x="144956" y="48502"/>
                    </a:lnTo>
                    <a:lnTo>
                      <a:pt x="144235" y="48278"/>
                    </a:lnTo>
                    <a:lnTo>
                      <a:pt x="143513" y="48079"/>
                    </a:lnTo>
                    <a:lnTo>
                      <a:pt x="142792" y="47905"/>
                    </a:lnTo>
                    <a:lnTo>
                      <a:pt x="137594" y="46686"/>
                    </a:lnTo>
                    <a:lnTo>
                      <a:pt x="132072" y="45318"/>
                    </a:lnTo>
                    <a:lnTo>
                      <a:pt x="129311" y="44622"/>
                    </a:lnTo>
                    <a:lnTo>
                      <a:pt x="126551" y="43900"/>
                    </a:lnTo>
                    <a:lnTo>
                      <a:pt x="123864" y="43179"/>
                    </a:lnTo>
                    <a:lnTo>
                      <a:pt x="121278" y="42458"/>
                    </a:lnTo>
                    <a:lnTo>
                      <a:pt x="118815" y="41737"/>
                    </a:lnTo>
                    <a:lnTo>
                      <a:pt x="116552" y="41040"/>
                    </a:lnTo>
                    <a:lnTo>
                      <a:pt x="114463" y="40369"/>
                    </a:lnTo>
                    <a:lnTo>
                      <a:pt x="113517" y="40045"/>
                    </a:lnTo>
                    <a:lnTo>
                      <a:pt x="112647" y="39722"/>
                    </a:lnTo>
                    <a:lnTo>
                      <a:pt x="111826" y="39399"/>
                    </a:lnTo>
                    <a:lnTo>
                      <a:pt x="111080" y="39100"/>
                    </a:lnTo>
                    <a:lnTo>
                      <a:pt x="110433" y="38802"/>
                    </a:lnTo>
                    <a:lnTo>
                      <a:pt x="109836" y="38503"/>
                    </a:lnTo>
                    <a:lnTo>
                      <a:pt x="109364" y="38230"/>
                    </a:lnTo>
                    <a:lnTo>
                      <a:pt x="108966" y="37981"/>
                    </a:lnTo>
                    <a:lnTo>
                      <a:pt x="108643" y="37732"/>
                    </a:lnTo>
                    <a:lnTo>
                      <a:pt x="108543" y="37608"/>
                    </a:lnTo>
                    <a:lnTo>
                      <a:pt x="108444" y="37483"/>
                    </a:lnTo>
                    <a:lnTo>
                      <a:pt x="108220" y="37110"/>
                    </a:lnTo>
                    <a:lnTo>
                      <a:pt x="107996" y="36613"/>
                    </a:lnTo>
                    <a:lnTo>
                      <a:pt x="107747" y="36041"/>
                    </a:lnTo>
                    <a:lnTo>
                      <a:pt x="107523" y="35394"/>
                    </a:lnTo>
                    <a:lnTo>
                      <a:pt x="107299" y="34648"/>
                    </a:lnTo>
                    <a:lnTo>
                      <a:pt x="107051" y="33877"/>
                    </a:lnTo>
                    <a:lnTo>
                      <a:pt x="106827" y="33031"/>
                    </a:lnTo>
                    <a:lnTo>
                      <a:pt x="106603" y="32111"/>
                    </a:lnTo>
                    <a:lnTo>
                      <a:pt x="106155" y="30196"/>
                    </a:lnTo>
                    <a:lnTo>
                      <a:pt x="105732" y="28156"/>
                    </a:lnTo>
                    <a:lnTo>
                      <a:pt x="105310" y="26042"/>
                    </a:lnTo>
                    <a:lnTo>
                      <a:pt x="104912" y="23903"/>
                    </a:lnTo>
                    <a:lnTo>
                      <a:pt x="104563" y="21839"/>
                    </a:lnTo>
                    <a:lnTo>
                      <a:pt x="104240" y="19849"/>
                    </a:lnTo>
                    <a:lnTo>
                      <a:pt x="103718" y="16392"/>
                    </a:lnTo>
                    <a:lnTo>
                      <a:pt x="103370" y="14004"/>
                    </a:lnTo>
                    <a:lnTo>
                      <a:pt x="103245" y="13108"/>
                    </a:lnTo>
                    <a:lnTo>
                      <a:pt x="88844" y="8855"/>
                    </a:lnTo>
                    <a:lnTo>
                      <a:pt x="89391" y="1195"/>
                    </a:lnTo>
                    <a:lnTo>
                      <a:pt x="80164" y="1"/>
                    </a:lnTo>
                    <a:close/>
                  </a:path>
                </a:pathLst>
              </a:cu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4"/>
              <p:cNvSpPr/>
              <p:nvPr/>
            </p:nvSpPr>
            <p:spPr>
              <a:xfrm>
                <a:off x="2155101" y="3728805"/>
                <a:ext cx="947683" cy="464121"/>
              </a:xfrm>
              <a:custGeom>
                <a:rect b="b" l="l" r="r" t="t"/>
                <a:pathLst>
                  <a:path extrusionOk="0" h="22511" w="45965">
                    <a:moveTo>
                      <a:pt x="1294" y="1"/>
                    </a:moveTo>
                    <a:lnTo>
                      <a:pt x="697" y="3682"/>
                    </a:lnTo>
                    <a:lnTo>
                      <a:pt x="348" y="5671"/>
                    </a:lnTo>
                    <a:lnTo>
                      <a:pt x="0" y="7661"/>
                    </a:lnTo>
                    <a:lnTo>
                      <a:pt x="1766" y="9751"/>
                    </a:lnTo>
                    <a:lnTo>
                      <a:pt x="3532" y="11815"/>
                    </a:lnTo>
                    <a:lnTo>
                      <a:pt x="5273" y="13755"/>
                    </a:lnTo>
                    <a:lnTo>
                      <a:pt x="6940" y="15571"/>
                    </a:lnTo>
                    <a:lnTo>
                      <a:pt x="8482" y="17187"/>
                    </a:lnTo>
                    <a:lnTo>
                      <a:pt x="9203" y="17909"/>
                    </a:lnTo>
                    <a:lnTo>
                      <a:pt x="9875" y="18555"/>
                    </a:lnTo>
                    <a:lnTo>
                      <a:pt x="10471" y="19127"/>
                    </a:lnTo>
                    <a:lnTo>
                      <a:pt x="11044" y="19600"/>
                    </a:lnTo>
                    <a:lnTo>
                      <a:pt x="11516" y="19998"/>
                    </a:lnTo>
                    <a:lnTo>
                      <a:pt x="11964" y="20296"/>
                    </a:lnTo>
                    <a:lnTo>
                      <a:pt x="12337" y="20545"/>
                    </a:lnTo>
                    <a:lnTo>
                      <a:pt x="12760" y="20744"/>
                    </a:lnTo>
                    <a:lnTo>
                      <a:pt x="13183" y="20968"/>
                    </a:lnTo>
                    <a:lnTo>
                      <a:pt x="13605" y="21142"/>
                    </a:lnTo>
                    <a:lnTo>
                      <a:pt x="14053" y="21316"/>
                    </a:lnTo>
                    <a:lnTo>
                      <a:pt x="14501" y="21465"/>
                    </a:lnTo>
                    <a:lnTo>
                      <a:pt x="15396" y="21739"/>
                    </a:lnTo>
                    <a:lnTo>
                      <a:pt x="16316" y="21963"/>
                    </a:lnTo>
                    <a:lnTo>
                      <a:pt x="17237" y="22137"/>
                    </a:lnTo>
                    <a:lnTo>
                      <a:pt x="18132" y="22261"/>
                    </a:lnTo>
                    <a:lnTo>
                      <a:pt x="19003" y="22361"/>
                    </a:lnTo>
                    <a:lnTo>
                      <a:pt x="19823" y="22435"/>
                    </a:lnTo>
                    <a:lnTo>
                      <a:pt x="20570" y="22460"/>
                    </a:lnTo>
                    <a:lnTo>
                      <a:pt x="21241" y="22485"/>
                    </a:lnTo>
                    <a:lnTo>
                      <a:pt x="21838" y="22510"/>
                    </a:lnTo>
                    <a:lnTo>
                      <a:pt x="22659" y="22485"/>
                    </a:lnTo>
                    <a:lnTo>
                      <a:pt x="22982" y="22460"/>
                    </a:lnTo>
                    <a:lnTo>
                      <a:pt x="23281" y="22485"/>
                    </a:lnTo>
                    <a:lnTo>
                      <a:pt x="24126" y="22510"/>
                    </a:lnTo>
                    <a:lnTo>
                      <a:pt x="24698" y="22485"/>
                    </a:lnTo>
                    <a:lnTo>
                      <a:pt x="25370" y="22460"/>
                    </a:lnTo>
                    <a:lnTo>
                      <a:pt x="26141" y="22435"/>
                    </a:lnTo>
                    <a:lnTo>
                      <a:pt x="26937" y="22361"/>
                    </a:lnTo>
                    <a:lnTo>
                      <a:pt x="27807" y="22261"/>
                    </a:lnTo>
                    <a:lnTo>
                      <a:pt x="28703" y="22137"/>
                    </a:lnTo>
                    <a:lnTo>
                      <a:pt x="29623" y="21963"/>
                    </a:lnTo>
                    <a:lnTo>
                      <a:pt x="30543" y="21739"/>
                    </a:lnTo>
                    <a:lnTo>
                      <a:pt x="31464" y="21465"/>
                    </a:lnTo>
                    <a:lnTo>
                      <a:pt x="31911" y="21316"/>
                    </a:lnTo>
                    <a:lnTo>
                      <a:pt x="32334" y="21142"/>
                    </a:lnTo>
                    <a:lnTo>
                      <a:pt x="32782" y="20968"/>
                    </a:lnTo>
                    <a:lnTo>
                      <a:pt x="33205" y="20744"/>
                    </a:lnTo>
                    <a:lnTo>
                      <a:pt x="33603" y="20545"/>
                    </a:lnTo>
                    <a:lnTo>
                      <a:pt x="34001" y="20296"/>
                    </a:lnTo>
                    <a:lnTo>
                      <a:pt x="34423" y="19998"/>
                    </a:lnTo>
                    <a:lnTo>
                      <a:pt x="34921" y="19600"/>
                    </a:lnTo>
                    <a:lnTo>
                      <a:pt x="35468" y="19127"/>
                    </a:lnTo>
                    <a:lnTo>
                      <a:pt x="36090" y="18555"/>
                    </a:lnTo>
                    <a:lnTo>
                      <a:pt x="36737" y="17909"/>
                    </a:lnTo>
                    <a:lnTo>
                      <a:pt x="37458" y="17187"/>
                    </a:lnTo>
                    <a:lnTo>
                      <a:pt x="39000" y="15571"/>
                    </a:lnTo>
                    <a:lnTo>
                      <a:pt x="40666" y="13755"/>
                    </a:lnTo>
                    <a:lnTo>
                      <a:pt x="42407" y="11815"/>
                    </a:lnTo>
                    <a:lnTo>
                      <a:pt x="44173" y="9751"/>
                    </a:lnTo>
                    <a:lnTo>
                      <a:pt x="45964" y="7661"/>
                    </a:lnTo>
                    <a:lnTo>
                      <a:pt x="45591" y="5671"/>
                    </a:lnTo>
                    <a:lnTo>
                      <a:pt x="45243" y="3682"/>
                    </a:lnTo>
                    <a:lnTo>
                      <a:pt x="44646" y="1"/>
                    </a:lnTo>
                    <a:lnTo>
                      <a:pt x="43029" y="1891"/>
                    </a:lnTo>
                    <a:lnTo>
                      <a:pt x="41437" y="3707"/>
                    </a:lnTo>
                    <a:lnTo>
                      <a:pt x="39871" y="5423"/>
                    </a:lnTo>
                    <a:lnTo>
                      <a:pt x="38403" y="6990"/>
                    </a:lnTo>
                    <a:lnTo>
                      <a:pt x="37060" y="8383"/>
                    </a:lnTo>
                    <a:lnTo>
                      <a:pt x="36438" y="9004"/>
                    </a:lnTo>
                    <a:lnTo>
                      <a:pt x="35841" y="9576"/>
                    </a:lnTo>
                    <a:lnTo>
                      <a:pt x="35319" y="10049"/>
                    </a:lnTo>
                    <a:lnTo>
                      <a:pt x="34821" y="10472"/>
                    </a:lnTo>
                    <a:lnTo>
                      <a:pt x="34374" y="10820"/>
                    </a:lnTo>
                    <a:lnTo>
                      <a:pt x="34001" y="11094"/>
                    </a:lnTo>
                    <a:lnTo>
                      <a:pt x="33603" y="11342"/>
                    </a:lnTo>
                    <a:lnTo>
                      <a:pt x="33205" y="11541"/>
                    </a:lnTo>
                    <a:lnTo>
                      <a:pt x="32782" y="11740"/>
                    </a:lnTo>
                    <a:lnTo>
                      <a:pt x="32334" y="11939"/>
                    </a:lnTo>
                    <a:lnTo>
                      <a:pt x="31911" y="12113"/>
                    </a:lnTo>
                    <a:lnTo>
                      <a:pt x="31464" y="12263"/>
                    </a:lnTo>
                    <a:lnTo>
                      <a:pt x="30543" y="12536"/>
                    </a:lnTo>
                    <a:lnTo>
                      <a:pt x="29623" y="12760"/>
                    </a:lnTo>
                    <a:lnTo>
                      <a:pt x="28703" y="12934"/>
                    </a:lnTo>
                    <a:lnTo>
                      <a:pt x="27807" y="13059"/>
                    </a:lnTo>
                    <a:lnTo>
                      <a:pt x="26937" y="13158"/>
                    </a:lnTo>
                    <a:lnTo>
                      <a:pt x="26141" y="13233"/>
                    </a:lnTo>
                    <a:lnTo>
                      <a:pt x="25370" y="13258"/>
                    </a:lnTo>
                    <a:lnTo>
                      <a:pt x="24698" y="13282"/>
                    </a:lnTo>
                    <a:lnTo>
                      <a:pt x="23281" y="13282"/>
                    </a:lnTo>
                    <a:lnTo>
                      <a:pt x="22982" y="13258"/>
                    </a:lnTo>
                    <a:lnTo>
                      <a:pt x="22659" y="13282"/>
                    </a:lnTo>
                    <a:lnTo>
                      <a:pt x="21241" y="13282"/>
                    </a:lnTo>
                    <a:lnTo>
                      <a:pt x="20570" y="13258"/>
                    </a:lnTo>
                    <a:lnTo>
                      <a:pt x="19823" y="13233"/>
                    </a:lnTo>
                    <a:lnTo>
                      <a:pt x="19003" y="13158"/>
                    </a:lnTo>
                    <a:lnTo>
                      <a:pt x="18132" y="13059"/>
                    </a:lnTo>
                    <a:lnTo>
                      <a:pt x="17237" y="12934"/>
                    </a:lnTo>
                    <a:lnTo>
                      <a:pt x="16316" y="12760"/>
                    </a:lnTo>
                    <a:lnTo>
                      <a:pt x="15396" y="12536"/>
                    </a:lnTo>
                    <a:lnTo>
                      <a:pt x="14501" y="12263"/>
                    </a:lnTo>
                    <a:lnTo>
                      <a:pt x="14053" y="12113"/>
                    </a:lnTo>
                    <a:lnTo>
                      <a:pt x="13605" y="11939"/>
                    </a:lnTo>
                    <a:lnTo>
                      <a:pt x="13183" y="11740"/>
                    </a:lnTo>
                    <a:lnTo>
                      <a:pt x="12760" y="11541"/>
                    </a:lnTo>
                    <a:lnTo>
                      <a:pt x="12337" y="11342"/>
                    </a:lnTo>
                    <a:lnTo>
                      <a:pt x="11964" y="11094"/>
                    </a:lnTo>
                    <a:lnTo>
                      <a:pt x="11566" y="10820"/>
                    </a:lnTo>
                    <a:lnTo>
                      <a:pt x="11143" y="10472"/>
                    </a:lnTo>
                    <a:lnTo>
                      <a:pt x="10646" y="10049"/>
                    </a:lnTo>
                    <a:lnTo>
                      <a:pt x="10098" y="9576"/>
                    </a:lnTo>
                    <a:lnTo>
                      <a:pt x="9526" y="9004"/>
                    </a:lnTo>
                    <a:lnTo>
                      <a:pt x="8880" y="8383"/>
                    </a:lnTo>
                    <a:lnTo>
                      <a:pt x="7537" y="6990"/>
                    </a:lnTo>
                    <a:lnTo>
                      <a:pt x="6069" y="5423"/>
                    </a:lnTo>
                    <a:lnTo>
                      <a:pt x="4527" y="3707"/>
                    </a:lnTo>
                    <a:lnTo>
                      <a:pt x="2910" y="1891"/>
                    </a:lnTo>
                    <a:lnTo>
                      <a:pt x="129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4"/>
              <p:cNvSpPr/>
              <p:nvPr/>
            </p:nvSpPr>
            <p:spPr>
              <a:xfrm>
                <a:off x="2097661" y="2136021"/>
                <a:ext cx="1062049" cy="738993"/>
              </a:xfrm>
              <a:custGeom>
                <a:rect b="b" l="l" r="r" t="t"/>
                <a:pathLst>
                  <a:path extrusionOk="0" h="35843" w="51512">
                    <a:moveTo>
                      <a:pt x="24450" y="1"/>
                    </a:moveTo>
                    <a:lnTo>
                      <a:pt x="23530" y="51"/>
                    </a:lnTo>
                    <a:lnTo>
                      <a:pt x="22410" y="125"/>
                    </a:lnTo>
                    <a:lnTo>
                      <a:pt x="21067" y="274"/>
                    </a:lnTo>
                    <a:lnTo>
                      <a:pt x="20346" y="399"/>
                    </a:lnTo>
                    <a:lnTo>
                      <a:pt x="19600" y="523"/>
                    </a:lnTo>
                    <a:lnTo>
                      <a:pt x="18804" y="672"/>
                    </a:lnTo>
                    <a:lnTo>
                      <a:pt x="17983" y="847"/>
                    </a:lnTo>
                    <a:lnTo>
                      <a:pt x="17162" y="1046"/>
                    </a:lnTo>
                    <a:lnTo>
                      <a:pt x="16292" y="1269"/>
                    </a:lnTo>
                    <a:lnTo>
                      <a:pt x="15421" y="1543"/>
                    </a:lnTo>
                    <a:lnTo>
                      <a:pt x="14526" y="1841"/>
                    </a:lnTo>
                    <a:lnTo>
                      <a:pt x="13606" y="2190"/>
                    </a:lnTo>
                    <a:lnTo>
                      <a:pt x="12710" y="2563"/>
                    </a:lnTo>
                    <a:lnTo>
                      <a:pt x="11790" y="2986"/>
                    </a:lnTo>
                    <a:lnTo>
                      <a:pt x="10895" y="3433"/>
                    </a:lnTo>
                    <a:lnTo>
                      <a:pt x="9974" y="3931"/>
                    </a:lnTo>
                    <a:lnTo>
                      <a:pt x="9079" y="4478"/>
                    </a:lnTo>
                    <a:lnTo>
                      <a:pt x="8208" y="5100"/>
                    </a:lnTo>
                    <a:lnTo>
                      <a:pt x="7338" y="5746"/>
                    </a:lnTo>
                    <a:lnTo>
                      <a:pt x="6492" y="6443"/>
                    </a:lnTo>
                    <a:lnTo>
                      <a:pt x="5671" y="7189"/>
                    </a:lnTo>
                    <a:lnTo>
                      <a:pt x="5273" y="7587"/>
                    </a:lnTo>
                    <a:lnTo>
                      <a:pt x="4875" y="8010"/>
                    </a:lnTo>
                    <a:lnTo>
                      <a:pt x="4478" y="8433"/>
                    </a:lnTo>
                    <a:lnTo>
                      <a:pt x="4104" y="8880"/>
                    </a:lnTo>
                    <a:lnTo>
                      <a:pt x="3731" y="9328"/>
                    </a:lnTo>
                    <a:lnTo>
                      <a:pt x="3383" y="9801"/>
                    </a:lnTo>
                    <a:lnTo>
                      <a:pt x="3010" y="10298"/>
                    </a:lnTo>
                    <a:lnTo>
                      <a:pt x="2687" y="10796"/>
                    </a:lnTo>
                    <a:lnTo>
                      <a:pt x="2339" y="11318"/>
                    </a:lnTo>
                    <a:lnTo>
                      <a:pt x="2040" y="11865"/>
                    </a:lnTo>
                    <a:lnTo>
                      <a:pt x="1717" y="12412"/>
                    </a:lnTo>
                    <a:lnTo>
                      <a:pt x="1418" y="12984"/>
                    </a:lnTo>
                    <a:lnTo>
                      <a:pt x="1070" y="13755"/>
                    </a:lnTo>
                    <a:lnTo>
                      <a:pt x="772" y="14502"/>
                    </a:lnTo>
                    <a:lnTo>
                      <a:pt x="523" y="15273"/>
                    </a:lnTo>
                    <a:lnTo>
                      <a:pt x="299" y="16019"/>
                    </a:lnTo>
                    <a:lnTo>
                      <a:pt x="150" y="16765"/>
                    </a:lnTo>
                    <a:lnTo>
                      <a:pt x="50" y="17536"/>
                    </a:lnTo>
                    <a:lnTo>
                      <a:pt x="1" y="18282"/>
                    </a:lnTo>
                    <a:lnTo>
                      <a:pt x="25" y="19028"/>
                    </a:lnTo>
                    <a:lnTo>
                      <a:pt x="75" y="19774"/>
                    </a:lnTo>
                    <a:lnTo>
                      <a:pt x="175" y="20496"/>
                    </a:lnTo>
                    <a:lnTo>
                      <a:pt x="324" y="21242"/>
                    </a:lnTo>
                    <a:lnTo>
                      <a:pt x="548" y="21963"/>
                    </a:lnTo>
                    <a:lnTo>
                      <a:pt x="796" y="22685"/>
                    </a:lnTo>
                    <a:lnTo>
                      <a:pt x="1120" y="23431"/>
                    </a:lnTo>
                    <a:lnTo>
                      <a:pt x="1468" y="24127"/>
                    </a:lnTo>
                    <a:lnTo>
                      <a:pt x="1891" y="24848"/>
                    </a:lnTo>
                    <a:lnTo>
                      <a:pt x="2289" y="25445"/>
                    </a:lnTo>
                    <a:lnTo>
                      <a:pt x="2687" y="26017"/>
                    </a:lnTo>
                    <a:lnTo>
                      <a:pt x="3134" y="26589"/>
                    </a:lnTo>
                    <a:lnTo>
                      <a:pt x="3607" y="27162"/>
                    </a:lnTo>
                    <a:lnTo>
                      <a:pt x="4129" y="27709"/>
                    </a:lnTo>
                    <a:lnTo>
                      <a:pt x="4652" y="28231"/>
                    </a:lnTo>
                    <a:lnTo>
                      <a:pt x="5199" y="28753"/>
                    </a:lnTo>
                    <a:lnTo>
                      <a:pt x="5796" y="29251"/>
                    </a:lnTo>
                    <a:lnTo>
                      <a:pt x="6393" y="29748"/>
                    </a:lnTo>
                    <a:lnTo>
                      <a:pt x="7039" y="30221"/>
                    </a:lnTo>
                    <a:lnTo>
                      <a:pt x="7686" y="30669"/>
                    </a:lnTo>
                    <a:lnTo>
                      <a:pt x="8358" y="31116"/>
                    </a:lnTo>
                    <a:lnTo>
                      <a:pt x="9054" y="31564"/>
                    </a:lnTo>
                    <a:lnTo>
                      <a:pt x="9750" y="31962"/>
                    </a:lnTo>
                    <a:lnTo>
                      <a:pt x="10472" y="32360"/>
                    </a:lnTo>
                    <a:lnTo>
                      <a:pt x="11218" y="32733"/>
                    </a:lnTo>
                    <a:lnTo>
                      <a:pt x="11989" y="33081"/>
                    </a:lnTo>
                    <a:lnTo>
                      <a:pt x="12760" y="33429"/>
                    </a:lnTo>
                    <a:lnTo>
                      <a:pt x="13556" y="33753"/>
                    </a:lnTo>
                    <a:lnTo>
                      <a:pt x="14352" y="34051"/>
                    </a:lnTo>
                    <a:lnTo>
                      <a:pt x="15148" y="34325"/>
                    </a:lnTo>
                    <a:lnTo>
                      <a:pt x="15969" y="34574"/>
                    </a:lnTo>
                    <a:lnTo>
                      <a:pt x="16814" y="34797"/>
                    </a:lnTo>
                    <a:lnTo>
                      <a:pt x="17635" y="35021"/>
                    </a:lnTo>
                    <a:lnTo>
                      <a:pt x="18481" y="35195"/>
                    </a:lnTo>
                    <a:lnTo>
                      <a:pt x="19326" y="35369"/>
                    </a:lnTo>
                    <a:lnTo>
                      <a:pt x="20197" y="35519"/>
                    </a:lnTo>
                    <a:lnTo>
                      <a:pt x="21042" y="35618"/>
                    </a:lnTo>
                    <a:lnTo>
                      <a:pt x="21888" y="35718"/>
                    </a:lnTo>
                    <a:lnTo>
                      <a:pt x="22759" y="35792"/>
                    </a:lnTo>
                    <a:lnTo>
                      <a:pt x="23629" y="35817"/>
                    </a:lnTo>
                    <a:lnTo>
                      <a:pt x="24475" y="35842"/>
                    </a:lnTo>
                    <a:lnTo>
                      <a:pt x="25097" y="35817"/>
                    </a:lnTo>
                    <a:lnTo>
                      <a:pt x="25694" y="35817"/>
                    </a:lnTo>
                    <a:lnTo>
                      <a:pt x="25768" y="35792"/>
                    </a:lnTo>
                    <a:lnTo>
                      <a:pt x="25843" y="35817"/>
                    </a:lnTo>
                    <a:lnTo>
                      <a:pt x="26440" y="35817"/>
                    </a:lnTo>
                    <a:lnTo>
                      <a:pt x="27037" y="35842"/>
                    </a:lnTo>
                    <a:lnTo>
                      <a:pt x="27907" y="35817"/>
                    </a:lnTo>
                    <a:lnTo>
                      <a:pt x="28753" y="35792"/>
                    </a:lnTo>
                    <a:lnTo>
                      <a:pt x="29623" y="35718"/>
                    </a:lnTo>
                    <a:lnTo>
                      <a:pt x="30469" y="35618"/>
                    </a:lnTo>
                    <a:lnTo>
                      <a:pt x="31340" y="35519"/>
                    </a:lnTo>
                    <a:lnTo>
                      <a:pt x="32185" y="35369"/>
                    </a:lnTo>
                    <a:lnTo>
                      <a:pt x="33031" y="35195"/>
                    </a:lnTo>
                    <a:lnTo>
                      <a:pt x="33877" y="35021"/>
                    </a:lnTo>
                    <a:lnTo>
                      <a:pt x="34722" y="34797"/>
                    </a:lnTo>
                    <a:lnTo>
                      <a:pt x="35543" y="34574"/>
                    </a:lnTo>
                    <a:lnTo>
                      <a:pt x="36364" y="34325"/>
                    </a:lnTo>
                    <a:lnTo>
                      <a:pt x="37185" y="34051"/>
                    </a:lnTo>
                    <a:lnTo>
                      <a:pt x="37981" y="33753"/>
                    </a:lnTo>
                    <a:lnTo>
                      <a:pt x="38752" y="33429"/>
                    </a:lnTo>
                    <a:lnTo>
                      <a:pt x="39523" y="33081"/>
                    </a:lnTo>
                    <a:lnTo>
                      <a:pt x="40294" y="32733"/>
                    </a:lnTo>
                    <a:lnTo>
                      <a:pt x="41040" y="32360"/>
                    </a:lnTo>
                    <a:lnTo>
                      <a:pt x="41761" y="31962"/>
                    </a:lnTo>
                    <a:lnTo>
                      <a:pt x="42482" y="31564"/>
                    </a:lnTo>
                    <a:lnTo>
                      <a:pt x="43179" y="31116"/>
                    </a:lnTo>
                    <a:lnTo>
                      <a:pt x="43850" y="30693"/>
                    </a:lnTo>
                    <a:lnTo>
                      <a:pt x="44497" y="30221"/>
                    </a:lnTo>
                    <a:lnTo>
                      <a:pt x="45119" y="29748"/>
                    </a:lnTo>
                    <a:lnTo>
                      <a:pt x="45716" y="29251"/>
                    </a:lnTo>
                    <a:lnTo>
                      <a:pt x="46313" y="28753"/>
                    </a:lnTo>
                    <a:lnTo>
                      <a:pt x="46860" y="28231"/>
                    </a:lnTo>
                    <a:lnTo>
                      <a:pt x="47407" y="27709"/>
                    </a:lnTo>
                    <a:lnTo>
                      <a:pt x="47905" y="27162"/>
                    </a:lnTo>
                    <a:lnTo>
                      <a:pt x="48377" y="26589"/>
                    </a:lnTo>
                    <a:lnTo>
                      <a:pt x="48825" y="26017"/>
                    </a:lnTo>
                    <a:lnTo>
                      <a:pt x="49248" y="25445"/>
                    </a:lnTo>
                    <a:lnTo>
                      <a:pt x="49621" y="24848"/>
                    </a:lnTo>
                    <a:lnTo>
                      <a:pt x="50044" y="24152"/>
                    </a:lnTo>
                    <a:lnTo>
                      <a:pt x="50417" y="23431"/>
                    </a:lnTo>
                    <a:lnTo>
                      <a:pt x="50715" y="22709"/>
                    </a:lnTo>
                    <a:lnTo>
                      <a:pt x="50989" y="21963"/>
                    </a:lnTo>
                    <a:lnTo>
                      <a:pt x="51188" y="21242"/>
                    </a:lnTo>
                    <a:lnTo>
                      <a:pt x="51337" y="20496"/>
                    </a:lnTo>
                    <a:lnTo>
                      <a:pt x="51461" y="19774"/>
                    </a:lnTo>
                    <a:lnTo>
                      <a:pt x="51511" y="19028"/>
                    </a:lnTo>
                    <a:lnTo>
                      <a:pt x="51511" y="18282"/>
                    </a:lnTo>
                    <a:lnTo>
                      <a:pt x="51461" y="17536"/>
                    </a:lnTo>
                    <a:lnTo>
                      <a:pt x="51362" y="16765"/>
                    </a:lnTo>
                    <a:lnTo>
                      <a:pt x="51213" y="16019"/>
                    </a:lnTo>
                    <a:lnTo>
                      <a:pt x="51014" y="15273"/>
                    </a:lnTo>
                    <a:lnTo>
                      <a:pt x="50765" y="14502"/>
                    </a:lnTo>
                    <a:lnTo>
                      <a:pt x="50442" y="13755"/>
                    </a:lnTo>
                    <a:lnTo>
                      <a:pt x="50093" y="12984"/>
                    </a:lnTo>
                    <a:lnTo>
                      <a:pt x="49795" y="12412"/>
                    </a:lnTo>
                    <a:lnTo>
                      <a:pt x="49496" y="11865"/>
                    </a:lnTo>
                    <a:lnTo>
                      <a:pt x="49173" y="11318"/>
                    </a:lnTo>
                    <a:lnTo>
                      <a:pt x="48850" y="10796"/>
                    </a:lnTo>
                    <a:lnTo>
                      <a:pt x="48502" y="10298"/>
                    </a:lnTo>
                    <a:lnTo>
                      <a:pt x="48153" y="9801"/>
                    </a:lnTo>
                    <a:lnTo>
                      <a:pt x="47780" y="9328"/>
                    </a:lnTo>
                    <a:lnTo>
                      <a:pt x="47407" y="8880"/>
                    </a:lnTo>
                    <a:lnTo>
                      <a:pt x="47034" y="8433"/>
                    </a:lnTo>
                    <a:lnTo>
                      <a:pt x="46661" y="8010"/>
                    </a:lnTo>
                    <a:lnTo>
                      <a:pt x="46263" y="7587"/>
                    </a:lnTo>
                    <a:lnTo>
                      <a:pt x="45865" y="7189"/>
                    </a:lnTo>
                    <a:lnTo>
                      <a:pt x="45044" y="6443"/>
                    </a:lnTo>
                    <a:lnTo>
                      <a:pt x="44174" y="5746"/>
                    </a:lnTo>
                    <a:lnTo>
                      <a:pt x="43328" y="5100"/>
                    </a:lnTo>
                    <a:lnTo>
                      <a:pt x="42433" y="4478"/>
                    </a:lnTo>
                    <a:lnTo>
                      <a:pt x="41537" y="3931"/>
                    </a:lnTo>
                    <a:lnTo>
                      <a:pt x="40642" y="3433"/>
                    </a:lnTo>
                    <a:lnTo>
                      <a:pt x="39722" y="2986"/>
                    </a:lnTo>
                    <a:lnTo>
                      <a:pt x="38826" y="2563"/>
                    </a:lnTo>
                    <a:lnTo>
                      <a:pt x="37906" y="2190"/>
                    </a:lnTo>
                    <a:lnTo>
                      <a:pt x="37011" y="1841"/>
                    </a:lnTo>
                    <a:lnTo>
                      <a:pt x="36115" y="1543"/>
                    </a:lnTo>
                    <a:lnTo>
                      <a:pt x="35220" y="1269"/>
                    </a:lnTo>
                    <a:lnTo>
                      <a:pt x="34374" y="1046"/>
                    </a:lnTo>
                    <a:lnTo>
                      <a:pt x="33528" y="847"/>
                    </a:lnTo>
                    <a:lnTo>
                      <a:pt x="32708" y="672"/>
                    </a:lnTo>
                    <a:lnTo>
                      <a:pt x="31912" y="523"/>
                    </a:lnTo>
                    <a:lnTo>
                      <a:pt x="31166" y="399"/>
                    </a:lnTo>
                    <a:lnTo>
                      <a:pt x="30444" y="274"/>
                    </a:lnTo>
                    <a:lnTo>
                      <a:pt x="29126" y="125"/>
                    </a:lnTo>
                    <a:lnTo>
                      <a:pt x="27982" y="51"/>
                    </a:lnTo>
                    <a:lnTo>
                      <a:pt x="2706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4"/>
              <p:cNvSpPr/>
              <p:nvPr/>
            </p:nvSpPr>
            <p:spPr>
              <a:xfrm>
                <a:off x="2636107" y="2307826"/>
                <a:ext cx="421030" cy="461028"/>
              </a:xfrm>
              <a:custGeom>
                <a:rect b="b" l="l" r="r" t="t"/>
                <a:pathLst>
                  <a:path extrusionOk="0" h="22361" w="20421">
                    <a:moveTo>
                      <a:pt x="14874" y="0"/>
                    </a:moveTo>
                    <a:lnTo>
                      <a:pt x="14899" y="274"/>
                    </a:lnTo>
                    <a:lnTo>
                      <a:pt x="14899" y="572"/>
                    </a:lnTo>
                    <a:lnTo>
                      <a:pt x="14874" y="871"/>
                    </a:lnTo>
                    <a:lnTo>
                      <a:pt x="14799" y="1144"/>
                    </a:lnTo>
                    <a:lnTo>
                      <a:pt x="14725" y="1443"/>
                    </a:lnTo>
                    <a:lnTo>
                      <a:pt x="14625" y="1716"/>
                    </a:lnTo>
                    <a:lnTo>
                      <a:pt x="14526" y="1965"/>
                    </a:lnTo>
                    <a:lnTo>
                      <a:pt x="14377" y="2214"/>
                    </a:lnTo>
                    <a:lnTo>
                      <a:pt x="14153" y="2537"/>
                    </a:lnTo>
                    <a:lnTo>
                      <a:pt x="14775" y="2736"/>
                    </a:lnTo>
                    <a:lnTo>
                      <a:pt x="15347" y="2960"/>
                    </a:lnTo>
                    <a:lnTo>
                      <a:pt x="15919" y="3258"/>
                    </a:lnTo>
                    <a:lnTo>
                      <a:pt x="16441" y="3582"/>
                    </a:lnTo>
                    <a:lnTo>
                      <a:pt x="16938" y="3930"/>
                    </a:lnTo>
                    <a:lnTo>
                      <a:pt x="17411" y="4328"/>
                    </a:lnTo>
                    <a:lnTo>
                      <a:pt x="17834" y="4751"/>
                    </a:lnTo>
                    <a:lnTo>
                      <a:pt x="18207" y="5223"/>
                    </a:lnTo>
                    <a:lnTo>
                      <a:pt x="18257" y="5348"/>
                    </a:lnTo>
                    <a:lnTo>
                      <a:pt x="18257" y="5472"/>
                    </a:lnTo>
                    <a:lnTo>
                      <a:pt x="18232" y="5596"/>
                    </a:lnTo>
                    <a:lnTo>
                      <a:pt x="18132" y="5721"/>
                    </a:lnTo>
                    <a:lnTo>
                      <a:pt x="18033" y="5771"/>
                    </a:lnTo>
                    <a:lnTo>
                      <a:pt x="17834" y="5771"/>
                    </a:lnTo>
                    <a:lnTo>
                      <a:pt x="17759" y="5746"/>
                    </a:lnTo>
                    <a:lnTo>
                      <a:pt x="17685" y="5696"/>
                    </a:lnTo>
                    <a:lnTo>
                      <a:pt x="17635" y="5621"/>
                    </a:lnTo>
                    <a:lnTo>
                      <a:pt x="17262" y="5198"/>
                    </a:lnTo>
                    <a:lnTo>
                      <a:pt x="16864" y="4776"/>
                    </a:lnTo>
                    <a:lnTo>
                      <a:pt x="16416" y="4403"/>
                    </a:lnTo>
                    <a:lnTo>
                      <a:pt x="15919" y="4079"/>
                    </a:lnTo>
                    <a:lnTo>
                      <a:pt x="15396" y="3781"/>
                    </a:lnTo>
                    <a:lnTo>
                      <a:pt x="14849" y="3507"/>
                    </a:lnTo>
                    <a:lnTo>
                      <a:pt x="14252" y="3308"/>
                    </a:lnTo>
                    <a:lnTo>
                      <a:pt x="13655" y="3134"/>
                    </a:lnTo>
                    <a:lnTo>
                      <a:pt x="13158" y="3607"/>
                    </a:lnTo>
                    <a:lnTo>
                      <a:pt x="12660" y="4079"/>
                    </a:lnTo>
                    <a:lnTo>
                      <a:pt x="12461" y="4253"/>
                    </a:lnTo>
                    <a:lnTo>
                      <a:pt x="11989" y="4676"/>
                    </a:lnTo>
                    <a:lnTo>
                      <a:pt x="11566" y="5149"/>
                    </a:lnTo>
                    <a:lnTo>
                      <a:pt x="11367" y="5373"/>
                    </a:lnTo>
                    <a:lnTo>
                      <a:pt x="11168" y="5646"/>
                    </a:lnTo>
                    <a:lnTo>
                      <a:pt x="11019" y="5895"/>
                    </a:lnTo>
                    <a:lnTo>
                      <a:pt x="10895" y="6169"/>
                    </a:lnTo>
                    <a:lnTo>
                      <a:pt x="10820" y="6367"/>
                    </a:lnTo>
                    <a:lnTo>
                      <a:pt x="10770" y="6591"/>
                    </a:lnTo>
                    <a:lnTo>
                      <a:pt x="10696" y="7014"/>
                    </a:lnTo>
                    <a:lnTo>
                      <a:pt x="10646" y="7462"/>
                    </a:lnTo>
                    <a:lnTo>
                      <a:pt x="10621" y="7934"/>
                    </a:lnTo>
                    <a:lnTo>
                      <a:pt x="10621" y="8009"/>
                    </a:lnTo>
                    <a:lnTo>
                      <a:pt x="11143" y="8059"/>
                    </a:lnTo>
                    <a:lnTo>
                      <a:pt x="11666" y="8158"/>
                    </a:lnTo>
                    <a:lnTo>
                      <a:pt x="12188" y="8332"/>
                    </a:lnTo>
                    <a:lnTo>
                      <a:pt x="12660" y="8531"/>
                    </a:lnTo>
                    <a:lnTo>
                      <a:pt x="13108" y="8805"/>
                    </a:lnTo>
                    <a:lnTo>
                      <a:pt x="13506" y="9103"/>
                    </a:lnTo>
                    <a:lnTo>
                      <a:pt x="13705" y="9278"/>
                    </a:lnTo>
                    <a:lnTo>
                      <a:pt x="13879" y="9477"/>
                    </a:lnTo>
                    <a:lnTo>
                      <a:pt x="14053" y="9651"/>
                    </a:lnTo>
                    <a:lnTo>
                      <a:pt x="14203" y="9874"/>
                    </a:lnTo>
                    <a:lnTo>
                      <a:pt x="14277" y="9999"/>
                    </a:lnTo>
                    <a:lnTo>
                      <a:pt x="14277" y="10123"/>
                    </a:lnTo>
                    <a:lnTo>
                      <a:pt x="14227" y="10272"/>
                    </a:lnTo>
                    <a:lnTo>
                      <a:pt x="14128" y="10372"/>
                    </a:lnTo>
                    <a:lnTo>
                      <a:pt x="14028" y="10422"/>
                    </a:lnTo>
                    <a:lnTo>
                      <a:pt x="13854" y="10422"/>
                    </a:lnTo>
                    <a:lnTo>
                      <a:pt x="13755" y="10397"/>
                    </a:lnTo>
                    <a:lnTo>
                      <a:pt x="13705" y="10347"/>
                    </a:lnTo>
                    <a:lnTo>
                      <a:pt x="13630" y="10272"/>
                    </a:lnTo>
                    <a:lnTo>
                      <a:pt x="13357" y="9949"/>
                    </a:lnTo>
                    <a:lnTo>
                      <a:pt x="13034" y="9651"/>
                    </a:lnTo>
                    <a:lnTo>
                      <a:pt x="12685" y="9377"/>
                    </a:lnTo>
                    <a:lnTo>
                      <a:pt x="12312" y="9153"/>
                    </a:lnTo>
                    <a:lnTo>
                      <a:pt x="11914" y="8979"/>
                    </a:lnTo>
                    <a:lnTo>
                      <a:pt x="11467" y="8855"/>
                    </a:lnTo>
                    <a:lnTo>
                      <a:pt x="11044" y="8755"/>
                    </a:lnTo>
                    <a:lnTo>
                      <a:pt x="10571" y="8705"/>
                    </a:lnTo>
                    <a:lnTo>
                      <a:pt x="10546" y="9054"/>
                    </a:lnTo>
                    <a:lnTo>
                      <a:pt x="10472" y="9427"/>
                    </a:lnTo>
                    <a:lnTo>
                      <a:pt x="10397" y="9750"/>
                    </a:lnTo>
                    <a:lnTo>
                      <a:pt x="10273" y="10049"/>
                    </a:lnTo>
                    <a:lnTo>
                      <a:pt x="10123" y="10347"/>
                    </a:lnTo>
                    <a:lnTo>
                      <a:pt x="9949" y="10646"/>
                    </a:lnTo>
                    <a:lnTo>
                      <a:pt x="9750" y="10919"/>
                    </a:lnTo>
                    <a:lnTo>
                      <a:pt x="9527" y="11193"/>
                    </a:lnTo>
                    <a:lnTo>
                      <a:pt x="9278" y="11466"/>
                    </a:lnTo>
                    <a:lnTo>
                      <a:pt x="9029" y="11715"/>
                    </a:lnTo>
                    <a:lnTo>
                      <a:pt x="9228" y="12063"/>
                    </a:lnTo>
                    <a:lnTo>
                      <a:pt x="9452" y="12411"/>
                    </a:lnTo>
                    <a:lnTo>
                      <a:pt x="9726" y="12735"/>
                    </a:lnTo>
                    <a:lnTo>
                      <a:pt x="10024" y="13033"/>
                    </a:lnTo>
                    <a:lnTo>
                      <a:pt x="10347" y="13332"/>
                    </a:lnTo>
                    <a:lnTo>
                      <a:pt x="10696" y="13580"/>
                    </a:lnTo>
                    <a:lnTo>
                      <a:pt x="11069" y="13829"/>
                    </a:lnTo>
                    <a:lnTo>
                      <a:pt x="11467" y="14028"/>
                    </a:lnTo>
                    <a:lnTo>
                      <a:pt x="11591" y="14128"/>
                    </a:lnTo>
                    <a:lnTo>
                      <a:pt x="11666" y="14252"/>
                    </a:lnTo>
                    <a:lnTo>
                      <a:pt x="11666" y="14376"/>
                    </a:lnTo>
                    <a:lnTo>
                      <a:pt x="11641" y="14526"/>
                    </a:lnTo>
                    <a:lnTo>
                      <a:pt x="11591" y="14600"/>
                    </a:lnTo>
                    <a:lnTo>
                      <a:pt x="11516" y="14675"/>
                    </a:lnTo>
                    <a:lnTo>
                      <a:pt x="11417" y="14700"/>
                    </a:lnTo>
                    <a:lnTo>
                      <a:pt x="11317" y="14725"/>
                    </a:lnTo>
                    <a:lnTo>
                      <a:pt x="11243" y="14700"/>
                    </a:lnTo>
                    <a:lnTo>
                      <a:pt x="11168" y="14675"/>
                    </a:lnTo>
                    <a:lnTo>
                      <a:pt x="10745" y="14451"/>
                    </a:lnTo>
                    <a:lnTo>
                      <a:pt x="10322" y="14202"/>
                    </a:lnTo>
                    <a:lnTo>
                      <a:pt x="9949" y="13904"/>
                    </a:lnTo>
                    <a:lnTo>
                      <a:pt x="9576" y="13605"/>
                    </a:lnTo>
                    <a:lnTo>
                      <a:pt x="9253" y="13257"/>
                    </a:lnTo>
                    <a:lnTo>
                      <a:pt x="8954" y="12909"/>
                    </a:lnTo>
                    <a:lnTo>
                      <a:pt x="8681" y="12536"/>
                    </a:lnTo>
                    <a:lnTo>
                      <a:pt x="8457" y="12138"/>
                    </a:lnTo>
                    <a:lnTo>
                      <a:pt x="8159" y="12337"/>
                    </a:lnTo>
                    <a:lnTo>
                      <a:pt x="7835" y="12511"/>
                    </a:lnTo>
                    <a:lnTo>
                      <a:pt x="7537" y="12660"/>
                    </a:lnTo>
                    <a:lnTo>
                      <a:pt x="7213" y="12785"/>
                    </a:lnTo>
                    <a:lnTo>
                      <a:pt x="6865" y="12909"/>
                    </a:lnTo>
                    <a:lnTo>
                      <a:pt x="6517" y="13008"/>
                    </a:lnTo>
                    <a:lnTo>
                      <a:pt x="6169" y="13083"/>
                    </a:lnTo>
                    <a:lnTo>
                      <a:pt x="5821" y="13133"/>
                    </a:lnTo>
                    <a:lnTo>
                      <a:pt x="5721" y="13307"/>
                    </a:lnTo>
                    <a:lnTo>
                      <a:pt x="5597" y="13481"/>
                    </a:lnTo>
                    <a:lnTo>
                      <a:pt x="5447" y="13655"/>
                    </a:lnTo>
                    <a:lnTo>
                      <a:pt x="5298" y="13804"/>
                    </a:lnTo>
                    <a:lnTo>
                      <a:pt x="5124" y="13954"/>
                    </a:lnTo>
                    <a:lnTo>
                      <a:pt x="4950" y="14103"/>
                    </a:lnTo>
                    <a:lnTo>
                      <a:pt x="4751" y="14227"/>
                    </a:lnTo>
                    <a:lnTo>
                      <a:pt x="4527" y="14327"/>
                    </a:lnTo>
                    <a:lnTo>
                      <a:pt x="4104" y="14501"/>
                    </a:lnTo>
                    <a:lnTo>
                      <a:pt x="3632" y="14625"/>
                    </a:lnTo>
                    <a:lnTo>
                      <a:pt x="3134" y="14700"/>
                    </a:lnTo>
                    <a:lnTo>
                      <a:pt x="2612" y="14725"/>
                    </a:lnTo>
                    <a:lnTo>
                      <a:pt x="2139" y="14725"/>
                    </a:lnTo>
                    <a:lnTo>
                      <a:pt x="1791" y="14700"/>
                    </a:lnTo>
                    <a:lnTo>
                      <a:pt x="1443" y="14650"/>
                    </a:lnTo>
                    <a:lnTo>
                      <a:pt x="1145" y="14575"/>
                    </a:lnTo>
                    <a:lnTo>
                      <a:pt x="821" y="14501"/>
                    </a:lnTo>
                    <a:lnTo>
                      <a:pt x="548" y="14401"/>
                    </a:lnTo>
                    <a:lnTo>
                      <a:pt x="274" y="14277"/>
                    </a:lnTo>
                    <a:lnTo>
                      <a:pt x="0" y="14153"/>
                    </a:lnTo>
                    <a:lnTo>
                      <a:pt x="0" y="14501"/>
                    </a:lnTo>
                    <a:lnTo>
                      <a:pt x="0" y="14849"/>
                    </a:lnTo>
                    <a:lnTo>
                      <a:pt x="25" y="15222"/>
                    </a:lnTo>
                    <a:lnTo>
                      <a:pt x="75" y="15570"/>
                    </a:lnTo>
                    <a:lnTo>
                      <a:pt x="150" y="15918"/>
                    </a:lnTo>
                    <a:lnTo>
                      <a:pt x="175" y="15943"/>
                    </a:lnTo>
                    <a:lnTo>
                      <a:pt x="349" y="16192"/>
                    </a:lnTo>
                    <a:lnTo>
                      <a:pt x="523" y="16441"/>
                    </a:lnTo>
                    <a:lnTo>
                      <a:pt x="722" y="16640"/>
                    </a:lnTo>
                    <a:lnTo>
                      <a:pt x="946" y="16864"/>
                    </a:lnTo>
                    <a:lnTo>
                      <a:pt x="1169" y="17038"/>
                    </a:lnTo>
                    <a:lnTo>
                      <a:pt x="1393" y="17212"/>
                    </a:lnTo>
                    <a:lnTo>
                      <a:pt x="1642" y="17386"/>
                    </a:lnTo>
                    <a:lnTo>
                      <a:pt x="1891" y="17510"/>
                    </a:lnTo>
                    <a:lnTo>
                      <a:pt x="2139" y="17635"/>
                    </a:lnTo>
                    <a:lnTo>
                      <a:pt x="2388" y="17734"/>
                    </a:lnTo>
                    <a:lnTo>
                      <a:pt x="2662" y="17834"/>
                    </a:lnTo>
                    <a:lnTo>
                      <a:pt x="2910" y="17883"/>
                    </a:lnTo>
                    <a:lnTo>
                      <a:pt x="3184" y="17933"/>
                    </a:lnTo>
                    <a:lnTo>
                      <a:pt x="3458" y="17958"/>
                    </a:lnTo>
                    <a:lnTo>
                      <a:pt x="4129" y="17958"/>
                    </a:lnTo>
                    <a:lnTo>
                      <a:pt x="4229" y="18033"/>
                    </a:lnTo>
                    <a:lnTo>
                      <a:pt x="4328" y="18132"/>
                    </a:lnTo>
                    <a:lnTo>
                      <a:pt x="4378" y="18256"/>
                    </a:lnTo>
                    <a:lnTo>
                      <a:pt x="4353" y="18406"/>
                    </a:lnTo>
                    <a:lnTo>
                      <a:pt x="4303" y="18530"/>
                    </a:lnTo>
                    <a:lnTo>
                      <a:pt x="4204" y="18605"/>
                    </a:lnTo>
                    <a:lnTo>
                      <a:pt x="4055" y="18654"/>
                    </a:lnTo>
                    <a:lnTo>
                      <a:pt x="3607" y="18679"/>
                    </a:lnTo>
                    <a:lnTo>
                      <a:pt x="3209" y="18654"/>
                    </a:lnTo>
                    <a:lnTo>
                      <a:pt x="2836" y="18605"/>
                    </a:lnTo>
                    <a:lnTo>
                      <a:pt x="2463" y="18530"/>
                    </a:lnTo>
                    <a:lnTo>
                      <a:pt x="2115" y="18406"/>
                    </a:lnTo>
                    <a:lnTo>
                      <a:pt x="1741" y="18256"/>
                    </a:lnTo>
                    <a:lnTo>
                      <a:pt x="1393" y="18082"/>
                    </a:lnTo>
                    <a:lnTo>
                      <a:pt x="1070" y="17859"/>
                    </a:lnTo>
                    <a:lnTo>
                      <a:pt x="747" y="17610"/>
                    </a:lnTo>
                    <a:lnTo>
                      <a:pt x="995" y="18107"/>
                    </a:lnTo>
                    <a:lnTo>
                      <a:pt x="1294" y="18555"/>
                    </a:lnTo>
                    <a:lnTo>
                      <a:pt x="1617" y="19003"/>
                    </a:lnTo>
                    <a:lnTo>
                      <a:pt x="1965" y="19425"/>
                    </a:lnTo>
                    <a:lnTo>
                      <a:pt x="2363" y="19823"/>
                    </a:lnTo>
                    <a:lnTo>
                      <a:pt x="2786" y="20197"/>
                    </a:lnTo>
                    <a:lnTo>
                      <a:pt x="3234" y="20570"/>
                    </a:lnTo>
                    <a:lnTo>
                      <a:pt x="3706" y="20893"/>
                    </a:lnTo>
                    <a:lnTo>
                      <a:pt x="4179" y="21191"/>
                    </a:lnTo>
                    <a:lnTo>
                      <a:pt x="4701" y="21465"/>
                    </a:lnTo>
                    <a:lnTo>
                      <a:pt x="5248" y="21689"/>
                    </a:lnTo>
                    <a:lnTo>
                      <a:pt x="5796" y="21888"/>
                    </a:lnTo>
                    <a:lnTo>
                      <a:pt x="6368" y="22062"/>
                    </a:lnTo>
                    <a:lnTo>
                      <a:pt x="6940" y="22211"/>
                    </a:lnTo>
                    <a:lnTo>
                      <a:pt x="7562" y="22286"/>
                    </a:lnTo>
                    <a:lnTo>
                      <a:pt x="8159" y="22360"/>
                    </a:lnTo>
                    <a:lnTo>
                      <a:pt x="8208" y="22360"/>
                    </a:lnTo>
                    <a:lnTo>
                      <a:pt x="8034" y="22211"/>
                    </a:lnTo>
                    <a:lnTo>
                      <a:pt x="7885" y="22087"/>
                    </a:lnTo>
                    <a:lnTo>
                      <a:pt x="7711" y="21838"/>
                    </a:lnTo>
                    <a:lnTo>
                      <a:pt x="7562" y="21589"/>
                    </a:lnTo>
                    <a:lnTo>
                      <a:pt x="7462" y="21341"/>
                    </a:lnTo>
                    <a:lnTo>
                      <a:pt x="7388" y="21067"/>
                    </a:lnTo>
                    <a:lnTo>
                      <a:pt x="7338" y="20793"/>
                    </a:lnTo>
                    <a:lnTo>
                      <a:pt x="7338" y="20520"/>
                    </a:lnTo>
                    <a:lnTo>
                      <a:pt x="7363" y="20246"/>
                    </a:lnTo>
                    <a:lnTo>
                      <a:pt x="7437" y="19973"/>
                    </a:lnTo>
                    <a:lnTo>
                      <a:pt x="7512" y="19848"/>
                    </a:lnTo>
                    <a:lnTo>
                      <a:pt x="7611" y="19749"/>
                    </a:lnTo>
                    <a:lnTo>
                      <a:pt x="7736" y="19724"/>
                    </a:lnTo>
                    <a:lnTo>
                      <a:pt x="7810" y="19724"/>
                    </a:lnTo>
                    <a:lnTo>
                      <a:pt x="7885" y="19749"/>
                    </a:lnTo>
                    <a:lnTo>
                      <a:pt x="8009" y="19799"/>
                    </a:lnTo>
                    <a:lnTo>
                      <a:pt x="8084" y="19923"/>
                    </a:lnTo>
                    <a:lnTo>
                      <a:pt x="8134" y="20047"/>
                    </a:lnTo>
                    <a:lnTo>
                      <a:pt x="8109" y="20172"/>
                    </a:lnTo>
                    <a:lnTo>
                      <a:pt x="8059" y="20371"/>
                    </a:lnTo>
                    <a:lnTo>
                      <a:pt x="8059" y="20545"/>
                    </a:lnTo>
                    <a:lnTo>
                      <a:pt x="8059" y="20744"/>
                    </a:lnTo>
                    <a:lnTo>
                      <a:pt x="8084" y="20918"/>
                    </a:lnTo>
                    <a:lnTo>
                      <a:pt x="8134" y="21117"/>
                    </a:lnTo>
                    <a:lnTo>
                      <a:pt x="8208" y="21291"/>
                    </a:lnTo>
                    <a:lnTo>
                      <a:pt x="8308" y="21440"/>
                    </a:lnTo>
                    <a:lnTo>
                      <a:pt x="8432" y="21614"/>
                    </a:lnTo>
                    <a:lnTo>
                      <a:pt x="8606" y="21788"/>
                    </a:lnTo>
                    <a:lnTo>
                      <a:pt x="8780" y="21913"/>
                    </a:lnTo>
                    <a:lnTo>
                      <a:pt x="8954" y="22012"/>
                    </a:lnTo>
                    <a:lnTo>
                      <a:pt x="9153" y="22112"/>
                    </a:lnTo>
                    <a:lnTo>
                      <a:pt x="9352" y="22161"/>
                    </a:lnTo>
                    <a:lnTo>
                      <a:pt x="9551" y="22211"/>
                    </a:lnTo>
                    <a:lnTo>
                      <a:pt x="9900" y="22261"/>
                    </a:lnTo>
                    <a:lnTo>
                      <a:pt x="10621" y="22137"/>
                    </a:lnTo>
                    <a:lnTo>
                      <a:pt x="11292" y="21962"/>
                    </a:lnTo>
                    <a:lnTo>
                      <a:pt x="11989" y="21739"/>
                    </a:lnTo>
                    <a:lnTo>
                      <a:pt x="12636" y="21490"/>
                    </a:lnTo>
                    <a:lnTo>
                      <a:pt x="13282" y="21191"/>
                    </a:lnTo>
                    <a:lnTo>
                      <a:pt x="13879" y="20843"/>
                    </a:lnTo>
                    <a:lnTo>
                      <a:pt x="14476" y="20445"/>
                    </a:lnTo>
                    <a:lnTo>
                      <a:pt x="15023" y="20022"/>
                    </a:lnTo>
                    <a:lnTo>
                      <a:pt x="14650" y="19948"/>
                    </a:lnTo>
                    <a:lnTo>
                      <a:pt x="14277" y="19873"/>
                    </a:lnTo>
                    <a:lnTo>
                      <a:pt x="13904" y="19749"/>
                    </a:lnTo>
                    <a:lnTo>
                      <a:pt x="13556" y="19624"/>
                    </a:lnTo>
                    <a:lnTo>
                      <a:pt x="13232" y="19450"/>
                    </a:lnTo>
                    <a:lnTo>
                      <a:pt x="12909" y="19251"/>
                    </a:lnTo>
                    <a:lnTo>
                      <a:pt x="12611" y="19052"/>
                    </a:lnTo>
                    <a:lnTo>
                      <a:pt x="12337" y="18804"/>
                    </a:lnTo>
                    <a:lnTo>
                      <a:pt x="12262" y="18704"/>
                    </a:lnTo>
                    <a:lnTo>
                      <a:pt x="12238" y="18555"/>
                    </a:lnTo>
                    <a:lnTo>
                      <a:pt x="12262" y="18431"/>
                    </a:lnTo>
                    <a:lnTo>
                      <a:pt x="12337" y="18306"/>
                    </a:lnTo>
                    <a:lnTo>
                      <a:pt x="12437" y="18232"/>
                    </a:lnTo>
                    <a:lnTo>
                      <a:pt x="12586" y="18207"/>
                    </a:lnTo>
                    <a:lnTo>
                      <a:pt x="12710" y="18232"/>
                    </a:lnTo>
                    <a:lnTo>
                      <a:pt x="12835" y="18281"/>
                    </a:lnTo>
                    <a:lnTo>
                      <a:pt x="13133" y="18555"/>
                    </a:lnTo>
                    <a:lnTo>
                      <a:pt x="13481" y="18779"/>
                    </a:lnTo>
                    <a:lnTo>
                      <a:pt x="13854" y="18953"/>
                    </a:lnTo>
                    <a:lnTo>
                      <a:pt x="14252" y="19127"/>
                    </a:lnTo>
                    <a:lnTo>
                      <a:pt x="14650" y="19227"/>
                    </a:lnTo>
                    <a:lnTo>
                      <a:pt x="15073" y="19326"/>
                    </a:lnTo>
                    <a:lnTo>
                      <a:pt x="15521" y="19351"/>
                    </a:lnTo>
                    <a:lnTo>
                      <a:pt x="16068" y="19351"/>
                    </a:lnTo>
                    <a:lnTo>
                      <a:pt x="16416" y="19227"/>
                    </a:lnTo>
                    <a:lnTo>
                      <a:pt x="16789" y="19077"/>
                    </a:lnTo>
                    <a:lnTo>
                      <a:pt x="17137" y="18903"/>
                    </a:lnTo>
                    <a:lnTo>
                      <a:pt x="17461" y="18704"/>
                    </a:lnTo>
                    <a:lnTo>
                      <a:pt x="17784" y="18505"/>
                    </a:lnTo>
                    <a:lnTo>
                      <a:pt x="18083" y="18306"/>
                    </a:lnTo>
                    <a:lnTo>
                      <a:pt x="18381" y="18058"/>
                    </a:lnTo>
                    <a:lnTo>
                      <a:pt x="18655" y="17834"/>
                    </a:lnTo>
                    <a:lnTo>
                      <a:pt x="18903" y="17560"/>
                    </a:lnTo>
                    <a:lnTo>
                      <a:pt x="19152" y="17311"/>
                    </a:lnTo>
                    <a:lnTo>
                      <a:pt x="19351" y="17038"/>
                    </a:lnTo>
                    <a:lnTo>
                      <a:pt x="19575" y="16739"/>
                    </a:lnTo>
                    <a:lnTo>
                      <a:pt x="19749" y="16441"/>
                    </a:lnTo>
                    <a:lnTo>
                      <a:pt x="19923" y="16142"/>
                    </a:lnTo>
                    <a:lnTo>
                      <a:pt x="20048" y="15819"/>
                    </a:lnTo>
                    <a:lnTo>
                      <a:pt x="20172" y="15496"/>
                    </a:lnTo>
                    <a:lnTo>
                      <a:pt x="20246" y="15247"/>
                    </a:lnTo>
                    <a:lnTo>
                      <a:pt x="20321" y="14998"/>
                    </a:lnTo>
                    <a:lnTo>
                      <a:pt x="20396" y="14476"/>
                    </a:lnTo>
                    <a:lnTo>
                      <a:pt x="20147" y="14700"/>
                    </a:lnTo>
                    <a:lnTo>
                      <a:pt x="19849" y="14899"/>
                    </a:lnTo>
                    <a:lnTo>
                      <a:pt x="19525" y="15098"/>
                    </a:lnTo>
                    <a:lnTo>
                      <a:pt x="19202" y="15247"/>
                    </a:lnTo>
                    <a:lnTo>
                      <a:pt x="18754" y="15421"/>
                    </a:lnTo>
                    <a:lnTo>
                      <a:pt x="18306" y="15521"/>
                    </a:lnTo>
                    <a:lnTo>
                      <a:pt x="17859" y="15595"/>
                    </a:lnTo>
                    <a:lnTo>
                      <a:pt x="17386" y="15620"/>
                    </a:lnTo>
                    <a:lnTo>
                      <a:pt x="17113" y="15620"/>
                    </a:lnTo>
                    <a:lnTo>
                      <a:pt x="16814" y="15570"/>
                    </a:lnTo>
                    <a:lnTo>
                      <a:pt x="16516" y="15545"/>
                    </a:lnTo>
                    <a:lnTo>
                      <a:pt x="16242" y="15471"/>
                    </a:lnTo>
                    <a:lnTo>
                      <a:pt x="16118" y="15396"/>
                    </a:lnTo>
                    <a:lnTo>
                      <a:pt x="16018" y="15297"/>
                    </a:lnTo>
                    <a:lnTo>
                      <a:pt x="15968" y="15172"/>
                    </a:lnTo>
                    <a:lnTo>
                      <a:pt x="15993" y="15023"/>
                    </a:lnTo>
                    <a:lnTo>
                      <a:pt x="16043" y="14899"/>
                    </a:lnTo>
                    <a:lnTo>
                      <a:pt x="16143" y="14824"/>
                    </a:lnTo>
                    <a:lnTo>
                      <a:pt x="16267" y="14774"/>
                    </a:lnTo>
                    <a:lnTo>
                      <a:pt x="16416" y="14774"/>
                    </a:lnTo>
                    <a:lnTo>
                      <a:pt x="16739" y="14849"/>
                    </a:lnTo>
                    <a:lnTo>
                      <a:pt x="17038" y="14899"/>
                    </a:lnTo>
                    <a:lnTo>
                      <a:pt x="17685" y="14899"/>
                    </a:lnTo>
                    <a:lnTo>
                      <a:pt x="18008" y="14849"/>
                    </a:lnTo>
                    <a:lnTo>
                      <a:pt x="18306" y="14799"/>
                    </a:lnTo>
                    <a:lnTo>
                      <a:pt x="18605" y="14700"/>
                    </a:lnTo>
                    <a:lnTo>
                      <a:pt x="18903" y="14600"/>
                    </a:lnTo>
                    <a:lnTo>
                      <a:pt x="19177" y="14476"/>
                    </a:lnTo>
                    <a:lnTo>
                      <a:pt x="19426" y="14327"/>
                    </a:lnTo>
                    <a:lnTo>
                      <a:pt x="19650" y="14177"/>
                    </a:lnTo>
                    <a:lnTo>
                      <a:pt x="19849" y="14003"/>
                    </a:lnTo>
                    <a:lnTo>
                      <a:pt x="20023" y="13829"/>
                    </a:lnTo>
                    <a:lnTo>
                      <a:pt x="20172" y="13630"/>
                    </a:lnTo>
                    <a:lnTo>
                      <a:pt x="20321" y="13431"/>
                    </a:lnTo>
                    <a:lnTo>
                      <a:pt x="20421" y="13232"/>
                    </a:lnTo>
                    <a:lnTo>
                      <a:pt x="20371" y="12834"/>
                    </a:lnTo>
                    <a:lnTo>
                      <a:pt x="20271" y="12461"/>
                    </a:lnTo>
                    <a:lnTo>
                      <a:pt x="20172" y="12088"/>
                    </a:lnTo>
                    <a:lnTo>
                      <a:pt x="20023" y="11740"/>
                    </a:lnTo>
                    <a:lnTo>
                      <a:pt x="19873" y="11392"/>
                    </a:lnTo>
                    <a:lnTo>
                      <a:pt x="19674" y="11068"/>
                    </a:lnTo>
                    <a:lnTo>
                      <a:pt x="19475" y="10745"/>
                    </a:lnTo>
                    <a:lnTo>
                      <a:pt x="19227" y="10422"/>
                    </a:lnTo>
                    <a:lnTo>
                      <a:pt x="18729" y="11019"/>
                    </a:lnTo>
                    <a:lnTo>
                      <a:pt x="18456" y="11292"/>
                    </a:lnTo>
                    <a:lnTo>
                      <a:pt x="18157" y="11591"/>
                    </a:lnTo>
                    <a:lnTo>
                      <a:pt x="17834" y="11839"/>
                    </a:lnTo>
                    <a:lnTo>
                      <a:pt x="17511" y="12088"/>
                    </a:lnTo>
                    <a:lnTo>
                      <a:pt x="17162" y="12312"/>
                    </a:lnTo>
                    <a:lnTo>
                      <a:pt x="16764" y="12511"/>
                    </a:lnTo>
                    <a:lnTo>
                      <a:pt x="16317" y="12685"/>
                    </a:lnTo>
                    <a:lnTo>
                      <a:pt x="15819" y="12834"/>
                    </a:lnTo>
                    <a:lnTo>
                      <a:pt x="15297" y="12934"/>
                    </a:lnTo>
                    <a:lnTo>
                      <a:pt x="15048" y="12959"/>
                    </a:lnTo>
                    <a:lnTo>
                      <a:pt x="14675" y="12959"/>
                    </a:lnTo>
                    <a:lnTo>
                      <a:pt x="14650" y="13332"/>
                    </a:lnTo>
                    <a:lnTo>
                      <a:pt x="14600" y="13705"/>
                    </a:lnTo>
                    <a:lnTo>
                      <a:pt x="14501" y="14078"/>
                    </a:lnTo>
                    <a:lnTo>
                      <a:pt x="14377" y="14451"/>
                    </a:lnTo>
                    <a:lnTo>
                      <a:pt x="14203" y="14799"/>
                    </a:lnTo>
                    <a:lnTo>
                      <a:pt x="14004" y="15147"/>
                    </a:lnTo>
                    <a:lnTo>
                      <a:pt x="13780" y="15471"/>
                    </a:lnTo>
                    <a:lnTo>
                      <a:pt x="13531" y="15794"/>
                    </a:lnTo>
                    <a:lnTo>
                      <a:pt x="13730" y="15943"/>
                    </a:lnTo>
                    <a:lnTo>
                      <a:pt x="13979" y="16117"/>
                    </a:lnTo>
                    <a:lnTo>
                      <a:pt x="14227" y="16267"/>
                    </a:lnTo>
                    <a:lnTo>
                      <a:pt x="14501" y="16391"/>
                    </a:lnTo>
                    <a:lnTo>
                      <a:pt x="14775" y="16491"/>
                    </a:lnTo>
                    <a:lnTo>
                      <a:pt x="15048" y="16590"/>
                    </a:lnTo>
                    <a:lnTo>
                      <a:pt x="15347" y="16665"/>
                    </a:lnTo>
                    <a:lnTo>
                      <a:pt x="15645" y="16714"/>
                    </a:lnTo>
                    <a:lnTo>
                      <a:pt x="15769" y="16764"/>
                    </a:lnTo>
                    <a:lnTo>
                      <a:pt x="15869" y="16839"/>
                    </a:lnTo>
                    <a:lnTo>
                      <a:pt x="15919" y="16963"/>
                    </a:lnTo>
                    <a:lnTo>
                      <a:pt x="15944" y="17112"/>
                    </a:lnTo>
                    <a:lnTo>
                      <a:pt x="15894" y="17237"/>
                    </a:lnTo>
                    <a:lnTo>
                      <a:pt x="15819" y="17336"/>
                    </a:lnTo>
                    <a:lnTo>
                      <a:pt x="15720" y="17386"/>
                    </a:lnTo>
                    <a:lnTo>
                      <a:pt x="15595" y="17411"/>
                    </a:lnTo>
                    <a:lnTo>
                      <a:pt x="15546" y="17411"/>
                    </a:lnTo>
                    <a:lnTo>
                      <a:pt x="15173" y="17361"/>
                    </a:lnTo>
                    <a:lnTo>
                      <a:pt x="14824" y="17262"/>
                    </a:lnTo>
                    <a:lnTo>
                      <a:pt x="14476" y="17162"/>
                    </a:lnTo>
                    <a:lnTo>
                      <a:pt x="14153" y="17013"/>
                    </a:lnTo>
                    <a:lnTo>
                      <a:pt x="13854" y="16864"/>
                    </a:lnTo>
                    <a:lnTo>
                      <a:pt x="13556" y="16690"/>
                    </a:lnTo>
                    <a:lnTo>
                      <a:pt x="13257" y="16491"/>
                    </a:lnTo>
                    <a:lnTo>
                      <a:pt x="13009" y="16267"/>
                    </a:lnTo>
                    <a:lnTo>
                      <a:pt x="12611" y="16565"/>
                    </a:lnTo>
                    <a:lnTo>
                      <a:pt x="12213" y="16814"/>
                    </a:lnTo>
                    <a:lnTo>
                      <a:pt x="11790" y="17013"/>
                    </a:lnTo>
                    <a:lnTo>
                      <a:pt x="11342" y="17212"/>
                    </a:lnTo>
                    <a:lnTo>
                      <a:pt x="10870" y="17336"/>
                    </a:lnTo>
                    <a:lnTo>
                      <a:pt x="10397" y="17436"/>
                    </a:lnTo>
                    <a:lnTo>
                      <a:pt x="10273" y="17660"/>
                    </a:lnTo>
                    <a:lnTo>
                      <a:pt x="10173" y="17883"/>
                    </a:lnTo>
                    <a:lnTo>
                      <a:pt x="10123" y="18132"/>
                    </a:lnTo>
                    <a:lnTo>
                      <a:pt x="10099" y="18381"/>
                    </a:lnTo>
                    <a:lnTo>
                      <a:pt x="10123" y="18630"/>
                    </a:lnTo>
                    <a:lnTo>
                      <a:pt x="10198" y="18853"/>
                    </a:lnTo>
                    <a:lnTo>
                      <a:pt x="10298" y="19077"/>
                    </a:lnTo>
                    <a:lnTo>
                      <a:pt x="10447" y="19301"/>
                    </a:lnTo>
                    <a:lnTo>
                      <a:pt x="10521" y="19425"/>
                    </a:lnTo>
                    <a:lnTo>
                      <a:pt x="10521" y="19550"/>
                    </a:lnTo>
                    <a:lnTo>
                      <a:pt x="10497" y="19699"/>
                    </a:lnTo>
                    <a:lnTo>
                      <a:pt x="10397" y="19799"/>
                    </a:lnTo>
                    <a:lnTo>
                      <a:pt x="10298" y="19873"/>
                    </a:lnTo>
                    <a:lnTo>
                      <a:pt x="10099" y="19873"/>
                    </a:lnTo>
                    <a:lnTo>
                      <a:pt x="10024" y="19848"/>
                    </a:lnTo>
                    <a:lnTo>
                      <a:pt x="9974" y="19823"/>
                    </a:lnTo>
                    <a:lnTo>
                      <a:pt x="9900" y="19749"/>
                    </a:lnTo>
                    <a:lnTo>
                      <a:pt x="9726" y="19525"/>
                    </a:lnTo>
                    <a:lnTo>
                      <a:pt x="9601" y="19251"/>
                    </a:lnTo>
                    <a:lnTo>
                      <a:pt x="9477" y="18978"/>
                    </a:lnTo>
                    <a:lnTo>
                      <a:pt x="9427" y="18704"/>
                    </a:lnTo>
                    <a:lnTo>
                      <a:pt x="9402" y="18431"/>
                    </a:lnTo>
                    <a:lnTo>
                      <a:pt x="9402" y="18132"/>
                    </a:lnTo>
                    <a:lnTo>
                      <a:pt x="9452" y="17859"/>
                    </a:lnTo>
                    <a:lnTo>
                      <a:pt x="9527" y="17585"/>
                    </a:lnTo>
                    <a:lnTo>
                      <a:pt x="9527" y="17585"/>
                    </a:lnTo>
                    <a:lnTo>
                      <a:pt x="9352" y="17610"/>
                    </a:lnTo>
                    <a:lnTo>
                      <a:pt x="8581" y="17734"/>
                    </a:lnTo>
                    <a:lnTo>
                      <a:pt x="8208" y="17784"/>
                    </a:lnTo>
                    <a:lnTo>
                      <a:pt x="7835" y="17883"/>
                    </a:lnTo>
                    <a:lnTo>
                      <a:pt x="7487" y="17983"/>
                    </a:lnTo>
                    <a:lnTo>
                      <a:pt x="7114" y="18132"/>
                    </a:lnTo>
                    <a:lnTo>
                      <a:pt x="6766" y="18306"/>
                    </a:lnTo>
                    <a:lnTo>
                      <a:pt x="6467" y="18530"/>
                    </a:lnTo>
                    <a:lnTo>
                      <a:pt x="6194" y="18754"/>
                    </a:lnTo>
                    <a:lnTo>
                      <a:pt x="6094" y="18878"/>
                    </a:lnTo>
                    <a:lnTo>
                      <a:pt x="5995" y="19028"/>
                    </a:lnTo>
                    <a:lnTo>
                      <a:pt x="5920" y="19152"/>
                    </a:lnTo>
                    <a:lnTo>
                      <a:pt x="5845" y="19301"/>
                    </a:lnTo>
                    <a:lnTo>
                      <a:pt x="5821" y="19450"/>
                    </a:lnTo>
                    <a:lnTo>
                      <a:pt x="5796" y="19600"/>
                    </a:lnTo>
                    <a:lnTo>
                      <a:pt x="5771" y="19724"/>
                    </a:lnTo>
                    <a:lnTo>
                      <a:pt x="5696" y="19848"/>
                    </a:lnTo>
                    <a:lnTo>
                      <a:pt x="5572" y="19923"/>
                    </a:lnTo>
                    <a:lnTo>
                      <a:pt x="5447" y="19948"/>
                    </a:lnTo>
                    <a:lnTo>
                      <a:pt x="5423" y="19948"/>
                    </a:lnTo>
                    <a:lnTo>
                      <a:pt x="5298" y="19898"/>
                    </a:lnTo>
                    <a:lnTo>
                      <a:pt x="5174" y="19823"/>
                    </a:lnTo>
                    <a:lnTo>
                      <a:pt x="5099" y="19724"/>
                    </a:lnTo>
                    <a:lnTo>
                      <a:pt x="5099" y="19575"/>
                    </a:lnTo>
                    <a:lnTo>
                      <a:pt x="5099" y="19376"/>
                    </a:lnTo>
                    <a:lnTo>
                      <a:pt x="5149" y="19177"/>
                    </a:lnTo>
                    <a:lnTo>
                      <a:pt x="5199" y="19003"/>
                    </a:lnTo>
                    <a:lnTo>
                      <a:pt x="5273" y="18829"/>
                    </a:lnTo>
                    <a:lnTo>
                      <a:pt x="5373" y="18654"/>
                    </a:lnTo>
                    <a:lnTo>
                      <a:pt x="5497" y="18505"/>
                    </a:lnTo>
                    <a:lnTo>
                      <a:pt x="5622" y="18356"/>
                    </a:lnTo>
                    <a:lnTo>
                      <a:pt x="5746" y="18207"/>
                    </a:lnTo>
                    <a:lnTo>
                      <a:pt x="6044" y="17933"/>
                    </a:lnTo>
                    <a:lnTo>
                      <a:pt x="6393" y="17709"/>
                    </a:lnTo>
                    <a:lnTo>
                      <a:pt x="6766" y="17510"/>
                    </a:lnTo>
                    <a:lnTo>
                      <a:pt x="7139" y="17361"/>
                    </a:lnTo>
                    <a:lnTo>
                      <a:pt x="6865" y="17237"/>
                    </a:lnTo>
                    <a:lnTo>
                      <a:pt x="6517" y="17087"/>
                    </a:lnTo>
                    <a:lnTo>
                      <a:pt x="6268" y="16938"/>
                    </a:lnTo>
                    <a:lnTo>
                      <a:pt x="6020" y="16789"/>
                    </a:lnTo>
                    <a:lnTo>
                      <a:pt x="5796" y="16590"/>
                    </a:lnTo>
                    <a:lnTo>
                      <a:pt x="5572" y="16391"/>
                    </a:lnTo>
                    <a:lnTo>
                      <a:pt x="5373" y="16167"/>
                    </a:lnTo>
                    <a:lnTo>
                      <a:pt x="5199" y="15943"/>
                    </a:lnTo>
                    <a:lnTo>
                      <a:pt x="5050" y="15695"/>
                    </a:lnTo>
                    <a:lnTo>
                      <a:pt x="4950" y="15471"/>
                    </a:lnTo>
                    <a:lnTo>
                      <a:pt x="4925" y="15322"/>
                    </a:lnTo>
                    <a:lnTo>
                      <a:pt x="4950" y="15197"/>
                    </a:lnTo>
                    <a:lnTo>
                      <a:pt x="5025" y="15073"/>
                    </a:lnTo>
                    <a:lnTo>
                      <a:pt x="5149" y="14998"/>
                    </a:lnTo>
                    <a:lnTo>
                      <a:pt x="5298" y="14973"/>
                    </a:lnTo>
                    <a:lnTo>
                      <a:pt x="5423" y="14998"/>
                    </a:lnTo>
                    <a:lnTo>
                      <a:pt x="5547" y="15098"/>
                    </a:lnTo>
                    <a:lnTo>
                      <a:pt x="5622" y="15197"/>
                    </a:lnTo>
                    <a:lnTo>
                      <a:pt x="5696" y="15396"/>
                    </a:lnTo>
                    <a:lnTo>
                      <a:pt x="5796" y="15570"/>
                    </a:lnTo>
                    <a:lnTo>
                      <a:pt x="5945" y="15744"/>
                    </a:lnTo>
                    <a:lnTo>
                      <a:pt x="6094" y="15894"/>
                    </a:lnTo>
                    <a:lnTo>
                      <a:pt x="6268" y="16068"/>
                    </a:lnTo>
                    <a:lnTo>
                      <a:pt x="6442" y="16217"/>
                    </a:lnTo>
                    <a:lnTo>
                      <a:pt x="6641" y="16341"/>
                    </a:lnTo>
                    <a:lnTo>
                      <a:pt x="6840" y="16441"/>
                    </a:lnTo>
                    <a:lnTo>
                      <a:pt x="7213" y="16615"/>
                    </a:lnTo>
                    <a:lnTo>
                      <a:pt x="7537" y="16739"/>
                    </a:lnTo>
                    <a:lnTo>
                      <a:pt x="7910" y="16839"/>
                    </a:lnTo>
                    <a:lnTo>
                      <a:pt x="8457" y="16963"/>
                    </a:lnTo>
                    <a:lnTo>
                      <a:pt x="8557" y="17013"/>
                    </a:lnTo>
                    <a:lnTo>
                      <a:pt x="9253" y="16889"/>
                    </a:lnTo>
                    <a:lnTo>
                      <a:pt x="10198" y="16739"/>
                    </a:lnTo>
                    <a:lnTo>
                      <a:pt x="10671" y="16665"/>
                    </a:lnTo>
                    <a:lnTo>
                      <a:pt x="11118" y="16515"/>
                    </a:lnTo>
                    <a:lnTo>
                      <a:pt x="11417" y="16416"/>
                    </a:lnTo>
                    <a:lnTo>
                      <a:pt x="11715" y="16267"/>
                    </a:lnTo>
                    <a:lnTo>
                      <a:pt x="12014" y="16117"/>
                    </a:lnTo>
                    <a:lnTo>
                      <a:pt x="12287" y="15943"/>
                    </a:lnTo>
                    <a:lnTo>
                      <a:pt x="12536" y="15744"/>
                    </a:lnTo>
                    <a:lnTo>
                      <a:pt x="12785" y="15521"/>
                    </a:lnTo>
                    <a:lnTo>
                      <a:pt x="12984" y="15297"/>
                    </a:lnTo>
                    <a:lnTo>
                      <a:pt x="13183" y="15073"/>
                    </a:lnTo>
                    <a:lnTo>
                      <a:pt x="13382" y="14824"/>
                    </a:lnTo>
                    <a:lnTo>
                      <a:pt x="13531" y="14551"/>
                    </a:lnTo>
                    <a:lnTo>
                      <a:pt x="13655" y="14277"/>
                    </a:lnTo>
                    <a:lnTo>
                      <a:pt x="13780" y="14003"/>
                    </a:lnTo>
                    <a:lnTo>
                      <a:pt x="13854" y="13730"/>
                    </a:lnTo>
                    <a:lnTo>
                      <a:pt x="13929" y="13431"/>
                    </a:lnTo>
                    <a:lnTo>
                      <a:pt x="13954" y="13158"/>
                    </a:lnTo>
                    <a:lnTo>
                      <a:pt x="13954" y="12859"/>
                    </a:lnTo>
                    <a:lnTo>
                      <a:pt x="13630" y="12785"/>
                    </a:lnTo>
                    <a:lnTo>
                      <a:pt x="13282" y="12660"/>
                    </a:lnTo>
                    <a:lnTo>
                      <a:pt x="12984" y="12511"/>
                    </a:lnTo>
                    <a:lnTo>
                      <a:pt x="12685" y="12312"/>
                    </a:lnTo>
                    <a:lnTo>
                      <a:pt x="12586" y="12213"/>
                    </a:lnTo>
                    <a:lnTo>
                      <a:pt x="12536" y="12088"/>
                    </a:lnTo>
                    <a:lnTo>
                      <a:pt x="12561" y="11939"/>
                    </a:lnTo>
                    <a:lnTo>
                      <a:pt x="12611" y="11815"/>
                    </a:lnTo>
                    <a:lnTo>
                      <a:pt x="12735" y="11715"/>
                    </a:lnTo>
                    <a:lnTo>
                      <a:pt x="12859" y="11690"/>
                    </a:lnTo>
                    <a:lnTo>
                      <a:pt x="12984" y="11690"/>
                    </a:lnTo>
                    <a:lnTo>
                      <a:pt x="13108" y="11740"/>
                    </a:lnTo>
                    <a:lnTo>
                      <a:pt x="13282" y="11864"/>
                    </a:lnTo>
                    <a:lnTo>
                      <a:pt x="13481" y="11964"/>
                    </a:lnTo>
                    <a:lnTo>
                      <a:pt x="13680" y="12063"/>
                    </a:lnTo>
                    <a:lnTo>
                      <a:pt x="13879" y="12113"/>
                    </a:lnTo>
                    <a:lnTo>
                      <a:pt x="14103" y="12188"/>
                    </a:lnTo>
                    <a:lnTo>
                      <a:pt x="14327" y="12213"/>
                    </a:lnTo>
                    <a:lnTo>
                      <a:pt x="14775" y="12237"/>
                    </a:lnTo>
                    <a:lnTo>
                      <a:pt x="15222" y="12213"/>
                    </a:lnTo>
                    <a:lnTo>
                      <a:pt x="15670" y="12138"/>
                    </a:lnTo>
                    <a:lnTo>
                      <a:pt x="16093" y="12014"/>
                    </a:lnTo>
                    <a:lnTo>
                      <a:pt x="16466" y="11864"/>
                    </a:lnTo>
                    <a:lnTo>
                      <a:pt x="16814" y="11690"/>
                    </a:lnTo>
                    <a:lnTo>
                      <a:pt x="17113" y="11491"/>
                    </a:lnTo>
                    <a:lnTo>
                      <a:pt x="17411" y="11267"/>
                    </a:lnTo>
                    <a:lnTo>
                      <a:pt x="17685" y="11043"/>
                    </a:lnTo>
                    <a:lnTo>
                      <a:pt x="17958" y="10795"/>
                    </a:lnTo>
                    <a:lnTo>
                      <a:pt x="18207" y="10521"/>
                    </a:lnTo>
                    <a:lnTo>
                      <a:pt x="18655" y="9999"/>
                    </a:lnTo>
                    <a:lnTo>
                      <a:pt x="18306" y="9601"/>
                    </a:lnTo>
                    <a:lnTo>
                      <a:pt x="17933" y="9228"/>
                    </a:lnTo>
                    <a:lnTo>
                      <a:pt x="17511" y="8904"/>
                    </a:lnTo>
                    <a:lnTo>
                      <a:pt x="17063" y="8606"/>
                    </a:lnTo>
                    <a:lnTo>
                      <a:pt x="16590" y="8357"/>
                    </a:lnTo>
                    <a:lnTo>
                      <a:pt x="16068" y="8133"/>
                    </a:lnTo>
                    <a:lnTo>
                      <a:pt x="15546" y="7934"/>
                    </a:lnTo>
                    <a:lnTo>
                      <a:pt x="14998" y="7810"/>
                    </a:lnTo>
                    <a:lnTo>
                      <a:pt x="14874" y="7760"/>
                    </a:lnTo>
                    <a:lnTo>
                      <a:pt x="14775" y="7661"/>
                    </a:lnTo>
                    <a:lnTo>
                      <a:pt x="14725" y="7536"/>
                    </a:lnTo>
                    <a:lnTo>
                      <a:pt x="14725" y="7387"/>
                    </a:lnTo>
                    <a:lnTo>
                      <a:pt x="14775" y="7263"/>
                    </a:lnTo>
                    <a:lnTo>
                      <a:pt x="14874" y="7163"/>
                    </a:lnTo>
                    <a:lnTo>
                      <a:pt x="14998" y="7114"/>
                    </a:lnTo>
                    <a:lnTo>
                      <a:pt x="15148" y="7114"/>
                    </a:lnTo>
                    <a:lnTo>
                      <a:pt x="15720" y="7263"/>
                    </a:lnTo>
                    <a:lnTo>
                      <a:pt x="16267" y="7437"/>
                    </a:lnTo>
                    <a:lnTo>
                      <a:pt x="16814" y="7661"/>
                    </a:lnTo>
                    <a:lnTo>
                      <a:pt x="17336" y="7934"/>
                    </a:lnTo>
                    <a:lnTo>
                      <a:pt x="17809" y="8258"/>
                    </a:lnTo>
                    <a:lnTo>
                      <a:pt x="18257" y="8581"/>
                    </a:lnTo>
                    <a:lnTo>
                      <a:pt x="18680" y="8954"/>
                    </a:lnTo>
                    <a:lnTo>
                      <a:pt x="19053" y="9377"/>
                    </a:lnTo>
                    <a:lnTo>
                      <a:pt x="19202" y="9029"/>
                    </a:lnTo>
                    <a:lnTo>
                      <a:pt x="19351" y="8705"/>
                    </a:lnTo>
                    <a:lnTo>
                      <a:pt x="19451" y="8357"/>
                    </a:lnTo>
                    <a:lnTo>
                      <a:pt x="19550" y="8009"/>
                    </a:lnTo>
                    <a:lnTo>
                      <a:pt x="19625" y="7661"/>
                    </a:lnTo>
                    <a:lnTo>
                      <a:pt x="19674" y="7313"/>
                    </a:lnTo>
                    <a:lnTo>
                      <a:pt x="19724" y="6964"/>
                    </a:lnTo>
                    <a:lnTo>
                      <a:pt x="19724" y="6616"/>
                    </a:lnTo>
                    <a:lnTo>
                      <a:pt x="19724" y="6268"/>
                    </a:lnTo>
                    <a:lnTo>
                      <a:pt x="19699" y="5920"/>
                    </a:lnTo>
                    <a:lnTo>
                      <a:pt x="19674" y="5547"/>
                    </a:lnTo>
                    <a:lnTo>
                      <a:pt x="19600" y="5198"/>
                    </a:lnTo>
                    <a:lnTo>
                      <a:pt x="19525" y="4850"/>
                    </a:lnTo>
                    <a:lnTo>
                      <a:pt x="19426" y="4527"/>
                    </a:lnTo>
                    <a:lnTo>
                      <a:pt x="19301" y="4179"/>
                    </a:lnTo>
                    <a:lnTo>
                      <a:pt x="19152" y="3855"/>
                    </a:lnTo>
                    <a:lnTo>
                      <a:pt x="18978" y="3532"/>
                    </a:lnTo>
                    <a:lnTo>
                      <a:pt x="18804" y="3234"/>
                    </a:lnTo>
                    <a:lnTo>
                      <a:pt x="18630" y="2935"/>
                    </a:lnTo>
                    <a:lnTo>
                      <a:pt x="18406" y="2661"/>
                    </a:lnTo>
                    <a:lnTo>
                      <a:pt x="18182" y="2363"/>
                    </a:lnTo>
                    <a:lnTo>
                      <a:pt x="17958" y="2089"/>
                    </a:lnTo>
                    <a:lnTo>
                      <a:pt x="17685" y="1841"/>
                    </a:lnTo>
                    <a:lnTo>
                      <a:pt x="17436" y="1592"/>
                    </a:lnTo>
                    <a:lnTo>
                      <a:pt x="17137" y="1343"/>
                    </a:lnTo>
                    <a:lnTo>
                      <a:pt x="16864" y="1119"/>
                    </a:lnTo>
                    <a:lnTo>
                      <a:pt x="16541" y="896"/>
                    </a:lnTo>
                    <a:lnTo>
                      <a:pt x="16242" y="697"/>
                    </a:lnTo>
                    <a:lnTo>
                      <a:pt x="15894" y="498"/>
                    </a:lnTo>
                    <a:lnTo>
                      <a:pt x="15570" y="323"/>
                    </a:lnTo>
                    <a:lnTo>
                      <a:pt x="15222" y="149"/>
                    </a:lnTo>
                    <a:lnTo>
                      <a:pt x="1487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4"/>
              <p:cNvSpPr/>
              <p:nvPr/>
            </p:nvSpPr>
            <p:spPr>
              <a:xfrm>
                <a:off x="2636107" y="2212429"/>
                <a:ext cx="292830" cy="384640"/>
              </a:xfrm>
              <a:custGeom>
                <a:rect b="b" l="l" r="r" t="t"/>
                <a:pathLst>
                  <a:path extrusionOk="0" h="18656" w="14203">
                    <a:moveTo>
                      <a:pt x="4826" y="1"/>
                    </a:moveTo>
                    <a:lnTo>
                      <a:pt x="4453" y="26"/>
                    </a:lnTo>
                    <a:lnTo>
                      <a:pt x="4104" y="76"/>
                    </a:lnTo>
                    <a:lnTo>
                      <a:pt x="3756" y="125"/>
                    </a:lnTo>
                    <a:lnTo>
                      <a:pt x="3433" y="200"/>
                    </a:lnTo>
                    <a:lnTo>
                      <a:pt x="3109" y="299"/>
                    </a:lnTo>
                    <a:lnTo>
                      <a:pt x="2786" y="399"/>
                    </a:lnTo>
                    <a:lnTo>
                      <a:pt x="2488" y="523"/>
                    </a:lnTo>
                    <a:lnTo>
                      <a:pt x="2115" y="722"/>
                    </a:lnTo>
                    <a:lnTo>
                      <a:pt x="1791" y="971"/>
                    </a:lnTo>
                    <a:lnTo>
                      <a:pt x="1518" y="1220"/>
                    </a:lnTo>
                    <a:lnTo>
                      <a:pt x="1294" y="1493"/>
                    </a:lnTo>
                    <a:lnTo>
                      <a:pt x="1095" y="1792"/>
                    </a:lnTo>
                    <a:lnTo>
                      <a:pt x="946" y="2115"/>
                    </a:lnTo>
                    <a:lnTo>
                      <a:pt x="821" y="2438"/>
                    </a:lnTo>
                    <a:lnTo>
                      <a:pt x="722" y="2762"/>
                    </a:lnTo>
                    <a:lnTo>
                      <a:pt x="1169" y="2538"/>
                    </a:lnTo>
                    <a:lnTo>
                      <a:pt x="1642" y="2339"/>
                    </a:lnTo>
                    <a:lnTo>
                      <a:pt x="2139" y="2190"/>
                    </a:lnTo>
                    <a:lnTo>
                      <a:pt x="2637" y="2040"/>
                    </a:lnTo>
                    <a:lnTo>
                      <a:pt x="3159" y="1916"/>
                    </a:lnTo>
                    <a:lnTo>
                      <a:pt x="3657" y="1841"/>
                    </a:lnTo>
                    <a:lnTo>
                      <a:pt x="4179" y="1767"/>
                    </a:lnTo>
                    <a:lnTo>
                      <a:pt x="4726" y="1742"/>
                    </a:lnTo>
                    <a:lnTo>
                      <a:pt x="5248" y="1717"/>
                    </a:lnTo>
                    <a:lnTo>
                      <a:pt x="5796" y="1742"/>
                    </a:lnTo>
                    <a:lnTo>
                      <a:pt x="6318" y="1792"/>
                    </a:lnTo>
                    <a:lnTo>
                      <a:pt x="6840" y="1866"/>
                    </a:lnTo>
                    <a:lnTo>
                      <a:pt x="7388" y="1966"/>
                    </a:lnTo>
                    <a:lnTo>
                      <a:pt x="7910" y="2090"/>
                    </a:lnTo>
                    <a:lnTo>
                      <a:pt x="8432" y="2264"/>
                    </a:lnTo>
                    <a:lnTo>
                      <a:pt x="8954" y="2438"/>
                    </a:lnTo>
                    <a:lnTo>
                      <a:pt x="9079" y="2513"/>
                    </a:lnTo>
                    <a:lnTo>
                      <a:pt x="9153" y="2637"/>
                    </a:lnTo>
                    <a:lnTo>
                      <a:pt x="9178" y="2762"/>
                    </a:lnTo>
                    <a:lnTo>
                      <a:pt x="9153" y="2911"/>
                    </a:lnTo>
                    <a:lnTo>
                      <a:pt x="9079" y="3010"/>
                    </a:lnTo>
                    <a:lnTo>
                      <a:pt x="8954" y="3110"/>
                    </a:lnTo>
                    <a:lnTo>
                      <a:pt x="8830" y="3135"/>
                    </a:lnTo>
                    <a:lnTo>
                      <a:pt x="8681" y="3110"/>
                    </a:lnTo>
                    <a:lnTo>
                      <a:pt x="8159" y="2911"/>
                    </a:lnTo>
                    <a:lnTo>
                      <a:pt x="7636" y="2762"/>
                    </a:lnTo>
                    <a:lnTo>
                      <a:pt x="7089" y="2637"/>
                    </a:lnTo>
                    <a:lnTo>
                      <a:pt x="6542" y="2538"/>
                    </a:lnTo>
                    <a:lnTo>
                      <a:pt x="6020" y="2463"/>
                    </a:lnTo>
                    <a:lnTo>
                      <a:pt x="5472" y="2438"/>
                    </a:lnTo>
                    <a:lnTo>
                      <a:pt x="4925" y="2438"/>
                    </a:lnTo>
                    <a:lnTo>
                      <a:pt x="4403" y="2463"/>
                    </a:lnTo>
                    <a:lnTo>
                      <a:pt x="3856" y="2513"/>
                    </a:lnTo>
                    <a:lnTo>
                      <a:pt x="3333" y="2612"/>
                    </a:lnTo>
                    <a:lnTo>
                      <a:pt x="2811" y="2712"/>
                    </a:lnTo>
                    <a:lnTo>
                      <a:pt x="2314" y="2861"/>
                    </a:lnTo>
                    <a:lnTo>
                      <a:pt x="1816" y="3035"/>
                    </a:lnTo>
                    <a:lnTo>
                      <a:pt x="1344" y="3234"/>
                    </a:lnTo>
                    <a:lnTo>
                      <a:pt x="871" y="3483"/>
                    </a:lnTo>
                    <a:lnTo>
                      <a:pt x="423" y="3732"/>
                    </a:lnTo>
                    <a:lnTo>
                      <a:pt x="274" y="4378"/>
                    </a:lnTo>
                    <a:lnTo>
                      <a:pt x="125" y="5000"/>
                    </a:lnTo>
                    <a:lnTo>
                      <a:pt x="50" y="5622"/>
                    </a:lnTo>
                    <a:lnTo>
                      <a:pt x="0" y="5945"/>
                    </a:lnTo>
                    <a:lnTo>
                      <a:pt x="0" y="6244"/>
                    </a:lnTo>
                    <a:lnTo>
                      <a:pt x="0" y="7637"/>
                    </a:lnTo>
                    <a:lnTo>
                      <a:pt x="771" y="7438"/>
                    </a:lnTo>
                    <a:lnTo>
                      <a:pt x="1543" y="7313"/>
                    </a:lnTo>
                    <a:lnTo>
                      <a:pt x="2338" y="7214"/>
                    </a:lnTo>
                    <a:lnTo>
                      <a:pt x="3109" y="7189"/>
                    </a:lnTo>
                    <a:lnTo>
                      <a:pt x="3905" y="7214"/>
                    </a:lnTo>
                    <a:lnTo>
                      <a:pt x="4701" y="7264"/>
                    </a:lnTo>
                    <a:lnTo>
                      <a:pt x="5522" y="7388"/>
                    </a:lnTo>
                    <a:lnTo>
                      <a:pt x="6318" y="7562"/>
                    </a:lnTo>
                    <a:lnTo>
                      <a:pt x="6467" y="7637"/>
                    </a:lnTo>
                    <a:lnTo>
                      <a:pt x="6542" y="7736"/>
                    </a:lnTo>
                    <a:lnTo>
                      <a:pt x="6592" y="7861"/>
                    </a:lnTo>
                    <a:lnTo>
                      <a:pt x="6592" y="8010"/>
                    </a:lnTo>
                    <a:lnTo>
                      <a:pt x="6517" y="8134"/>
                    </a:lnTo>
                    <a:lnTo>
                      <a:pt x="6417" y="8234"/>
                    </a:lnTo>
                    <a:lnTo>
                      <a:pt x="6293" y="8259"/>
                    </a:lnTo>
                    <a:lnTo>
                      <a:pt x="6219" y="8283"/>
                    </a:lnTo>
                    <a:lnTo>
                      <a:pt x="6169" y="8259"/>
                    </a:lnTo>
                    <a:lnTo>
                      <a:pt x="5373" y="8084"/>
                    </a:lnTo>
                    <a:lnTo>
                      <a:pt x="4577" y="7985"/>
                    </a:lnTo>
                    <a:lnTo>
                      <a:pt x="3806" y="7910"/>
                    </a:lnTo>
                    <a:lnTo>
                      <a:pt x="3035" y="7885"/>
                    </a:lnTo>
                    <a:lnTo>
                      <a:pt x="2264" y="7935"/>
                    </a:lnTo>
                    <a:lnTo>
                      <a:pt x="1518" y="8035"/>
                    </a:lnTo>
                    <a:lnTo>
                      <a:pt x="747" y="8184"/>
                    </a:lnTo>
                    <a:lnTo>
                      <a:pt x="0" y="8383"/>
                    </a:lnTo>
                    <a:lnTo>
                      <a:pt x="0" y="13905"/>
                    </a:lnTo>
                    <a:lnTo>
                      <a:pt x="299" y="13730"/>
                    </a:lnTo>
                    <a:lnTo>
                      <a:pt x="597" y="13581"/>
                    </a:lnTo>
                    <a:lnTo>
                      <a:pt x="896" y="13432"/>
                    </a:lnTo>
                    <a:lnTo>
                      <a:pt x="1244" y="13332"/>
                    </a:lnTo>
                    <a:lnTo>
                      <a:pt x="1592" y="13233"/>
                    </a:lnTo>
                    <a:lnTo>
                      <a:pt x="1940" y="13134"/>
                    </a:lnTo>
                    <a:lnTo>
                      <a:pt x="2687" y="12984"/>
                    </a:lnTo>
                    <a:lnTo>
                      <a:pt x="3184" y="12910"/>
                    </a:lnTo>
                    <a:lnTo>
                      <a:pt x="3682" y="12860"/>
                    </a:lnTo>
                    <a:lnTo>
                      <a:pt x="4179" y="12885"/>
                    </a:lnTo>
                    <a:lnTo>
                      <a:pt x="4676" y="12910"/>
                    </a:lnTo>
                    <a:lnTo>
                      <a:pt x="5174" y="12984"/>
                    </a:lnTo>
                    <a:lnTo>
                      <a:pt x="5671" y="13109"/>
                    </a:lnTo>
                    <a:lnTo>
                      <a:pt x="6119" y="13258"/>
                    </a:lnTo>
                    <a:lnTo>
                      <a:pt x="6592" y="13432"/>
                    </a:lnTo>
                    <a:lnTo>
                      <a:pt x="6691" y="13531"/>
                    </a:lnTo>
                    <a:lnTo>
                      <a:pt x="6766" y="13631"/>
                    </a:lnTo>
                    <a:lnTo>
                      <a:pt x="6791" y="13780"/>
                    </a:lnTo>
                    <a:lnTo>
                      <a:pt x="6766" y="13905"/>
                    </a:lnTo>
                    <a:lnTo>
                      <a:pt x="6666" y="14029"/>
                    </a:lnTo>
                    <a:lnTo>
                      <a:pt x="6567" y="14104"/>
                    </a:lnTo>
                    <a:lnTo>
                      <a:pt x="6417" y="14128"/>
                    </a:lnTo>
                    <a:lnTo>
                      <a:pt x="6293" y="14079"/>
                    </a:lnTo>
                    <a:lnTo>
                      <a:pt x="5895" y="13929"/>
                    </a:lnTo>
                    <a:lnTo>
                      <a:pt x="5472" y="13780"/>
                    </a:lnTo>
                    <a:lnTo>
                      <a:pt x="5025" y="13681"/>
                    </a:lnTo>
                    <a:lnTo>
                      <a:pt x="4602" y="13631"/>
                    </a:lnTo>
                    <a:lnTo>
                      <a:pt x="4154" y="13581"/>
                    </a:lnTo>
                    <a:lnTo>
                      <a:pt x="3706" y="13581"/>
                    </a:lnTo>
                    <a:lnTo>
                      <a:pt x="3259" y="13606"/>
                    </a:lnTo>
                    <a:lnTo>
                      <a:pt x="2836" y="13681"/>
                    </a:lnTo>
                    <a:lnTo>
                      <a:pt x="1965" y="13855"/>
                    </a:lnTo>
                    <a:lnTo>
                      <a:pt x="1567" y="13979"/>
                    </a:lnTo>
                    <a:lnTo>
                      <a:pt x="1219" y="14079"/>
                    </a:lnTo>
                    <a:lnTo>
                      <a:pt x="871" y="14228"/>
                    </a:lnTo>
                    <a:lnTo>
                      <a:pt x="548" y="14402"/>
                    </a:lnTo>
                    <a:lnTo>
                      <a:pt x="274" y="14601"/>
                    </a:lnTo>
                    <a:lnTo>
                      <a:pt x="0" y="14850"/>
                    </a:lnTo>
                    <a:lnTo>
                      <a:pt x="0" y="17959"/>
                    </a:lnTo>
                    <a:lnTo>
                      <a:pt x="274" y="18108"/>
                    </a:lnTo>
                    <a:lnTo>
                      <a:pt x="548" y="18257"/>
                    </a:lnTo>
                    <a:lnTo>
                      <a:pt x="821" y="18382"/>
                    </a:lnTo>
                    <a:lnTo>
                      <a:pt x="1120" y="18481"/>
                    </a:lnTo>
                    <a:lnTo>
                      <a:pt x="1418" y="18556"/>
                    </a:lnTo>
                    <a:lnTo>
                      <a:pt x="1766" y="18605"/>
                    </a:lnTo>
                    <a:lnTo>
                      <a:pt x="2139" y="18630"/>
                    </a:lnTo>
                    <a:lnTo>
                      <a:pt x="2537" y="18655"/>
                    </a:lnTo>
                    <a:lnTo>
                      <a:pt x="3010" y="18630"/>
                    </a:lnTo>
                    <a:lnTo>
                      <a:pt x="3458" y="18556"/>
                    </a:lnTo>
                    <a:lnTo>
                      <a:pt x="3856" y="18456"/>
                    </a:lnTo>
                    <a:lnTo>
                      <a:pt x="4229" y="18307"/>
                    </a:lnTo>
                    <a:lnTo>
                      <a:pt x="4477" y="18183"/>
                    </a:lnTo>
                    <a:lnTo>
                      <a:pt x="4701" y="18009"/>
                    </a:lnTo>
                    <a:lnTo>
                      <a:pt x="4900" y="17834"/>
                    </a:lnTo>
                    <a:lnTo>
                      <a:pt x="5050" y="17635"/>
                    </a:lnTo>
                    <a:lnTo>
                      <a:pt x="4776" y="17511"/>
                    </a:lnTo>
                    <a:lnTo>
                      <a:pt x="4502" y="17362"/>
                    </a:lnTo>
                    <a:lnTo>
                      <a:pt x="4229" y="17213"/>
                    </a:lnTo>
                    <a:lnTo>
                      <a:pt x="4005" y="17038"/>
                    </a:lnTo>
                    <a:lnTo>
                      <a:pt x="3781" y="16840"/>
                    </a:lnTo>
                    <a:lnTo>
                      <a:pt x="3557" y="16616"/>
                    </a:lnTo>
                    <a:lnTo>
                      <a:pt x="3383" y="16417"/>
                    </a:lnTo>
                    <a:lnTo>
                      <a:pt x="3209" y="16168"/>
                    </a:lnTo>
                    <a:lnTo>
                      <a:pt x="3159" y="16044"/>
                    </a:lnTo>
                    <a:lnTo>
                      <a:pt x="3184" y="15894"/>
                    </a:lnTo>
                    <a:lnTo>
                      <a:pt x="3234" y="15770"/>
                    </a:lnTo>
                    <a:lnTo>
                      <a:pt x="3333" y="15670"/>
                    </a:lnTo>
                    <a:lnTo>
                      <a:pt x="3458" y="15621"/>
                    </a:lnTo>
                    <a:lnTo>
                      <a:pt x="3607" y="15646"/>
                    </a:lnTo>
                    <a:lnTo>
                      <a:pt x="3731" y="15695"/>
                    </a:lnTo>
                    <a:lnTo>
                      <a:pt x="3831" y="15795"/>
                    </a:lnTo>
                    <a:lnTo>
                      <a:pt x="3980" y="15994"/>
                    </a:lnTo>
                    <a:lnTo>
                      <a:pt x="4129" y="16193"/>
                    </a:lnTo>
                    <a:lnTo>
                      <a:pt x="4328" y="16392"/>
                    </a:lnTo>
                    <a:lnTo>
                      <a:pt x="4527" y="16541"/>
                    </a:lnTo>
                    <a:lnTo>
                      <a:pt x="4751" y="16715"/>
                    </a:lnTo>
                    <a:lnTo>
                      <a:pt x="5000" y="16840"/>
                    </a:lnTo>
                    <a:lnTo>
                      <a:pt x="5248" y="16964"/>
                    </a:lnTo>
                    <a:lnTo>
                      <a:pt x="5522" y="17063"/>
                    </a:lnTo>
                    <a:lnTo>
                      <a:pt x="5547" y="17063"/>
                    </a:lnTo>
                    <a:lnTo>
                      <a:pt x="5920" y="17014"/>
                    </a:lnTo>
                    <a:lnTo>
                      <a:pt x="6268" y="16964"/>
                    </a:lnTo>
                    <a:lnTo>
                      <a:pt x="6641" y="16864"/>
                    </a:lnTo>
                    <a:lnTo>
                      <a:pt x="6990" y="16740"/>
                    </a:lnTo>
                    <a:lnTo>
                      <a:pt x="7338" y="16591"/>
                    </a:lnTo>
                    <a:lnTo>
                      <a:pt x="7661" y="16417"/>
                    </a:lnTo>
                    <a:lnTo>
                      <a:pt x="7960" y="16243"/>
                    </a:lnTo>
                    <a:lnTo>
                      <a:pt x="8258" y="16044"/>
                    </a:lnTo>
                    <a:lnTo>
                      <a:pt x="8532" y="15820"/>
                    </a:lnTo>
                    <a:lnTo>
                      <a:pt x="8805" y="15571"/>
                    </a:lnTo>
                    <a:lnTo>
                      <a:pt x="9029" y="15322"/>
                    </a:lnTo>
                    <a:lnTo>
                      <a:pt x="9228" y="15049"/>
                    </a:lnTo>
                    <a:lnTo>
                      <a:pt x="9427" y="14775"/>
                    </a:lnTo>
                    <a:lnTo>
                      <a:pt x="9576" y="14477"/>
                    </a:lnTo>
                    <a:lnTo>
                      <a:pt x="9701" y="14178"/>
                    </a:lnTo>
                    <a:lnTo>
                      <a:pt x="9775" y="13880"/>
                    </a:lnTo>
                    <a:lnTo>
                      <a:pt x="9850" y="13556"/>
                    </a:lnTo>
                    <a:lnTo>
                      <a:pt x="9875" y="13233"/>
                    </a:lnTo>
                    <a:lnTo>
                      <a:pt x="9924" y="12537"/>
                    </a:lnTo>
                    <a:lnTo>
                      <a:pt x="9949" y="12014"/>
                    </a:lnTo>
                    <a:lnTo>
                      <a:pt x="9900" y="11989"/>
                    </a:lnTo>
                    <a:lnTo>
                      <a:pt x="9576" y="11790"/>
                    </a:lnTo>
                    <a:lnTo>
                      <a:pt x="9253" y="11591"/>
                    </a:lnTo>
                    <a:lnTo>
                      <a:pt x="8905" y="11417"/>
                    </a:lnTo>
                    <a:lnTo>
                      <a:pt x="8557" y="11243"/>
                    </a:lnTo>
                    <a:lnTo>
                      <a:pt x="7835" y="10945"/>
                    </a:lnTo>
                    <a:lnTo>
                      <a:pt x="7089" y="10696"/>
                    </a:lnTo>
                    <a:lnTo>
                      <a:pt x="6318" y="10522"/>
                    </a:lnTo>
                    <a:lnTo>
                      <a:pt x="5920" y="10447"/>
                    </a:lnTo>
                    <a:lnTo>
                      <a:pt x="5522" y="10373"/>
                    </a:lnTo>
                    <a:lnTo>
                      <a:pt x="5124" y="10323"/>
                    </a:lnTo>
                    <a:lnTo>
                      <a:pt x="4726" y="10298"/>
                    </a:lnTo>
                    <a:lnTo>
                      <a:pt x="3930" y="10298"/>
                    </a:lnTo>
                    <a:lnTo>
                      <a:pt x="3781" y="10248"/>
                    </a:lnTo>
                    <a:lnTo>
                      <a:pt x="3682" y="10174"/>
                    </a:lnTo>
                    <a:lnTo>
                      <a:pt x="3607" y="10074"/>
                    </a:lnTo>
                    <a:lnTo>
                      <a:pt x="3557" y="9950"/>
                    </a:lnTo>
                    <a:lnTo>
                      <a:pt x="3582" y="9801"/>
                    </a:lnTo>
                    <a:lnTo>
                      <a:pt x="3657" y="9676"/>
                    </a:lnTo>
                    <a:lnTo>
                      <a:pt x="3781" y="9602"/>
                    </a:lnTo>
                    <a:lnTo>
                      <a:pt x="3930" y="9577"/>
                    </a:lnTo>
                    <a:lnTo>
                      <a:pt x="4751" y="9577"/>
                    </a:lnTo>
                    <a:lnTo>
                      <a:pt x="5547" y="9651"/>
                    </a:lnTo>
                    <a:lnTo>
                      <a:pt x="6343" y="9801"/>
                    </a:lnTo>
                    <a:lnTo>
                      <a:pt x="7139" y="9975"/>
                    </a:lnTo>
                    <a:lnTo>
                      <a:pt x="7910" y="10223"/>
                    </a:lnTo>
                    <a:lnTo>
                      <a:pt x="8631" y="10497"/>
                    </a:lnTo>
                    <a:lnTo>
                      <a:pt x="9352" y="10845"/>
                    </a:lnTo>
                    <a:lnTo>
                      <a:pt x="10024" y="11243"/>
                    </a:lnTo>
                    <a:lnTo>
                      <a:pt x="10099" y="10895"/>
                    </a:lnTo>
                    <a:lnTo>
                      <a:pt x="10223" y="10547"/>
                    </a:lnTo>
                    <a:lnTo>
                      <a:pt x="10372" y="10223"/>
                    </a:lnTo>
                    <a:lnTo>
                      <a:pt x="10546" y="9900"/>
                    </a:lnTo>
                    <a:lnTo>
                      <a:pt x="10770" y="9602"/>
                    </a:lnTo>
                    <a:lnTo>
                      <a:pt x="10994" y="9328"/>
                    </a:lnTo>
                    <a:lnTo>
                      <a:pt x="11218" y="9079"/>
                    </a:lnTo>
                    <a:lnTo>
                      <a:pt x="11491" y="8806"/>
                    </a:lnTo>
                    <a:lnTo>
                      <a:pt x="11989" y="8333"/>
                    </a:lnTo>
                    <a:lnTo>
                      <a:pt x="12188" y="8159"/>
                    </a:lnTo>
                    <a:lnTo>
                      <a:pt x="12238" y="8109"/>
                    </a:lnTo>
                    <a:lnTo>
                      <a:pt x="11715" y="7637"/>
                    </a:lnTo>
                    <a:lnTo>
                      <a:pt x="11442" y="7388"/>
                    </a:lnTo>
                    <a:lnTo>
                      <a:pt x="11143" y="7164"/>
                    </a:lnTo>
                    <a:lnTo>
                      <a:pt x="10845" y="6940"/>
                    </a:lnTo>
                    <a:lnTo>
                      <a:pt x="10497" y="6741"/>
                    </a:lnTo>
                    <a:lnTo>
                      <a:pt x="10148" y="6542"/>
                    </a:lnTo>
                    <a:lnTo>
                      <a:pt x="9750" y="6368"/>
                    </a:lnTo>
                    <a:lnTo>
                      <a:pt x="9352" y="6194"/>
                    </a:lnTo>
                    <a:lnTo>
                      <a:pt x="8905" y="6045"/>
                    </a:lnTo>
                    <a:lnTo>
                      <a:pt x="8432" y="5896"/>
                    </a:lnTo>
                    <a:lnTo>
                      <a:pt x="7935" y="5796"/>
                    </a:lnTo>
                    <a:lnTo>
                      <a:pt x="7388" y="5697"/>
                    </a:lnTo>
                    <a:lnTo>
                      <a:pt x="6815" y="5647"/>
                    </a:lnTo>
                    <a:lnTo>
                      <a:pt x="6194" y="5597"/>
                    </a:lnTo>
                    <a:lnTo>
                      <a:pt x="5522" y="5597"/>
                    </a:lnTo>
                    <a:lnTo>
                      <a:pt x="5373" y="5547"/>
                    </a:lnTo>
                    <a:lnTo>
                      <a:pt x="5273" y="5473"/>
                    </a:lnTo>
                    <a:lnTo>
                      <a:pt x="5199" y="5373"/>
                    </a:lnTo>
                    <a:lnTo>
                      <a:pt x="5174" y="5224"/>
                    </a:lnTo>
                    <a:lnTo>
                      <a:pt x="5199" y="5100"/>
                    </a:lnTo>
                    <a:lnTo>
                      <a:pt x="5273" y="4975"/>
                    </a:lnTo>
                    <a:lnTo>
                      <a:pt x="5373" y="4901"/>
                    </a:lnTo>
                    <a:lnTo>
                      <a:pt x="5522" y="4876"/>
                    </a:lnTo>
                    <a:lnTo>
                      <a:pt x="6243" y="4901"/>
                    </a:lnTo>
                    <a:lnTo>
                      <a:pt x="6915" y="4926"/>
                    </a:lnTo>
                    <a:lnTo>
                      <a:pt x="7537" y="5000"/>
                    </a:lnTo>
                    <a:lnTo>
                      <a:pt x="8109" y="5100"/>
                    </a:lnTo>
                    <a:lnTo>
                      <a:pt x="8656" y="5224"/>
                    </a:lnTo>
                    <a:lnTo>
                      <a:pt x="9153" y="5373"/>
                    </a:lnTo>
                    <a:lnTo>
                      <a:pt x="9626" y="5523"/>
                    </a:lnTo>
                    <a:lnTo>
                      <a:pt x="10074" y="5722"/>
                    </a:lnTo>
                    <a:lnTo>
                      <a:pt x="10497" y="5921"/>
                    </a:lnTo>
                    <a:lnTo>
                      <a:pt x="10870" y="6119"/>
                    </a:lnTo>
                    <a:lnTo>
                      <a:pt x="11243" y="6368"/>
                    </a:lnTo>
                    <a:lnTo>
                      <a:pt x="11591" y="6592"/>
                    </a:lnTo>
                    <a:lnTo>
                      <a:pt x="11914" y="6841"/>
                    </a:lnTo>
                    <a:lnTo>
                      <a:pt x="12213" y="7114"/>
                    </a:lnTo>
                    <a:lnTo>
                      <a:pt x="12760" y="7637"/>
                    </a:lnTo>
                    <a:lnTo>
                      <a:pt x="13058" y="7363"/>
                    </a:lnTo>
                    <a:lnTo>
                      <a:pt x="13332" y="7065"/>
                    </a:lnTo>
                    <a:lnTo>
                      <a:pt x="13556" y="6791"/>
                    </a:lnTo>
                    <a:lnTo>
                      <a:pt x="13780" y="6468"/>
                    </a:lnTo>
                    <a:lnTo>
                      <a:pt x="13904" y="6219"/>
                    </a:lnTo>
                    <a:lnTo>
                      <a:pt x="14028" y="5945"/>
                    </a:lnTo>
                    <a:lnTo>
                      <a:pt x="14103" y="5647"/>
                    </a:lnTo>
                    <a:lnTo>
                      <a:pt x="14178" y="5324"/>
                    </a:lnTo>
                    <a:lnTo>
                      <a:pt x="14203" y="5025"/>
                    </a:lnTo>
                    <a:lnTo>
                      <a:pt x="14178" y="4727"/>
                    </a:lnTo>
                    <a:lnTo>
                      <a:pt x="14103" y="4478"/>
                    </a:lnTo>
                    <a:lnTo>
                      <a:pt x="14053" y="4354"/>
                    </a:lnTo>
                    <a:lnTo>
                      <a:pt x="13979" y="4229"/>
                    </a:lnTo>
                    <a:lnTo>
                      <a:pt x="13630" y="3831"/>
                    </a:lnTo>
                    <a:lnTo>
                      <a:pt x="13556" y="3831"/>
                    </a:lnTo>
                    <a:lnTo>
                      <a:pt x="13282" y="3881"/>
                    </a:lnTo>
                    <a:lnTo>
                      <a:pt x="13034" y="3931"/>
                    </a:lnTo>
                    <a:lnTo>
                      <a:pt x="12760" y="4030"/>
                    </a:lnTo>
                    <a:lnTo>
                      <a:pt x="12536" y="4155"/>
                    </a:lnTo>
                    <a:lnTo>
                      <a:pt x="12312" y="4304"/>
                    </a:lnTo>
                    <a:lnTo>
                      <a:pt x="12138" y="4478"/>
                    </a:lnTo>
                    <a:lnTo>
                      <a:pt x="11989" y="4677"/>
                    </a:lnTo>
                    <a:lnTo>
                      <a:pt x="11889" y="4901"/>
                    </a:lnTo>
                    <a:lnTo>
                      <a:pt x="11840" y="4975"/>
                    </a:lnTo>
                    <a:lnTo>
                      <a:pt x="11740" y="5050"/>
                    </a:lnTo>
                    <a:lnTo>
                      <a:pt x="11666" y="5100"/>
                    </a:lnTo>
                    <a:lnTo>
                      <a:pt x="11541" y="5125"/>
                    </a:lnTo>
                    <a:lnTo>
                      <a:pt x="11417" y="5100"/>
                    </a:lnTo>
                    <a:lnTo>
                      <a:pt x="11292" y="5000"/>
                    </a:lnTo>
                    <a:lnTo>
                      <a:pt x="11218" y="4901"/>
                    </a:lnTo>
                    <a:lnTo>
                      <a:pt x="11193" y="4776"/>
                    </a:lnTo>
                    <a:lnTo>
                      <a:pt x="11218" y="4627"/>
                    </a:lnTo>
                    <a:lnTo>
                      <a:pt x="11342" y="4378"/>
                    </a:lnTo>
                    <a:lnTo>
                      <a:pt x="11516" y="4130"/>
                    </a:lnTo>
                    <a:lnTo>
                      <a:pt x="11715" y="3906"/>
                    </a:lnTo>
                    <a:lnTo>
                      <a:pt x="11939" y="3707"/>
                    </a:lnTo>
                    <a:lnTo>
                      <a:pt x="12188" y="3558"/>
                    </a:lnTo>
                    <a:lnTo>
                      <a:pt x="12461" y="3408"/>
                    </a:lnTo>
                    <a:lnTo>
                      <a:pt x="12735" y="3284"/>
                    </a:lnTo>
                    <a:lnTo>
                      <a:pt x="13034" y="3209"/>
                    </a:lnTo>
                    <a:lnTo>
                      <a:pt x="12536" y="2762"/>
                    </a:lnTo>
                    <a:lnTo>
                      <a:pt x="12014" y="2339"/>
                    </a:lnTo>
                    <a:lnTo>
                      <a:pt x="11467" y="1941"/>
                    </a:lnTo>
                    <a:lnTo>
                      <a:pt x="10870" y="1568"/>
                    </a:lnTo>
                    <a:lnTo>
                      <a:pt x="10273" y="1245"/>
                    </a:lnTo>
                    <a:lnTo>
                      <a:pt x="9626" y="946"/>
                    </a:lnTo>
                    <a:lnTo>
                      <a:pt x="8979" y="697"/>
                    </a:lnTo>
                    <a:lnTo>
                      <a:pt x="8308" y="449"/>
                    </a:lnTo>
                    <a:lnTo>
                      <a:pt x="7910" y="349"/>
                    </a:lnTo>
                    <a:lnTo>
                      <a:pt x="7512" y="250"/>
                    </a:lnTo>
                    <a:lnTo>
                      <a:pt x="7114" y="175"/>
                    </a:lnTo>
                    <a:lnTo>
                      <a:pt x="6716" y="100"/>
                    </a:lnTo>
                    <a:lnTo>
                      <a:pt x="6343" y="51"/>
                    </a:lnTo>
                    <a:lnTo>
                      <a:pt x="594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4"/>
              <p:cNvSpPr/>
              <p:nvPr/>
            </p:nvSpPr>
            <p:spPr>
              <a:xfrm>
                <a:off x="2328927" y="2212429"/>
                <a:ext cx="292336" cy="384640"/>
              </a:xfrm>
              <a:custGeom>
                <a:rect b="b" l="l" r="r" t="t"/>
                <a:pathLst>
                  <a:path extrusionOk="0" h="18656" w="14179">
                    <a:moveTo>
                      <a:pt x="8880" y="1"/>
                    </a:moveTo>
                    <a:lnTo>
                      <a:pt x="8159" y="26"/>
                    </a:lnTo>
                    <a:lnTo>
                      <a:pt x="7413" y="100"/>
                    </a:lnTo>
                    <a:lnTo>
                      <a:pt x="6642" y="250"/>
                    </a:lnTo>
                    <a:lnTo>
                      <a:pt x="5871" y="449"/>
                    </a:lnTo>
                    <a:lnTo>
                      <a:pt x="5199" y="697"/>
                    </a:lnTo>
                    <a:lnTo>
                      <a:pt x="4553" y="946"/>
                    </a:lnTo>
                    <a:lnTo>
                      <a:pt x="3931" y="1245"/>
                    </a:lnTo>
                    <a:lnTo>
                      <a:pt x="3309" y="1568"/>
                    </a:lnTo>
                    <a:lnTo>
                      <a:pt x="2737" y="1941"/>
                    </a:lnTo>
                    <a:lnTo>
                      <a:pt x="2165" y="2339"/>
                    </a:lnTo>
                    <a:lnTo>
                      <a:pt x="1642" y="2762"/>
                    </a:lnTo>
                    <a:lnTo>
                      <a:pt x="1145" y="3209"/>
                    </a:lnTo>
                    <a:lnTo>
                      <a:pt x="1444" y="3284"/>
                    </a:lnTo>
                    <a:lnTo>
                      <a:pt x="1742" y="3408"/>
                    </a:lnTo>
                    <a:lnTo>
                      <a:pt x="2016" y="3558"/>
                    </a:lnTo>
                    <a:lnTo>
                      <a:pt x="2264" y="3707"/>
                    </a:lnTo>
                    <a:lnTo>
                      <a:pt x="2488" y="3906"/>
                    </a:lnTo>
                    <a:lnTo>
                      <a:pt x="2687" y="4130"/>
                    </a:lnTo>
                    <a:lnTo>
                      <a:pt x="2836" y="4378"/>
                    </a:lnTo>
                    <a:lnTo>
                      <a:pt x="2961" y="4627"/>
                    </a:lnTo>
                    <a:lnTo>
                      <a:pt x="2986" y="4776"/>
                    </a:lnTo>
                    <a:lnTo>
                      <a:pt x="2961" y="4901"/>
                    </a:lnTo>
                    <a:lnTo>
                      <a:pt x="2886" y="5025"/>
                    </a:lnTo>
                    <a:lnTo>
                      <a:pt x="2762" y="5100"/>
                    </a:lnTo>
                    <a:lnTo>
                      <a:pt x="2637" y="5125"/>
                    </a:lnTo>
                    <a:lnTo>
                      <a:pt x="2538" y="5100"/>
                    </a:lnTo>
                    <a:lnTo>
                      <a:pt x="2438" y="5050"/>
                    </a:lnTo>
                    <a:lnTo>
                      <a:pt x="2364" y="4975"/>
                    </a:lnTo>
                    <a:lnTo>
                      <a:pt x="2314" y="4901"/>
                    </a:lnTo>
                    <a:lnTo>
                      <a:pt x="2190" y="4677"/>
                    </a:lnTo>
                    <a:lnTo>
                      <a:pt x="2040" y="4478"/>
                    </a:lnTo>
                    <a:lnTo>
                      <a:pt x="1866" y="4304"/>
                    </a:lnTo>
                    <a:lnTo>
                      <a:pt x="1642" y="4155"/>
                    </a:lnTo>
                    <a:lnTo>
                      <a:pt x="1419" y="4030"/>
                    </a:lnTo>
                    <a:lnTo>
                      <a:pt x="1170" y="3931"/>
                    </a:lnTo>
                    <a:lnTo>
                      <a:pt x="896" y="3881"/>
                    </a:lnTo>
                    <a:lnTo>
                      <a:pt x="623" y="3831"/>
                    </a:lnTo>
                    <a:lnTo>
                      <a:pt x="548" y="3831"/>
                    </a:lnTo>
                    <a:lnTo>
                      <a:pt x="200" y="4229"/>
                    </a:lnTo>
                    <a:lnTo>
                      <a:pt x="150" y="4354"/>
                    </a:lnTo>
                    <a:lnTo>
                      <a:pt x="76" y="4478"/>
                    </a:lnTo>
                    <a:lnTo>
                      <a:pt x="26" y="4752"/>
                    </a:lnTo>
                    <a:lnTo>
                      <a:pt x="1" y="5025"/>
                    </a:lnTo>
                    <a:lnTo>
                      <a:pt x="26" y="5324"/>
                    </a:lnTo>
                    <a:lnTo>
                      <a:pt x="76" y="5647"/>
                    </a:lnTo>
                    <a:lnTo>
                      <a:pt x="150" y="5945"/>
                    </a:lnTo>
                    <a:lnTo>
                      <a:pt x="275" y="6219"/>
                    </a:lnTo>
                    <a:lnTo>
                      <a:pt x="424" y="6468"/>
                    </a:lnTo>
                    <a:lnTo>
                      <a:pt x="623" y="6791"/>
                    </a:lnTo>
                    <a:lnTo>
                      <a:pt x="871" y="7065"/>
                    </a:lnTo>
                    <a:lnTo>
                      <a:pt x="1120" y="7363"/>
                    </a:lnTo>
                    <a:lnTo>
                      <a:pt x="1419" y="7637"/>
                    </a:lnTo>
                    <a:lnTo>
                      <a:pt x="1991" y="7114"/>
                    </a:lnTo>
                    <a:lnTo>
                      <a:pt x="2289" y="6841"/>
                    </a:lnTo>
                    <a:lnTo>
                      <a:pt x="2613" y="6592"/>
                    </a:lnTo>
                    <a:lnTo>
                      <a:pt x="2936" y="6368"/>
                    </a:lnTo>
                    <a:lnTo>
                      <a:pt x="3309" y="6119"/>
                    </a:lnTo>
                    <a:lnTo>
                      <a:pt x="3682" y="5921"/>
                    </a:lnTo>
                    <a:lnTo>
                      <a:pt x="4105" y="5722"/>
                    </a:lnTo>
                    <a:lnTo>
                      <a:pt x="4553" y="5523"/>
                    </a:lnTo>
                    <a:lnTo>
                      <a:pt x="5025" y="5373"/>
                    </a:lnTo>
                    <a:lnTo>
                      <a:pt x="5523" y="5224"/>
                    </a:lnTo>
                    <a:lnTo>
                      <a:pt x="6070" y="5100"/>
                    </a:lnTo>
                    <a:lnTo>
                      <a:pt x="6667" y="5000"/>
                    </a:lnTo>
                    <a:lnTo>
                      <a:pt x="7289" y="4926"/>
                    </a:lnTo>
                    <a:lnTo>
                      <a:pt x="7960" y="4901"/>
                    </a:lnTo>
                    <a:lnTo>
                      <a:pt x="8656" y="4876"/>
                    </a:lnTo>
                    <a:lnTo>
                      <a:pt x="8806" y="4901"/>
                    </a:lnTo>
                    <a:lnTo>
                      <a:pt x="8905" y="4975"/>
                    </a:lnTo>
                    <a:lnTo>
                      <a:pt x="9005" y="5100"/>
                    </a:lnTo>
                    <a:lnTo>
                      <a:pt x="9030" y="5224"/>
                    </a:lnTo>
                    <a:lnTo>
                      <a:pt x="9005" y="5373"/>
                    </a:lnTo>
                    <a:lnTo>
                      <a:pt x="8905" y="5473"/>
                    </a:lnTo>
                    <a:lnTo>
                      <a:pt x="8806" y="5547"/>
                    </a:lnTo>
                    <a:lnTo>
                      <a:pt x="8656" y="5597"/>
                    </a:lnTo>
                    <a:lnTo>
                      <a:pt x="8010" y="5597"/>
                    </a:lnTo>
                    <a:lnTo>
                      <a:pt x="7388" y="5647"/>
                    </a:lnTo>
                    <a:lnTo>
                      <a:pt x="6791" y="5697"/>
                    </a:lnTo>
                    <a:lnTo>
                      <a:pt x="6269" y="5796"/>
                    </a:lnTo>
                    <a:lnTo>
                      <a:pt x="5746" y="5896"/>
                    </a:lnTo>
                    <a:lnTo>
                      <a:pt x="5274" y="6045"/>
                    </a:lnTo>
                    <a:lnTo>
                      <a:pt x="4851" y="6194"/>
                    </a:lnTo>
                    <a:lnTo>
                      <a:pt x="4428" y="6368"/>
                    </a:lnTo>
                    <a:lnTo>
                      <a:pt x="4055" y="6542"/>
                    </a:lnTo>
                    <a:lnTo>
                      <a:pt x="3682" y="6741"/>
                    </a:lnTo>
                    <a:lnTo>
                      <a:pt x="3359" y="6940"/>
                    </a:lnTo>
                    <a:lnTo>
                      <a:pt x="3035" y="7164"/>
                    </a:lnTo>
                    <a:lnTo>
                      <a:pt x="2737" y="7388"/>
                    </a:lnTo>
                    <a:lnTo>
                      <a:pt x="2463" y="7637"/>
                    </a:lnTo>
                    <a:lnTo>
                      <a:pt x="1941" y="8109"/>
                    </a:lnTo>
                    <a:lnTo>
                      <a:pt x="1991" y="8159"/>
                    </a:lnTo>
                    <a:lnTo>
                      <a:pt x="2190" y="8333"/>
                    </a:lnTo>
                    <a:lnTo>
                      <a:pt x="2712" y="8806"/>
                    </a:lnTo>
                    <a:lnTo>
                      <a:pt x="2961" y="9079"/>
                    </a:lnTo>
                    <a:lnTo>
                      <a:pt x="3209" y="9328"/>
                    </a:lnTo>
                    <a:lnTo>
                      <a:pt x="3433" y="9602"/>
                    </a:lnTo>
                    <a:lnTo>
                      <a:pt x="3632" y="9900"/>
                    </a:lnTo>
                    <a:lnTo>
                      <a:pt x="3806" y="10223"/>
                    </a:lnTo>
                    <a:lnTo>
                      <a:pt x="3956" y="10547"/>
                    </a:lnTo>
                    <a:lnTo>
                      <a:pt x="4080" y="10895"/>
                    </a:lnTo>
                    <a:lnTo>
                      <a:pt x="4155" y="11243"/>
                    </a:lnTo>
                    <a:lnTo>
                      <a:pt x="4478" y="11044"/>
                    </a:lnTo>
                    <a:lnTo>
                      <a:pt x="4826" y="10845"/>
                    </a:lnTo>
                    <a:lnTo>
                      <a:pt x="5547" y="10497"/>
                    </a:lnTo>
                    <a:lnTo>
                      <a:pt x="6294" y="10223"/>
                    </a:lnTo>
                    <a:lnTo>
                      <a:pt x="7065" y="9975"/>
                    </a:lnTo>
                    <a:lnTo>
                      <a:pt x="7836" y="9801"/>
                    </a:lnTo>
                    <a:lnTo>
                      <a:pt x="8632" y="9651"/>
                    </a:lnTo>
                    <a:lnTo>
                      <a:pt x="9452" y="9577"/>
                    </a:lnTo>
                    <a:lnTo>
                      <a:pt x="10273" y="9577"/>
                    </a:lnTo>
                    <a:lnTo>
                      <a:pt x="10398" y="9602"/>
                    </a:lnTo>
                    <a:lnTo>
                      <a:pt x="10522" y="9676"/>
                    </a:lnTo>
                    <a:lnTo>
                      <a:pt x="10597" y="9801"/>
                    </a:lnTo>
                    <a:lnTo>
                      <a:pt x="10621" y="9950"/>
                    </a:lnTo>
                    <a:lnTo>
                      <a:pt x="10621" y="10000"/>
                    </a:lnTo>
                    <a:lnTo>
                      <a:pt x="10597" y="10074"/>
                    </a:lnTo>
                    <a:lnTo>
                      <a:pt x="10497" y="10174"/>
                    </a:lnTo>
                    <a:lnTo>
                      <a:pt x="10398" y="10248"/>
                    </a:lnTo>
                    <a:lnTo>
                      <a:pt x="10248" y="10298"/>
                    </a:lnTo>
                    <a:lnTo>
                      <a:pt x="9452" y="10298"/>
                    </a:lnTo>
                    <a:lnTo>
                      <a:pt x="9054" y="10323"/>
                    </a:lnTo>
                    <a:lnTo>
                      <a:pt x="8656" y="10373"/>
                    </a:lnTo>
                    <a:lnTo>
                      <a:pt x="7861" y="10522"/>
                    </a:lnTo>
                    <a:lnTo>
                      <a:pt x="7090" y="10696"/>
                    </a:lnTo>
                    <a:lnTo>
                      <a:pt x="6343" y="10945"/>
                    </a:lnTo>
                    <a:lnTo>
                      <a:pt x="5970" y="11094"/>
                    </a:lnTo>
                    <a:lnTo>
                      <a:pt x="5622" y="11243"/>
                    </a:lnTo>
                    <a:lnTo>
                      <a:pt x="5274" y="11417"/>
                    </a:lnTo>
                    <a:lnTo>
                      <a:pt x="4926" y="11591"/>
                    </a:lnTo>
                    <a:lnTo>
                      <a:pt x="4602" y="11790"/>
                    </a:lnTo>
                    <a:lnTo>
                      <a:pt x="4279" y="11989"/>
                    </a:lnTo>
                    <a:lnTo>
                      <a:pt x="4254" y="12014"/>
                    </a:lnTo>
                    <a:lnTo>
                      <a:pt x="4279" y="12537"/>
                    </a:lnTo>
                    <a:lnTo>
                      <a:pt x="4304" y="13233"/>
                    </a:lnTo>
                    <a:lnTo>
                      <a:pt x="4354" y="13556"/>
                    </a:lnTo>
                    <a:lnTo>
                      <a:pt x="4403" y="13880"/>
                    </a:lnTo>
                    <a:lnTo>
                      <a:pt x="4503" y="14178"/>
                    </a:lnTo>
                    <a:lnTo>
                      <a:pt x="4627" y="14477"/>
                    </a:lnTo>
                    <a:lnTo>
                      <a:pt x="4776" y="14775"/>
                    </a:lnTo>
                    <a:lnTo>
                      <a:pt x="4951" y="15049"/>
                    </a:lnTo>
                    <a:lnTo>
                      <a:pt x="5149" y="15322"/>
                    </a:lnTo>
                    <a:lnTo>
                      <a:pt x="5398" y="15571"/>
                    </a:lnTo>
                    <a:lnTo>
                      <a:pt x="5647" y="15820"/>
                    </a:lnTo>
                    <a:lnTo>
                      <a:pt x="5921" y="16044"/>
                    </a:lnTo>
                    <a:lnTo>
                      <a:pt x="6219" y="16243"/>
                    </a:lnTo>
                    <a:lnTo>
                      <a:pt x="6517" y="16417"/>
                    </a:lnTo>
                    <a:lnTo>
                      <a:pt x="6866" y="16591"/>
                    </a:lnTo>
                    <a:lnTo>
                      <a:pt x="7189" y="16740"/>
                    </a:lnTo>
                    <a:lnTo>
                      <a:pt x="7537" y="16864"/>
                    </a:lnTo>
                    <a:lnTo>
                      <a:pt x="7910" y="16964"/>
                    </a:lnTo>
                    <a:lnTo>
                      <a:pt x="8283" y="17014"/>
                    </a:lnTo>
                    <a:lnTo>
                      <a:pt x="8656" y="17063"/>
                    </a:lnTo>
                    <a:lnTo>
                      <a:pt x="8681" y="17063"/>
                    </a:lnTo>
                    <a:lnTo>
                      <a:pt x="8930" y="16964"/>
                    </a:lnTo>
                    <a:lnTo>
                      <a:pt x="9179" y="16840"/>
                    </a:lnTo>
                    <a:lnTo>
                      <a:pt x="9428" y="16715"/>
                    </a:lnTo>
                    <a:lnTo>
                      <a:pt x="9651" y="16541"/>
                    </a:lnTo>
                    <a:lnTo>
                      <a:pt x="9850" y="16392"/>
                    </a:lnTo>
                    <a:lnTo>
                      <a:pt x="10049" y="16193"/>
                    </a:lnTo>
                    <a:lnTo>
                      <a:pt x="10223" y="15994"/>
                    </a:lnTo>
                    <a:lnTo>
                      <a:pt x="10373" y="15795"/>
                    </a:lnTo>
                    <a:lnTo>
                      <a:pt x="10472" y="15695"/>
                    </a:lnTo>
                    <a:lnTo>
                      <a:pt x="10597" y="15646"/>
                    </a:lnTo>
                    <a:lnTo>
                      <a:pt x="10721" y="15621"/>
                    </a:lnTo>
                    <a:lnTo>
                      <a:pt x="10870" y="15670"/>
                    </a:lnTo>
                    <a:lnTo>
                      <a:pt x="10970" y="15770"/>
                    </a:lnTo>
                    <a:lnTo>
                      <a:pt x="11019" y="15894"/>
                    </a:lnTo>
                    <a:lnTo>
                      <a:pt x="11019" y="16044"/>
                    </a:lnTo>
                    <a:lnTo>
                      <a:pt x="10970" y="16168"/>
                    </a:lnTo>
                    <a:lnTo>
                      <a:pt x="10796" y="16417"/>
                    </a:lnTo>
                    <a:lnTo>
                      <a:pt x="10621" y="16641"/>
                    </a:lnTo>
                    <a:lnTo>
                      <a:pt x="10422" y="16840"/>
                    </a:lnTo>
                    <a:lnTo>
                      <a:pt x="10199" y="17038"/>
                    </a:lnTo>
                    <a:lnTo>
                      <a:pt x="9950" y="17213"/>
                    </a:lnTo>
                    <a:lnTo>
                      <a:pt x="9701" y="17362"/>
                    </a:lnTo>
                    <a:lnTo>
                      <a:pt x="9428" y="17511"/>
                    </a:lnTo>
                    <a:lnTo>
                      <a:pt x="9129" y="17635"/>
                    </a:lnTo>
                    <a:lnTo>
                      <a:pt x="9303" y="17834"/>
                    </a:lnTo>
                    <a:lnTo>
                      <a:pt x="9477" y="18009"/>
                    </a:lnTo>
                    <a:lnTo>
                      <a:pt x="9701" y="18183"/>
                    </a:lnTo>
                    <a:lnTo>
                      <a:pt x="9975" y="18307"/>
                    </a:lnTo>
                    <a:lnTo>
                      <a:pt x="10323" y="18456"/>
                    </a:lnTo>
                    <a:lnTo>
                      <a:pt x="10746" y="18556"/>
                    </a:lnTo>
                    <a:lnTo>
                      <a:pt x="11169" y="18630"/>
                    </a:lnTo>
                    <a:lnTo>
                      <a:pt x="11641" y="18655"/>
                    </a:lnTo>
                    <a:lnTo>
                      <a:pt x="12039" y="18630"/>
                    </a:lnTo>
                    <a:lnTo>
                      <a:pt x="12412" y="18605"/>
                    </a:lnTo>
                    <a:lnTo>
                      <a:pt x="12760" y="18556"/>
                    </a:lnTo>
                    <a:lnTo>
                      <a:pt x="13084" y="18481"/>
                    </a:lnTo>
                    <a:lnTo>
                      <a:pt x="13382" y="18382"/>
                    </a:lnTo>
                    <a:lnTo>
                      <a:pt x="13656" y="18257"/>
                    </a:lnTo>
                    <a:lnTo>
                      <a:pt x="13929" y="18108"/>
                    </a:lnTo>
                    <a:lnTo>
                      <a:pt x="14178" y="17959"/>
                    </a:lnTo>
                    <a:lnTo>
                      <a:pt x="14178" y="14850"/>
                    </a:lnTo>
                    <a:lnTo>
                      <a:pt x="13929" y="14601"/>
                    </a:lnTo>
                    <a:lnTo>
                      <a:pt x="13631" y="14402"/>
                    </a:lnTo>
                    <a:lnTo>
                      <a:pt x="13308" y="14228"/>
                    </a:lnTo>
                    <a:lnTo>
                      <a:pt x="12984" y="14079"/>
                    </a:lnTo>
                    <a:lnTo>
                      <a:pt x="12611" y="13979"/>
                    </a:lnTo>
                    <a:lnTo>
                      <a:pt x="12213" y="13855"/>
                    </a:lnTo>
                    <a:lnTo>
                      <a:pt x="11368" y="13681"/>
                    </a:lnTo>
                    <a:lnTo>
                      <a:pt x="10920" y="13606"/>
                    </a:lnTo>
                    <a:lnTo>
                      <a:pt x="10472" y="13581"/>
                    </a:lnTo>
                    <a:lnTo>
                      <a:pt x="10024" y="13581"/>
                    </a:lnTo>
                    <a:lnTo>
                      <a:pt x="9602" y="13631"/>
                    </a:lnTo>
                    <a:lnTo>
                      <a:pt x="9154" y="13681"/>
                    </a:lnTo>
                    <a:lnTo>
                      <a:pt x="8731" y="13780"/>
                    </a:lnTo>
                    <a:lnTo>
                      <a:pt x="8308" y="13929"/>
                    </a:lnTo>
                    <a:lnTo>
                      <a:pt x="7910" y="14079"/>
                    </a:lnTo>
                    <a:lnTo>
                      <a:pt x="7761" y="14104"/>
                    </a:lnTo>
                    <a:lnTo>
                      <a:pt x="7637" y="14104"/>
                    </a:lnTo>
                    <a:lnTo>
                      <a:pt x="7512" y="14029"/>
                    </a:lnTo>
                    <a:lnTo>
                      <a:pt x="7438" y="13905"/>
                    </a:lnTo>
                    <a:lnTo>
                      <a:pt x="7388" y="13780"/>
                    </a:lnTo>
                    <a:lnTo>
                      <a:pt x="7413" y="13631"/>
                    </a:lnTo>
                    <a:lnTo>
                      <a:pt x="7487" y="13531"/>
                    </a:lnTo>
                    <a:lnTo>
                      <a:pt x="7612" y="13432"/>
                    </a:lnTo>
                    <a:lnTo>
                      <a:pt x="8060" y="13258"/>
                    </a:lnTo>
                    <a:lnTo>
                      <a:pt x="8532" y="13109"/>
                    </a:lnTo>
                    <a:lnTo>
                      <a:pt x="9005" y="12984"/>
                    </a:lnTo>
                    <a:lnTo>
                      <a:pt x="9502" y="12910"/>
                    </a:lnTo>
                    <a:lnTo>
                      <a:pt x="10000" y="12885"/>
                    </a:lnTo>
                    <a:lnTo>
                      <a:pt x="10497" y="12860"/>
                    </a:lnTo>
                    <a:lnTo>
                      <a:pt x="10994" y="12910"/>
                    </a:lnTo>
                    <a:lnTo>
                      <a:pt x="11492" y="12984"/>
                    </a:lnTo>
                    <a:lnTo>
                      <a:pt x="12238" y="13134"/>
                    </a:lnTo>
                    <a:lnTo>
                      <a:pt x="12611" y="13233"/>
                    </a:lnTo>
                    <a:lnTo>
                      <a:pt x="12959" y="13332"/>
                    </a:lnTo>
                    <a:lnTo>
                      <a:pt x="13283" y="13432"/>
                    </a:lnTo>
                    <a:lnTo>
                      <a:pt x="13606" y="13581"/>
                    </a:lnTo>
                    <a:lnTo>
                      <a:pt x="13905" y="13730"/>
                    </a:lnTo>
                    <a:lnTo>
                      <a:pt x="14178" y="13905"/>
                    </a:lnTo>
                    <a:lnTo>
                      <a:pt x="14178" y="8383"/>
                    </a:lnTo>
                    <a:lnTo>
                      <a:pt x="13432" y="8184"/>
                    </a:lnTo>
                    <a:lnTo>
                      <a:pt x="12686" y="8035"/>
                    </a:lnTo>
                    <a:lnTo>
                      <a:pt x="11915" y="7935"/>
                    </a:lnTo>
                    <a:lnTo>
                      <a:pt x="11169" y="7885"/>
                    </a:lnTo>
                    <a:lnTo>
                      <a:pt x="10398" y="7910"/>
                    </a:lnTo>
                    <a:lnTo>
                      <a:pt x="9602" y="7985"/>
                    </a:lnTo>
                    <a:lnTo>
                      <a:pt x="8831" y="8084"/>
                    </a:lnTo>
                    <a:lnTo>
                      <a:pt x="8035" y="8259"/>
                    </a:lnTo>
                    <a:lnTo>
                      <a:pt x="7960" y="8283"/>
                    </a:lnTo>
                    <a:lnTo>
                      <a:pt x="7885" y="8259"/>
                    </a:lnTo>
                    <a:lnTo>
                      <a:pt x="7761" y="8234"/>
                    </a:lnTo>
                    <a:lnTo>
                      <a:pt x="7662" y="8134"/>
                    </a:lnTo>
                    <a:lnTo>
                      <a:pt x="7587" y="8010"/>
                    </a:lnTo>
                    <a:lnTo>
                      <a:pt x="7587" y="7861"/>
                    </a:lnTo>
                    <a:lnTo>
                      <a:pt x="7637" y="7736"/>
                    </a:lnTo>
                    <a:lnTo>
                      <a:pt x="7736" y="7637"/>
                    </a:lnTo>
                    <a:lnTo>
                      <a:pt x="7861" y="7562"/>
                    </a:lnTo>
                    <a:lnTo>
                      <a:pt x="8681" y="7388"/>
                    </a:lnTo>
                    <a:lnTo>
                      <a:pt x="9477" y="7264"/>
                    </a:lnTo>
                    <a:lnTo>
                      <a:pt x="10273" y="7189"/>
                    </a:lnTo>
                    <a:lnTo>
                      <a:pt x="11069" y="7189"/>
                    </a:lnTo>
                    <a:lnTo>
                      <a:pt x="11865" y="7214"/>
                    </a:lnTo>
                    <a:lnTo>
                      <a:pt x="12636" y="7313"/>
                    </a:lnTo>
                    <a:lnTo>
                      <a:pt x="13407" y="7438"/>
                    </a:lnTo>
                    <a:lnTo>
                      <a:pt x="14178" y="7637"/>
                    </a:lnTo>
                    <a:lnTo>
                      <a:pt x="14178" y="6244"/>
                    </a:lnTo>
                    <a:lnTo>
                      <a:pt x="14178" y="5945"/>
                    </a:lnTo>
                    <a:lnTo>
                      <a:pt x="14153" y="5622"/>
                    </a:lnTo>
                    <a:lnTo>
                      <a:pt x="14054" y="5000"/>
                    </a:lnTo>
                    <a:lnTo>
                      <a:pt x="13929" y="4378"/>
                    </a:lnTo>
                    <a:lnTo>
                      <a:pt x="13755" y="3732"/>
                    </a:lnTo>
                    <a:lnTo>
                      <a:pt x="13308" y="3483"/>
                    </a:lnTo>
                    <a:lnTo>
                      <a:pt x="12860" y="3234"/>
                    </a:lnTo>
                    <a:lnTo>
                      <a:pt x="12362" y="3035"/>
                    </a:lnTo>
                    <a:lnTo>
                      <a:pt x="11865" y="2861"/>
                    </a:lnTo>
                    <a:lnTo>
                      <a:pt x="11368" y="2712"/>
                    </a:lnTo>
                    <a:lnTo>
                      <a:pt x="10845" y="2612"/>
                    </a:lnTo>
                    <a:lnTo>
                      <a:pt x="10323" y="2513"/>
                    </a:lnTo>
                    <a:lnTo>
                      <a:pt x="9801" y="2463"/>
                    </a:lnTo>
                    <a:lnTo>
                      <a:pt x="9253" y="2438"/>
                    </a:lnTo>
                    <a:lnTo>
                      <a:pt x="8706" y="2438"/>
                    </a:lnTo>
                    <a:lnTo>
                      <a:pt x="8184" y="2463"/>
                    </a:lnTo>
                    <a:lnTo>
                      <a:pt x="7637" y="2538"/>
                    </a:lnTo>
                    <a:lnTo>
                      <a:pt x="7090" y="2637"/>
                    </a:lnTo>
                    <a:lnTo>
                      <a:pt x="6567" y="2762"/>
                    </a:lnTo>
                    <a:lnTo>
                      <a:pt x="6020" y="2911"/>
                    </a:lnTo>
                    <a:lnTo>
                      <a:pt x="5498" y="3110"/>
                    </a:lnTo>
                    <a:lnTo>
                      <a:pt x="5348" y="3135"/>
                    </a:lnTo>
                    <a:lnTo>
                      <a:pt x="5224" y="3110"/>
                    </a:lnTo>
                    <a:lnTo>
                      <a:pt x="5125" y="3010"/>
                    </a:lnTo>
                    <a:lnTo>
                      <a:pt x="5025" y="2911"/>
                    </a:lnTo>
                    <a:lnTo>
                      <a:pt x="5000" y="2762"/>
                    </a:lnTo>
                    <a:lnTo>
                      <a:pt x="5050" y="2637"/>
                    </a:lnTo>
                    <a:lnTo>
                      <a:pt x="5125" y="2513"/>
                    </a:lnTo>
                    <a:lnTo>
                      <a:pt x="5249" y="2438"/>
                    </a:lnTo>
                    <a:lnTo>
                      <a:pt x="5746" y="2264"/>
                    </a:lnTo>
                    <a:lnTo>
                      <a:pt x="6269" y="2090"/>
                    </a:lnTo>
                    <a:lnTo>
                      <a:pt x="6816" y="1966"/>
                    </a:lnTo>
                    <a:lnTo>
                      <a:pt x="7338" y="1866"/>
                    </a:lnTo>
                    <a:lnTo>
                      <a:pt x="7861" y="1792"/>
                    </a:lnTo>
                    <a:lnTo>
                      <a:pt x="8408" y="1742"/>
                    </a:lnTo>
                    <a:lnTo>
                      <a:pt x="8930" y="1717"/>
                    </a:lnTo>
                    <a:lnTo>
                      <a:pt x="9477" y="1742"/>
                    </a:lnTo>
                    <a:lnTo>
                      <a:pt x="10000" y="1767"/>
                    </a:lnTo>
                    <a:lnTo>
                      <a:pt x="10522" y="1841"/>
                    </a:lnTo>
                    <a:lnTo>
                      <a:pt x="11044" y="1916"/>
                    </a:lnTo>
                    <a:lnTo>
                      <a:pt x="11542" y="2040"/>
                    </a:lnTo>
                    <a:lnTo>
                      <a:pt x="12039" y="2190"/>
                    </a:lnTo>
                    <a:lnTo>
                      <a:pt x="12537" y="2339"/>
                    </a:lnTo>
                    <a:lnTo>
                      <a:pt x="13009" y="2538"/>
                    </a:lnTo>
                    <a:lnTo>
                      <a:pt x="13482" y="2762"/>
                    </a:lnTo>
                    <a:lnTo>
                      <a:pt x="13482" y="2762"/>
                    </a:lnTo>
                    <a:lnTo>
                      <a:pt x="13357" y="2438"/>
                    </a:lnTo>
                    <a:lnTo>
                      <a:pt x="13233" y="2115"/>
                    </a:lnTo>
                    <a:lnTo>
                      <a:pt x="13084" y="1792"/>
                    </a:lnTo>
                    <a:lnTo>
                      <a:pt x="12885" y="1493"/>
                    </a:lnTo>
                    <a:lnTo>
                      <a:pt x="12661" y="1220"/>
                    </a:lnTo>
                    <a:lnTo>
                      <a:pt x="12387" y="946"/>
                    </a:lnTo>
                    <a:lnTo>
                      <a:pt x="12089" y="722"/>
                    </a:lnTo>
                    <a:lnTo>
                      <a:pt x="11691" y="523"/>
                    </a:lnTo>
                    <a:lnTo>
                      <a:pt x="11392" y="399"/>
                    </a:lnTo>
                    <a:lnTo>
                      <a:pt x="11069" y="299"/>
                    </a:lnTo>
                    <a:lnTo>
                      <a:pt x="10721" y="200"/>
                    </a:lnTo>
                    <a:lnTo>
                      <a:pt x="10373" y="125"/>
                    </a:lnTo>
                    <a:lnTo>
                      <a:pt x="10024" y="76"/>
                    </a:lnTo>
                    <a:lnTo>
                      <a:pt x="9651" y="26"/>
                    </a:lnTo>
                    <a:lnTo>
                      <a:pt x="9278"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4"/>
              <p:cNvSpPr/>
              <p:nvPr/>
            </p:nvSpPr>
            <p:spPr>
              <a:xfrm>
                <a:off x="2200212" y="2307826"/>
                <a:ext cx="421051" cy="461028"/>
              </a:xfrm>
              <a:custGeom>
                <a:rect b="b" l="l" r="r" t="t"/>
                <a:pathLst>
                  <a:path extrusionOk="0" h="22361" w="20422">
                    <a:moveTo>
                      <a:pt x="5572" y="0"/>
                    </a:moveTo>
                    <a:lnTo>
                      <a:pt x="5199" y="149"/>
                    </a:lnTo>
                    <a:lnTo>
                      <a:pt x="4876" y="323"/>
                    </a:lnTo>
                    <a:lnTo>
                      <a:pt x="4528" y="498"/>
                    </a:lnTo>
                    <a:lnTo>
                      <a:pt x="4204" y="697"/>
                    </a:lnTo>
                    <a:lnTo>
                      <a:pt x="3881" y="896"/>
                    </a:lnTo>
                    <a:lnTo>
                      <a:pt x="3583" y="1119"/>
                    </a:lnTo>
                    <a:lnTo>
                      <a:pt x="3284" y="1343"/>
                    </a:lnTo>
                    <a:lnTo>
                      <a:pt x="3011" y="1592"/>
                    </a:lnTo>
                    <a:lnTo>
                      <a:pt x="2737" y="1841"/>
                    </a:lnTo>
                    <a:lnTo>
                      <a:pt x="2488" y="2089"/>
                    </a:lnTo>
                    <a:lnTo>
                      <a:pt x="2239" y="2363"/>
                    </a:lnTo>
                    <a:lnTo>
                      <a:pt x="2016" y="2661"/>
                    </a:lnTo>
                    <a:lnTo>
                      <a:pt x="1817" y="2935"/>
                    </a:lnTo>
                    <a:lnTo>
                      <a:pt x="1618" y="3234"/>
                    </a:lnTo>
                    <a:lnTo>
                      <a:pt x="1444" y="3532"/>
                    </a:lnTo>
                    <a:lnTo>
                      <a:pt x="1294" y="3855"/>
                    </a:lnTo>
                    <a:lnTo>
                      <a:pt x="1145" y="4179"/>
                    </a:lnTo>
                    <a:lnTo>
                      <a:pt x="1021" y="4527"/>
                    </a:lnTo>
                    <a:lnTo>
                      <a:pt x="921" y="4850"/>
                    </a:lnTo>
                    <a:lnTo>
                      <a:pt x="822" y="5198"/>
                    </a:lnTo>
                    <a:lnTo>
                      <a:pt x="772" y="5547"/>
                    </a:lnTo>
                    <a:lnTo>
                      <a:pt x="722" y="5920"/>
                    </a:lnTo>
                    <a:lnTo>
                      <a:pt x="697" y="6268"/>
                    </a:lnTo>
                    <a:lnTo>
                      <a:pt x="697" y="6616"/>
                    </a:lnTo>
                    <a:lnTo>
                      <a:pt x="722" y="6964"/>
                    </a:lnTo>
                    <a:lnTo>
                      <a:pt x="747" y="7313"/>
                    </a:lnTo>
                    <a:lnTo>
                      <a:pt x="797" y="7661"/>
                    </a:lnTo>
                    <a:lnTo>
                      <a:pt x="871" y="8009"/>
                    </a:lnTo>
                    <a:lnTo>
                      <a:pt x="971" y="8357"/>
                    </a:lnTo>
                    <a:lnTo>
                      <a:pt x="1095" y="8705"/>
                    </a:lnTo>
                    <a:lnTo>
                      <a:pt x="1220" y="9029"/>
                    </a:lnTo>
                    <a:lnTo>
                      <a:pt x="1369" y="9377"/>
                    </a:lnTo>
                    <a:lnTo>
                      <a:pt x="1742" y="8954"/>
                    </a:lnTo>
                    <a:lnTo>
                      <a:pt x="2165" y="8581"/>
                    </a:lnTo>
                    <a:lnTo>
                      <a:pt x="2613" y="8258"/>
                    </a:lnTo>
                    <a:lnTo>
                      <a:pt x="3110" y="7934"/>
                    </a:lnTo>
                    <a:lnTo>
                      <a:pt x="3607" y="7661"/>
                    </a:lnTo>
                    <a:lnTo>
                      <a:pt x="4155" y="7437"/>
                    </a:lnTo>
                    <a:lnTo>
                      <a:pt x="4702" y="7263"/>
                    </a:lnTo>
                    <a:lnTo>
                      <a:pt x="5299" y="7114"/>
                    </a:lnTo>
                    <a:lnTo>
                      <a:pt x="5423" y="7114"/>
                    </a:lnTo>
                    <a:lnTo>
                      <a:pt x="5572" y="7163"/>
                    </a:lnTo>
                    <a:lnTo>
                      <a:pt x="5647" y="7263"/>
                    </a:lnTo>
                    <a:lnTo>
                      <a:pt x="5722" y="7387"/>
                    </a:lnTo>
                    <a:lnTo>
                      <a:pt x="5722" y="7536"/>
                    </a:lnTo>
                    <a:lnTo>
                      <a:pt x="5672" y="7661"/>
                    </a:lnTo>
                    <a:lnTo>
                      <a:pt x="5572" y="7760"/>
                    </a:lnTo>
                    <a:lnTo>
                      <a:pt x="5448" y="7810"/>
                    </a:lnTo>
                    <a:lnTo>
                      <a:pt x="4876" y="7934"/>
                    </a:lnTo>
                    <a:lnTo>
                      <a:pt x="4354" y="8133"/>
                    </a:lnTo>
                    <a:lnTo>
                      <a:pt x="3831" y="8357"/>
                    </a:lnTo>
                    <a:lnTo>
                      <a:pt x="3359" y="8606"/>
                    </a:lnTo>
                    <a:lnTo>
                      <a:pt x="2911" y="8904"/>
                    </a:lnTo>
                    <a:lnTo>
                      <a:pt x="2488" y="9228"/>
                    </a:lnTo>
                    <a:lnTo>
                      <a:pt x="2115" y="9601"/>
                    </a:lnTo>
                    <a:lnTo>
                      <a:pt x="1767" y="9999"/>
                    </a:lnTo>
                    <a:lnTo>
                      <a:pt x="2239" y="10521"/>
                    </a:lnTo>
                    <a:lnTo>
                      <a:pt x="2488" y="10795"/>
                    </a:lnTo>
                    <a:lnTo>
                      <a:pt x="2737" y="11043"/>
                    </a:lnTo>
                    <a:lnTo>
                      <a:pt x="3011" y="11267"/>
                    </a:lnTo>
                    <a:lnTo>
                      <a:pt x="3309" y="11491"/>
                    </a:lnTo>
                    <a:lnTo>
                      <a:pt x="3632" y="11690"/>
                    </a:lnTo>
                    <a:lnTo>
                      <a:pt x="3956" y="11864"/>
                    </a:lnTo>
                    <a:lnTo>
                      <a:pt x="4354" y="12014"/>
                    </a:lnTo>
                    <a:lnTo>
                      <a:pt x="4776" y="12138"/>
                    </a:lnTo>
                    <a:lnTo>
                      <a:pt x="5224" y="12213"/>
                    </a:lnTo>
                    <a:lnTo>
                      <a:pt x="5672" y="12237"/>
                    </a:lnTo>
                    <a:lnTo>
                      <a:pt x="6120" y="12213"/>
                    </a:lnTo>
                    <a:lnTo>
                      <a:pt x="6343" y="12188"/>
                    </a:lnTo>
                    <a:lnTo>
                      <a:pt x="6542" y="12113"/>
                    </a:lnTo>
                    <a:lnTo>
                      <a:pt x="6741" y="12063"/>
                    </a:lnTo>
                    <a:lnTo>
                      <a:pt x="6940" y="11964"/>
                    </a:lnTo>
                    <a:lnTo>
                      <a:pt x="7139" y="11864"/>
                    </a:lnTo>
                    <a:lnTo>
                      <a:pt x="7313" y="11740"/>
                    </a:lnTo>
                    <a:lnTo>
                      <a:pt x="7438" y="11690"/>
                    </a:lnTo>
                    <a:lnTo>
                      <a:pt x="7587" y="11690"/>
                    </a:lnTo>
                    <a:lnTo>
                      <a:pt x="7711" y="11715"/>
                    </a:lnTo>
                    <a:lnTo>
                      <a:pt x="7811" y="11815"/>
                    </a:lnTo>
                    <a:lnTo>
                      <a:pt x="7885" y="11939"/>
                    </a:lnTo>
                    <a:lnTo>
                      <a:pt x="7885" y="12088"/>
                    </a:lnTo>
                    <a:lnTo>
                      <a:pt x="7836" y="12213"/>
                    </a:lnTo>
                    <a:lnTo>
                      <a:pt x="7736" y="12312"/>
                    </a:lnTo>
                    <a:lnTo>
                      <a:pt x="7463" y="12511"/>
                    </a:lnTo>
                    <a:lnTo>
                      <a:pt x="7139" y="12660"/>
                    </a:lnTo>
                    <a:lnTo>
                      <a:pt x="6816" y="12785"/>
                    </a:lnTo>
                    <a:lnTo>
                      <a:pt x="6468" y="12859"/>
                    </a:lnTo>
                    <a:lnTo>
                      <a:pt x="6468" y="13158"/>
                    </a:lnTo>
                    <a:lnTo>
                      <a:pt x="6518" y="13431"/>
                    </a:lnTo>
                    <a:lnTo>
                      <a:pt x="6567" y="13730"/>
                    </a:lnTo>
                    <a:lnTo>
                      <a:pt x="6642" y="14003"/>
                    </a:lnTo>
                    <a:lnTo>
                      <a:pt x="6766" y="14277"/>
                    </a:lnTo>
                    <a:lnTo>
                      <a:pt x="6891" y="14551"/>
                    </a:lnTo>
                    <a:lnTo>
                      <a:pt x="7065" y="14824"/>
                    </a:lnTo>
                    <a:lnTo>
                      <a:pt x="7239" y="15073"/>
                    </a:lnTo>
                    <a:lnTo>
                      <a:pt x="7438" y="15297"/>
                    </a:lnTo>
                    <a:lnTo>
                      <a:pt x="7662" y="15521"/>
                    </a:lnTo>
                    <a:lnTo>
                      <a:pt x="7885" y="15744"/>
                    </a:lnTo>
                    <a:lnTo>
                      <a:pt x="8159" y="15943"/>
                    </a:lnTo>
                    <a:lnTo>
                      <a:pt x="8433" y="16117"/>
                    </a:lnTo>
                    <a:lnTo>
                      <a:pt x="8706" y="16267"/>
                    </a:lnTo>
                    <a:lnTo>
                      <a:pt x="9005" y="16416"/>
                    </a:lnTo>
                    <a:lnTo>
                      <a:pt x="9328" y="16515"/>
                    </a:lnTo>
                    <a:lnTo>
                      <a:pt x="9776" y="16665"/>
                    </a:lnTo>
                    <a:lnTo>
                      <a:pt x="10223" y="16739"/>
                    </a:lnTo>
                    <a:lnTo>
                      <a:pt x="11169" y="16889"/>
                    </a:lnTo>
                    <a:lnTo>
                      <a:pt x="11865" y="17013"/>
                    </a:lnTo>
                    <a:lnTo>
                      <a:pt x="11965" y="16963"/>
                    </a:lnTo>
                    <a:lnTo>
                      <a:pt x="12512" y="16839"/>
                    </a:lnTo>
                    <a:lnTo>
                      <a:pt x="12885" y="16739"/>
                    </a:lnTo>
                    <a:lnTo>
                      <a:pt x="13208" y="16615"/>
                    </a:lnTo>
                    <a:lnTo>
                      <a:pt x="13581" y="16441"/>
                    </a:lnTo>
                    <a:lnTo>
                      <a:pt x="13805" y="16341"/>
                    </a:lnTo>
                    <a:lnTo>
                      <a:pt x="13979" y="16217"/>
                    </a:lnTo>
                    <a:lnTo>
                      <a:pt x="14178" y="16068"/>
                    </a:lnTo>
                    <a:lnTo>
                      <a:pt x="14327" y="15894"/>
                    </a:lnTo>
                    <a:lnTo>
                      <a:pt x="14502" y="15744"/>
                    </a:lnTo>
                    <a:lnTo>
                      <a:pt x="14626" y="15570"/>
                    </a:lnTo>
                    <a:lnTo>
                      <a:pt x="14725" y="15396"/>
                    </a:lnTo>
                    <a:lnTo>
                      <a:pt x="14825" y="15197"/>
                    </a:lnTo>
                    <a:lnTo>
                      <a:pt x="14899" y="15098"/>
                    </a:lnTo>
                    <a:lnTo>
                      <a:pt x="14999" y="14998"/>
                    </a:lnTo>
                    <a:lnTo>
                      <a:pt x="15148" y="14973"/>
                    </a:lnTo>
                    <a:lnTo>
                      <a:pt x="15273" y="14998"/>
                    </a:lnTo>
                    <a:lnTo>
                      <a:pt x="15397" y="15073"/>
                    </a:lnTo>
                    <a:lnTo>
                      <a:pt x="15472" y="15197"/>
                    </a:lnTo>
                    <a:lnTo>
                      <a:pt x="15496" y="15322"/>
                    </a:lnTo>
                    <a:lnTo>
                      <a:pt x="15472" y="15471"/>
                    </a:lnTo>
                    <a:lnTo>
                      <a:pt x="15372" y="15695"/>
                    </a:lnTo>
                    <a:lnTo>
                      <a:pt x="15223" y="15943"/>
                    </a:lnTo>
                    <a:lnTo>
                      <a:pt x="15049" y="16167"/>
                    </a:lnTo>
                    <a:lnTo>
                      <a:pt x="14875" y="16391"/>
                    </a:lnTo>
                    <a:lnTo>
                      <a:pt x="14651" y="16590"/>
                    </a:lnTo>
                    <a:lnTo>
                      <a:pt x="14402" y="16789"/>
                    </a:lnTo>
                    <a:lnTo>
                      <a:pt x="14153" y="16938"/>
                    </a:lnTo>
                    <a:lnTo>
                      <a:pt x="13905" y="17087"/>
                    </a:lnTo>
                    <a:lnTo>
                      <a:pt x="13581" y="17237"/>
                    </a:lnTo>
                    <a:lnTo>
                      <a:pt x="13283" y="17361"/>
                    </a:lnTo>
                    <a:lnTo>
                      <a:pt x="13656" y="17510"/>
                    </a:lnTo>
                    <a:lnTo>
                      <a:pt x="14029" y="17709"/>
                    </a:lnTo>
                    <a:lnTo>
                      <a:pt x="14377" y="17933"/>
                    </a:lnTo>
                    <a:lnTo>
                      <a:pt x="14676" y="18207"/>
                    </a:lnTo>
                    <a:lnTo>
                      <a:pt x="14825" y="18356"/>
                    </a:lnTo>
                    <a:lnTo>
                      <a:pt x="14949" y="18505"/>
                    </a:lnTo>
                    <a:lnTo>
                      <a:pt x="15049" y="18654"/>
                    </a:lnTo>
                    <a:lnTo>
                      <a:pt x="15148" y="18829"/>
                    </a:lnTo>
                    <a:lnTo>
                      <a:pt x="15223" y="19003"/>
                    </a:lnTo>
                    <a:lnTo>
                      <a:pt x="15297" y="19177"/>
                    </a:lnTo>
                    <a:lnTo>
                      <a:pt x="15322" y="19376"/>
                    </a:lnTo>
                    <a:lnTo>
                      <a:pt x="15347" y="19575"/>
                    </a:lnTo>
                    <a:lnTo>
                      <a:pt x="15322" y="19724"/>
                    </a:lnTo>
                    <a:lnTo>
                      <a:pt x="15248" y="19823"/>
                    </a:lnTo>
                    <a:lnTo>
                      <a:pt x="15148" y="19898"/>
                    </a:lnTo>
                    <a:lnTo>
                      <a:pt x="14999" y="19948"/>
                    </a:lnTo>
                    <a:lnTo>
                      <a:pt x="14974" y="19948"/>
                    </a:lnTo>
                    <a:lnTo>
                      <a:pt x="14850" y="19923"/>
                    </a:lnTo>
                    <a:lnTo>
                      <a:pt x="14750" y="19848"/>
                    </a:lnTo>
                    <a:lnTo>
                      <a:pt x="14651" y="19724"/>
                    </a:lnTo>
                    <a:lnTo>
                      <a:pt x="14626" y="19600"/>
                    </a:lnTo>
                    <a:lnTo>
                      <a:pt x="14626" y="19450"/>
                    </a:lnTo>
                    <a:lnTo>
                      <a:pt x="14576" y="19301"/>
                    </a:lnTo>
                    <a:lnTo>
                      <a:pt x="14526" y="19152"/>
                    </a:lnTo>
                    <a:lnTo>
                      <a:pt x="14427" y="19028"/>
                    </a:lnTo>
                    <a:lnTo>
                      <a:pt x="14327" y="18878"/>
                    </a:lnTo>
                    <a:lnTo>
                      <a:pt x="14228" y="18754"/>
                    </a:lnTo>
                    <a:lnTo>
                      <a:pt x="13954" y="18530"/>
                    </a:lnTo>
                    <a:lnTo>
                      <a:pt x="13656" y="18306"/>
                    </a:lnTo>
                    <a:lnTo>
                      <a:pt x="13308" y="18132"/>
                    </a:lnTo>
                    <a:lnTo>
                      <a:pt x="12959" y="17983"/>
                    </a:lnTo>
                    <a:lnTo>
                      <a:pt x="12586" y="17883"/>
                    </a:lnTo>
                    <a:lnTo>
                      <a:pt x="12213" y="17784"/>
                    </a:lnTo>
                    <a:lnTo>
                      <a:pt x="11840" y="17734"/>
                    </a:lnTo>
                    <a:lnTo>
                      <a:pt x="11069" y="17610"/>
                    </a:lnTo>
                    <a:lnTo>
                      <a:pt x="10895" y="17585"/>
                    </a:lnTo>
                    <a:lnTo>
                      <a:pt x="10995" y="17859"/>
                    </a:lnTo>
                    <a:lnTo>
                      <a:pt x="11019" y="18132"/>
                    </a:lnTo>
                    <a:lnTo>
                      <a:pt x="11044" y="18431"/>
                    </a:lnTo>
                    <a:lnTo>
                      <a:pt x="11019" y="18704"/>
                    </a:lnTo>
                    <a:lnTo>
                      <a:pt x="10945" y="18978"/>
                    </a:lnTo>
                    <a:lnTo>
                      <a:pt x="10845" y="19251"/>
                    </a:lnTo>
                    <a:lnTo>
                      <a:pt x="10696" y="19525"/>
                    </a:lnTo>
                    <a:lnTo>
                      <a:pt x="10522" y="19749"/>
                    </a:lnTo>
                    <a:lnTo>
                      <a:pt x="10472" y="19823"/>
                    </a:lnTo>
                    <a:lnTo>
                      <a:pt x="10398" y="19848"/>
                    </a:lnTo>
                    <a:lnTo>
                      <a:pt x="10323" y="19873"/>
                    </a:lnTo>
                    <a:lnTo>
                      <a:pt x="10124" y="19873"/>
                    </a:lnTo>
                    <a:lnTo>
                      <a:pt x="10025" y="19799"/>
                    </a:lnTo>
                    <a:lnTo>
                      <a:pt x="9925" y="19699"/>
                    </a:lnTo>
                    <a:lnTo>
                      <a:pt x="9900" y="19550"/>
                    </a:lnTo>
                    <a:lnTo>
                      <a:pt x="9900" y="19425"/>
                    </a:lnTo>
                    <a:lnTo>
                      <a:pt x="9975" y="19301"/>
                    </a:lnTo>
                    <a:lnTo>
                      <a:pt x="10124" y="19077"/>
                    </a:lnTo>
                    <a:lnTo>
                      <a:pt x="10223" y="18853"/>
                    </a:lnTo>
                    <a:lnTo>
                      <a:pt x="10298" y="18630"/>
                    </a:lnTo>
                    <a:lnTo>
                      <a:pt x="10323" y="18381"/>
                    </a:lnTo>
                    <a:lnTo>
                      <a:pt x="10323" y="18132"/>
                    </a:lnTo>
                    <a:lnTo>
                      <a:pt x="10273" y="17883"/>
                    </a:lnTo>
                    <a:lnTo>
                      <a:pt x="10174" y="17660"/>
                    </a:lnTo>
                    <a:lnTo>
                      <a:pt x="10025" y="17436"/>
                    </a:lnTo>
                    <a:lnTo>
                      <a:pt x="9552" y="17336"/>
                    </a:lnTo>
                    <a:lnTo>
                      <a:pt x="9104" y="17212"/>
                    </a:lnTo>
                    <a:lnTo>
                      <a:pt x="8632" y="17013"/>
                    </a:lnTo>
                    <a:lnTo>
                      <a:pt x="8209" y="16814"/>
                    </a:lnTo>
                    <a:lnTo>
                      <a:pt x="7811" y="16565"/>
                    </a:lnTo>
                    <a:lnTo>
                      <a:pt x="7438" y="16267"/>
                    </a:lnTo>
                    <a:lnTo>
                      <a:pt x="7164" y="16491"/>
                    </a:lnTo>
                    <a:lnTo>
                      <a:pt x="6891" y="16690"/>
                    </a:lnTo>
                    <a:lnTo>
                      <a:pt x="6592" y="16864"/>
                    </a:lnTo>
                    <a:lnTo>
                      <a:pt x="6269" y="17013"/>
                    </a:lnTo>
                    <a:lnTo>
                      <a:pt x="5945" y="17162"/>
                    </a:lnTo>
                    <a:lnTo>
                      <a:pt x="5597" y="17262"/>
                    </a:lnTo>
                    <a:lnTo>
                      <a:pt x="5249" y="17361"/>
                    </a:lnTo>
                    <a:lnTo>
                      <a:pt x="4901" y="17411"/>
                    </a:lnTo>
                    <a:lnTo>
                      <a:pt x="4851" y="17411"/>
                    </a:lnTo>
                    <a:lnTo>
                      <a:pt x="4727" y="17386"/>
                    </a:lnTo>
                    <a:lnTo>
                      <a:pt x="4602" y="17336"/>
                    </a:lnTo>
                    <a:lnTo>
                      <a:pt x="4528" y="17237"/>
                    </a:lnTo>
                    <a:lnTo>
                      <a:pt x="4503" y="17112"/>
                    </a:lnTo>
                    <a:lnTo>
                      <a:pt x="4503" y="16963"/>
                    </a:lnTo>
                    <a:lnTo>
                      <a:pt x="4553" y="16839"/>
                    </a:lnTo>
                    <a:lnTo>
                      <a:pt x="4652" y="16764"/>
                    </a:lnTo>
                    <a:lnTo>
                      <a:pt x="4801" y="16714"/>
                    </a:lnTo>
                    <a:lnTo>
                      <a:pt x="5100" y="16665"/>
                    </a:lnTo>
                    <a:lnTo>
                      <a:pt x="5373" y="16590"/>
                    </a:lnTo>
                    <a:lnTo>
                      <a:pt x="5672" y="16491"/>
                    </a:lnTo>
                    <a:lnTo>
                      <a:pt x="5945" y="16391"/>
                    </a:lnTo>
                    <a:lnTo>
                      <a:pt x="6194" y="16267"/>
                    </a:lnTo>
                    <a:lnTo>
                      <a:pt x="6443" y="16117"/>
                    </a:lnTo>
                    <a:lnTo>
                      <a:pt x="6692" y="15943"/>
                    </a:lnTo>
                    <a:lnTo>
                      <a:pt x="6915" y="15794"/>
                    </a:lnTo>
                    <a:lnTo>
                      <a:pt x="6642" y="15471"/>
                    </a:lnTo>
                    <a:lnTo>
                      <a:pt x="6418" y="15147"/>
                    </a:lnTo>
                    <a:lnTo>
                      <a:pt x="6219" y="14799"/>
                    </a:lnTo>
                    <a:lnTo>
                      <a:pt x="6070" y="14451"/>
                    </a:lnTo>
                    <a:lnTo>
                      <a:pt x="5921" y="14078"/>
                    </a:lnTo>
                    <a:lnTo>
                      <a:pt x="5846" y="13705"/>
                    </a:lnTo>
                    <a:lnTo>
                      <a:pt x="5771" y="13332"/>
                    </a:lnTo>
                    <a:lnTo>
                      <a:pt x="5771" y="12959"/>
                    </a:lnTo>
                    <a:lnTo>
                      <a:pt x="5398" y="12959"/>
                    </a:lnTo>
                    <a:lnTo>
                      <a:pt x="5125" y="12934"/>
                    </a:lnTo>
                    <a:lnTo>
                      <a:pt x="4602" y="12834"/>
                    </a:lnTo>
                    <a:lnTo>
                      <a:pt x="4105" y="12685"/>
                    </a:lnTo>
                    <a:lnTo>
                      <a:pt x="3657" y="12511"/>
                    </a:lnTo>
                    <a:lnTo>
                      <a:pt x="3284" y="12312"/>
                    </a:lnTo>
                    <a:lnTo>
                      <a:pt x="2911" y="12088"/>
                    </a:lnTo>
                    <a:lnTo>
                      <a:pt x="2588" y="11839"/>
                    </a:lnTo>
                    <a:lnTo>
                      <a:pt x="2264" y="11591"/>
                    </a:lnTo>
                    <a:lnTo>
                      <a:pt x="1991" y="11292"/>
                    </a:lnTo>
                    <a:lnTo>
                      <a:pt x="1717" y="11019"/>
                    </a:lnTo>
                    <a:lnTo>
                      <a:pt x="1195" y="10422"/>
                    </a:lnTo>
                    <a:lnTo>
                      <a:pt x="971" y="10745"/>
                    </a:lnTo>
                    <a:lnTo>
                      <a:pt x="747" y="11068"/>
                    </a:lnTo>
                    <a:lnTo>
                      <a:pt x="573" y="11392"/>
                    </a:lnTo>
                    <a:lnTo>
                      <a:pt x="399" y="11740"/>
                    </a:lnTo>
                    <a:lnTo>
                      <a:pt x="250" y="12088"/>
                    </a:lnTo>
                    <a:lnTo>
                      <a:pt x="150" y="12461"/>
                    </a:lnTo>
                    <a:lnTo>
                      <a:pt x="76" y="12834"/>
                    </a:lnTo>
                    <a:lnTo>
                      <a:pt x="1" y="13232"/>
                    </a:lnTo>
                    <a:lnTo>
                      <a:pt x="125" y="13431"/>
                    </a:lnTo>
                    <a:lnTo>
                      <a:pt x="250" y="13630"/>
                    </a:lnTo>
                    <a:lnTo>
                      <a:pt x="399" y="13829"/>
                    </a:lnTo>
                    <a:lnTo>
                      <a:pt x="573" y="14003"/>
                    </a:lnTo>
                    <a:lnTo>
                      <a:pt x="772" y="14177"/>
                    </a:lnTo>
                    <a:lnTo>
                      <a:pt x="996" y="14327"/>
                    </a:lnTo>
                    <a:lnTo>
                      <a:pt x="1245" y="14476"/>
                    </a:lnTo>
                    <a:lnTo>
                      <a:pt x="1518" y="14600"/>
                    </a:lnTo>
                    <a:lnTo>
                      <a:pt x="1817" y="14700"/>
                    </a:lnTo>
                    <a:lnTo>
                      <a:pt x="2115" y="14799"/>
                    </a:lnTo>
                    <a:lnTo>
                      <a:pt x="2438" y="14849"/>
                    </a:lnTo>
                    <a:lnTo>
                      <a:pt x="2737" y="14899"/>
                    </a:lnTo>
                    <a:lnTo>
                      <a:pt x="3384" y="14899"/>
                    </a:lnTo>
                    <a:lnTo>
                      <a:pt x="3707" y="14849"/>
                    </a:lnTo>
                    <a:lnTo>
                      <a:pt x="4005" y="14774"/>
                    </a:lnTo>
                    <a:lnTo>
                      <a:pt x="4155" y="14774"/>
                    </a:lnTo>
                    <a:lnTo>
                      <a:pt x="4279" y="14824"/>
                    </a:lnTo>
                    <a:lnTo>
                      <a:pt x="4378" y="14899"/>
                    </a:lnTo>
                    <a:lnTo>
                      <a:pt x="4453" y="15023"/>
                    </a:lnTo>
                    <a:lnTo>
                      <a:pt x="4453" y="15172"/>
                    </a:lnTo>
                    <a:lnTo>
                      <a:pt x="4403" y="15297"/>
                    </a:lnTo>
                    <a:lnTo>
                      <a:pt x="4329" y="15396"/>
                    </a:lnTo>
                    <a:lnTo>
                      <a:pt x="4204" y="15471"/>
                    </a:lnTo>
                    <a:lnTo>
                      <a:pt x="3906" y="15545"/>
                    </a:lnTo>
                    <a:lnTo>
                      <a:pt x="3607" y="15570"/>
                    </a:lnTo>
                    <a:lnTo>
                      <a:pt x="3334" y="15620"/>
                    </a:lnTo>
                    <a:lnTo>
                      <a:pt x="3035" y="15620"/>
                    </a:lnTo>
                    <a:lnTo>
                      <a:pt x="2563" y="15595"/>
                    </a:lnTo>
                    <a:lnTo>
                      <a:pt x="2115" y="15521"/>
                    </a:lnTo>
                    <a:lnTo>
                      <a:pt x="1667" y="15421"/>
                    </a:lnTo>
                    <a:lnTo>
                      <a:pt x="1245" y="15247"/>
                    </a:lnTo>
                    <a:lnTo>
                      <a:pt x="896" y="15098"/>
                    </a:lnTo>
                    <a:lnTo>
                      <a:pt x="573" y="14899"/>
                    </a:lnTo>
                    <a:lnTo>
                      <a:pt x="299" y="14700"/>
                    </a:lnTo>
                    <a:lnTo>
                      <a:pt x="26" y="14476"/>
                    </a:lnTo>
                    <a:lnTo>
                      <a:pt x="125" y="14998"/>
                    </a:lnTo>
                    <a:lnTo>
                      <a:pt x="175" y="15247"/>
                    </a:lnTo>
                    <a:lnTo>
                      <a:pt x="250" y="15496"/>
                    </a:lnTo>
                    <a:lnTo>
                      <a:pt x="374" y="15819"/>
                    </a:lnTo>
                    <a:lnTo>
                      <a:pt x="523" y="16142"/>
                    </a:lnTo>
                    <a:lnTo>
                      <a:pt x="673" y="16441"/>
                    </a:lnTo>
                    <a:lnTo>
                      <a:pt x="871" y="16739"/>
                    </a:lnTo>
                    <a:lnTo>
                      <a:pt x="1070" y="17038"/>
                    </a:lnTo>
                    <a:lnTo>
                      <a:pt x="1294" y="17311"/>
                    </a:lnTo>
                    <a:lnTo>
                      <a:pt x="1518" y="17560"/>
                    </a:lnTo>
                    <a:lnTo>
                      <a:pt x="1792" y="17834"/>
                    </a:lnTo>
                    <a:lnTo>
                      <a:pt x="2065" y="18058"/>
                    </a:lnTo>
                    <a:lnTo>
                      <a:pt x="2339" y="18306"/>
                    </a:lnTo>
                    <a:lnTo>
                      <a:pt x="2662" y="18505"/>
                    </a:lnTo>
                    <a:lnTo>
                      <a:pt x="2961" y="18704"/>
                    </a:lnTo>
                    <a:lnTo>
                      <a:pt x="3309" y="18903"/>
                    </a:lnTo>
                    <a:lnTo>
                      <a:pt x="3657" y="19077"/>
                    </a:lnTo>
                    <a:lnTo>
                      <a:pt x="4005" y="19227"/>
                    </a:lnTo>
                    <a:lnTo>
                      <a:pt x="4378" y="19351"/>
                    </a:lnTo>
                    <a:lnTo>
                      <a:pt x="4926" y="19351"/>
                    </a:lnTo>
                    <a:lnTo>
                      <a:pt x="5349" y="19326"/>
                    </a:lnTo>
                    <a:lnTo>
                      <a:pt x="5771" y="19227"/>
                    </a:lnTo>
                    <a:lnTo>
                      <a:pt x="6194" y="19127"/>
                    </a:lnTo>
                    <a:lnTo>
                      <a:pt x="6567" y="18953"/>
                    </a:lnTo>
                    <a:lnTo>
                      <a:pt x="6940" y="18779"/>
                    </a:lnTo>
                    <a:lnTo>
                      <a:pt x="7289" y="18555"/>
                    </a:lnTo>
                    <a:lnTo>
                      <a:pt x="7587" y="18281"/>
                    </a:lnTo>
                    <a:lnTo>
                      <a:pt x="7711" y="18232"/>
                    </a:lnTo>
                    <a:lnTo>
                      <a:pt x="7861" y="18207"/>
                    </a:lnTo>
                    <a:lnTo>
                      <a:pt x="7985" y="18232"/>
                    </a:lnTo>
                    <a:lnTo>
                      <a:pt x="8109" y="18306"/>
                    </a:lnTo>
                    <a:lnTo>
                      <a:pt x="8184" y="18431"/>
                    </a:lnTo>
                    <a:lnTo>
                      <a:pt x="8209" y="18555"/>
                    </a:lnTo>
                    <a:lnTo>
                      <a:pt x="8159" y="18704"/>
                    </a:lnTo>
                    <a:lnTo>
                      <a:pt x="8084" y="18804"/>
                    </a:lnTo>
                    <a:lnTo>
                      <a:pt x="7811" y="19052"/>
                    </a:lnTo>
                    <a:lnTo>
                      <a:pt x="7512" y="19251"/>
                    </a:lnTo>
                    <a:lnTo>
                      <a:pt x="7189" y="19450"/>
                    </a:lnTo>
                    <a:lnTo>
                      <a:pt x="6866" y="19624"/>
                    </a:lnTo>
                    <a:lnTo>
                      <a:pt x="6518" y="19749"/>
                    </a:lnTo>
                    <a:lnTo>
                      <a:pt x="6169" y="19873"/>
                    </a:lnTo>
                    <a:lnTo>
                      <a:pt x="5796" y="19948"/>
                    </a:lnTo>
                    <a:lnTo>
                      <a:pt x="5423" y="20022"/>
                    </a:lnTo>
                    <a:lnTo>
                      <a:pt x="5970" y="20445"/>
                    </a:lnTo>
                    <a:lnTo>
                      <a:pt x="6542" y="20843"/>
                    </a:lnTo>
                    <a:lnTo>
                      <a:pt x="7164" y="21191"/>
                    </a:lnTo>
                    <a:lnTo>
                      <a:pt x="7786" y="21490"/>
                    </a:lnTo>
                    <a:lnTo>
                      <a:pt x="8458" y="21739"/>
                    </a:lnTo>
                    <a:lnTo>
                      <a:pt x="9129" y="21962"/>
                    </a:lnTo>
                    <a:lnTo>
                      <a:pt x="9826" y="22137"/>
                    </a:lnTo>
                    <a:lnTo>
                      <a:pt x="10522" y="22261"/>
                    </a:lnTo>
                    <a:lnTo>
                      <a:pt x="10895" y="22211"/>
                    </a:lnTo>
                    <a:lnTo>
                      <a:pt x="11069" y="22161"/>
                    </a:lnTo>
                    <a:lnTo>
                      <a:pt x="11268" y="22112"/>
                    </a:lnTo>
                    <a:lnTo>
                      <a:pt x="11467" y="22012"/>
                    </a:lnTo>
                    <a:lnTo>
                      <a:pt x="11666" y="21913"/>
                    </a:lnTo>
                    <a:lnTo>
                      <a:pt x="11840" y="21788"/>
                    </a:lnTo>
                    <a:lnTo>
                      <a:pt x="11989" y="21614"/>
                    </a:lnTo>
                    <a:lnTo>
                      <a:pt x="12114" y="21440"/>
                    </a:lnTo>
                    <a:lnTo>
                      <a:pt x="12213" y="21291"/>
                    </a:lnTo>
                    <a:lnTo>
                      <a:pt x="12288" y="21117"/>
                    </a:lnTo>
                    <a:lnTo>
                      <a:pt x="12338" y="20918"/>
                    </a:lnTo>
                    <a:lnTo>
                      <a:pt x="12363" y="20744"/>
                    </a:lnTo>
                    <a:lnTo>
                      <a:pt x="12387" y="20545"/>
                    </a:lnTo>
                    <a:lnTo>
                      <a:pt x="12363" y="20371"/>
                    </a:lnTo>
                    <a:lnTo>
                      <a:pt x="12313" y="20172"/>
                    </a:lnTo>
                    <a:lnTo>
                      <a:pt x="12313" y="20047"/>
                    </a:lnTo>
                    <a:lnTo>
                      <a:pt x="12338" y="19923"/>
                    </a:lnTo>
                    <a:lnTo>
                      <a:pt x="12437" y="19799"/>
                    </a:lnTo>
                    <a:lnTo>
                      <a:pt x="12561" y="19749"/>
                    </a:lnTo>
                    <a:lnTo>
                      <a:pt x="12686" y="19724"/>
                    </a:lnTo>
                    <a:lnTo>
                      <a:pt x="12835" y="19774"/>
                    </a:lnTo>
                    <a:lnTo>
                      <a:pt x="12935" y="19848"/>
                    </a:lnTo>
                    <a:lnTo>
                      <a:pt x="13009" y="19973"/>
                    </a:lnTo>
                    <a:lnTo>
                      <a:pt x="13059" y="20246"/>
                    </a:lnTo>
                    <a:lnTo>
                      <a:pt x="13084" y="20520"/>
                    </a:lnTo>
                    <a:lnTo>
                      <a:pt x="13084" y="20793"/>
                    </a:lnTo>
                    <a:lnTo>
                      <a:pt x="13034" y="21067"/>
                    </a:lnTo>
                    <a:lnTo>
                      <a:pt x="12959" y="21341"/>
                    </a:lnTo>
                    <a:lnTo>
                      <a:pt x="12860" y="21589"/>
                    </a:lnTo>
                    <a:lnTo>
                      <a:pt x="12711" y="21838"/>
                    </a:lnTo>
                    <a:lnTo>
                      <a:pt x="12537" y="22087"/>
                    </a:lnTo>
                    <a:lnTo>
                      <a:pt x="12387" y="22211"/>
                    </a:lnTo>
                    <a:lnTo>
                      <a:pt x="12238" y="22360"/>
                    </a:lnTo>
                    <a:lnTo>
                      <a:pt x="12263" y="22360"/>
                    </a:lnTo>
                    <a:lnTo>
                      <a:pt x="12885" y="22286"/>
                    </a:lnTo>
                    <a:lnTo>
                      <a:pt x="13482" y="22211"/>
                    </a:lnTo>
                    <a:lnTo>
                      <a:pt x="14054" y="22062"/>
                    </a:lnTo>
                    <a:lnTo>
                      <a:pt x="14626" y="21888"/>
                    </a:lnTo>
                    <a:lnTo>
                      <a:pt x="15198" y="21689"/>
                    </a:lnTo>
                    <a:lnTo>
                      <a:pt x="15720" y="21465"/>
                    </a:lnTo>
                    <a:lnTo>
                      <a:pt x="16243" y="21191"/>
                    </a:lnTo>
                    <a:lnTo>
                      <a:pt x="16740" y="20893"/>
                    </a:lnTo>
                    <a:lnTo>
                      <a:pt x="17213" y="20570"/>
                    </a:lnTo>
                    <a:lnTo>
                      <a:pt x="17660" y="20197"/>
                    </a:lnTo>
                    <a:lnTo>
                      <a:pt x="18058" y="19823"/>
                    </a:lnTo>
                    <a:lnTo>
                      <a:pt x="18456" y="19425"/>
                    </a:lnTo>
                    <a:lnTo>
                      <a:pt x="18804" y="19003"/>
                    </a:lnTo>
                    <a:lnTo>
                      <a:pt x="19128" y="18555"/>
                    </a:lnTo>
                    <a:lnTo>
                      <a:pt x="19426" y="18107"/>
                    </a:lnTo>
                    <a:lnTo>
                      <a:pt x="19700" y="17610"/>
                    </a:lnTo>
                    <a:lnTo>
                      <a:pt x="19376" y="17859"/>
                    </a:lnTo>
                    <a:lnTo>
                      <a:pt x="19028" y="18082"/>
                    </a:lnTo>
                    <a:lnTo>
                      <a:pt x="18680" y="18256"/>
                    </a:lnTo>
                    <a:lnTo>
                      <a:pt x="18332" y="18406"/>
                    </a:lnTo>
                    <a:lnTo>
                      <a:pt x="17959" y="18530"/>
                    </a:lnTo>
                    <a:lnTo>
                      <a:pt x="17586" y="18605"/>
                    </a:lnTo>
                    <a:lnTo>
                      <a:pt x="17213" y="18654"/>
                    </a:lnTo>
                    <a:lnTo>
                      <a:pt x="16840" y="18679"/>
                    </a:lnTo>
                    <a:lnTo>
                      <a:pt x="16367" y="18654"/>
                    </a:lnTo>
                    <a:lnTo>
                      <a:pt x="16243" y="18605"/>
                    </a:lnTo>
                    <a:lnTo>
                      <a:pt x="16118" y="18530"/>
                    </a:lnTo>
                    <a:lnTo>
                      <a:pt x="16068" y="18406"/>
                    </a:lnTo>
                    <a:lnTo>
                      <a:pt x="16044" y="18256"/>
                    </a:lnTo>
                    <a:lnTo>
                      <a:pt x="16093" y="18132"/>
                    </a:lnTo>
                    <a:lnTo>
                      <a:pt x="16193" y="18033"/>
                    </a:lnTo>
                    <a:lnTo>
                      <a:pt x="16317" y="17958"/>
                    </a:lnTo>
                    <a:lnTo>
                      <a:pt x="16989" y="17958"/>
                    </a:lnTo>
                    <a:lnTo>
                      <a:pt x="17237" y="17933"/>
                    </a:lnTo>
                    <a:lnTo>
                      <a:pt x="17511" y="17908"/>
                    </a:lnTo>
                    <a:lnTo>
                      <a:pt x="17785" y="17834"/>
                    </a:lnTo>
                    <a:lnTo>
                      <a:pt x="18033" y="17759"/>
                    </a:lnTo>
                    <a:lnTo>
                      <a:pt x="18282" y="17635"/>
                    </a:lnTo>
                    <a:lnTo>
                      <a:pt x="18556" y="17510"/>
                    </a:lnTo>
                    <a:lnTo>
                      <a:pt x="18804" y="17386"/>
                    </a:lnTo>
                    <a:lnTo>
                      <a:pt x="19028" y="17212"/>
                    </a:lnTo>
                    <a:lnTo>
                      <a:pt x="19277" y="17038"/>
                    </a:lnTo>
                    <a:lnTo>
                      <a:pt x="19476" y="16864"/>
                    </a:lnTo>
                    <a:lnTo>
                      <a:pt x="19700" y="16665"/>
                    </a:lnTo>
                    <a:lnTo>
                      <a:pt x="19899" y="16441"/>
                    </a:lnTo>
                    <a:lnTo>
                      <a:pt x="20098" y="16192"/>
                    </a:lnTo>
                    <a:lnTo>
                      <a:pt x="20272" y="15943"/>
                    </a:lnTo>
                    <a:lnTo>
                      <a:pt x="20297" y="15918"/>
                    </a:lnTo>
                    <a:lnTo>
                      <a:pt x="20347" y="15570"/>
                    </a:lnTo>
                    <a:lnTo>
                      <a:pt x="20396" y="15222"/>
                    </a:lnTo>
                    <a:lnTo>
                      <a:pt x="20421" y="14849"/>
                    </a:lnTo>
                    <a:lnTo>
                      <a:pt x="20421" y="14501"/>
                    </a:lnTo>
                    <a:lnTo>
                      <a:pt x="20421" y="14153"/>
                    </a:lnTo>
                    <a:lnTo>
                      <a:pt x="20172" y="14277"/>
                    </a:lnTo>
                    <a:lnTo>
                      <a:pt x="19874" y="14401"/>
                    </a:lnTo>
                    <a:lnTo>
                      <a:pt x="19600" y="14501"/>
                    </a:lnTo>
                    <a:lnTo>
                      <a:pt x="19302" y="14575"/>
                    </a:lnTo>
                    <a:lnTo>
                      <a:pt x="18979" y="14650"/>
                    </a:lnTo>
                    <a:lnTo>
                      <a:pt x="18630" y="14700"/>
                    </a:lnTo>
                    <a:lnTo>
                      <a:pt x="18282" y="14725"/>
                    </a:lnTo>
                    <a:lnTo>
                      <a:pt x="17834" y="14725"/>
                    </a:lnTo>
                    <a:lnTo>
                      <a:pt x="17287" y="14700"/>
                    </a:lnTo>
                    <a:lnTo>
                      <a:pt x="16790" y="14625"/>
                    </a:lnTo>
                    <a:lnTo>
                      <a:pt x="16342" y="14501"/>
                    </a:lnTo>
                    <a:lnTo>
                      <a:pt x="15894" y="14327"/>
                    </a:lnTo>
                    <a:lnTo>
                      <a:pt x="15695" y="14227"/>
                    </a:lnTo>
                    <a:lnTo>
                      <a:pt x="15496" y="14103"/>
                    </a:lnTo>
                    <a:lnTo>
                      <a:pt x="15297" y="13954"/>
                    </a:lnTo>
                    <a:lnTo>
                      <a:pt x="15123" y="13804"/>
                    </a:lnTo>
                    <a:lnTo>
                      <a:pt x="14974" y="13655"/>
                    </a:lnTo>
                    <a:lnTo>
                      <a:pt x="14850" y="13481"/>
                    </a:lnTo>
                    <a:lnTo>
                      <a:pt x="14725" y="13307"/>
                    </a:lnTo>
                    <a:lnTo>
                      <a:pt x="14626" y="13133"/>
                    </a:lnTo>
                    <a:lnTo>
                      <a:pt x="14253" y="13083"/>
                    </a:lnTo>
                    <a:lnTo>
                      <a:pt x="13905" y="13008"/>
                    </a:lnTo>
                    <a:lnTo>
                      <a:pt x="13556" y="12909"/>
                    </a:lnTo>
                    <a:lnTo>
                      <a:pt x="13233" y="12785"/>
                    </a:lnTo>
                    <a:lnTo>
                      <a:pt x="12910" y="12660"/>
                    </a:lnTo>
                    <a:lnTo>
                      <a:pt x="12586" y="12511"/>
                    </a:lnTo>
                    <a:lnTo>
                      <a:pt x="12288" y="12337"/>
                    </a:lnTo>
                    <a:lnTo>
                      <a:pt x="11989" y="12138"/>
                    </a:lnTo>
                    <a:lnTo>
                      <a:pt x="11741" y="12536"/>
                    </a:lnTo>
                    <a:lnTo>
                      <a:pt x="11492" y="12909"/>
                    </a:lnTo>
                    <a:lnTo>
                      <a:pt x="11194" y="13257"/>
                    </a:lnTo>
                    <a:lnTo>
                      <a:pt x="10845" y="13605"/>
                    </a:lnTo>
                    <a:lnTo>
                      <a:pt x="10497" y="13904"/>
                    </a:lnTo>
                    <a:lnTo>
                      <a:pt x="10099" y="14202"/>
                    </a:lnTo>
                    <a:lnTo>
                      <a:pt x="9701" y="14451"/>
                    </a:lnTo>
                    <a:lnTo>
                      <a:pt x="9253" y="14675"/>
                    </a:lnTo>
                    <a:lnTo>
                      <a:pt x="9179" y="14700"/>
                    </a:lnTo>
                    <a:lnTo>
                      <a:pt x="9104" y="14725"/>
                    </a:lnTo>
                    <a:lnTo>
                      <a:pt x="9005" y="14700"/>
                    </a:lnTo>
                    <a:lnTo>
                      <a:pt x="8930" y="14675"/>
                    </a:lnTo>
                    <a:lnTo>
                      <a:pt x="8856" y="14600"/>
                    </a:lnTo>
                    <a:lnTo>
                      <a:pt x="8781" y="14526"/>
                    </a:lnTo>
                    <a:lnTo>
                      <a:pt x="8756" y="14376"/>
                    </a:lnTo>
                    <a:lnTo>
                      <a:pt x="8781" y="14252"/>
                    </a:lnTo>
                    <a:lnTo>
                      <a:pt x="8831" y="14128"/>
                    </a:lnTo>
                    <a:lnTo>
                      <a:pt x="8955" y="14028"/>
                    </a:lnTo>
                    <a:lnTo>
                      <a:pt x="9353" y="13829"/>
                    </a:lnTo>
                    <a:lnTo>
                      <a:pt x="9726" y="13580"/>
                    </a:lnTo>
                    <a:lnTo>
                      <a:pt x="10074" y="13332"/>
                    </a:lnTo>
                    <a:lnTo>
                      <a:pt x="10398" y="13033"/>
                    </a:lnTo>
                    <a:lnTo>
                      <a:pt x="10696" y="12735"/>
                    </a:lnTo>
                    <a:lnTo>
                      <a:pt x="10970" y="12411"/>
                    </a:lnTo>
                    <a:lnTo>
                      <a:pt x="11218" y="12063"/>
                    </a:lnTo>
                    <a:lnTo>
                      <a:pt x="11417" y="11715"/>
                    </a:lnTo>
                    <a:lnTo>
                      <a:pt x="11144" y="11466"/>
                    </a:lnTo>
                    <a:lnTo>
                      <a:pt x="10895" y="11193"/>
                    </a:lnTo>
                    <a:lnTo>
                      <a:pt x="10696" y="10919"/>
                    </a:lnTo>
                    <a:lnTo>
                      <a:pt x="10497" y="10646"/>
                    </a:lnTo>
                    <a:lnTo>
                      <a:pt x="10323" y="10347"/>
                    </a:lnTo>
                    <a:lnTo>
                      <a:pt x="10174" y="10049"/>
                    </a:lnTo>
                    <a:lnTo>
                      <a:pt x="10049" y="9750"/>
                    </a:lnTo>
                    <a:lnTo>
                      <a:pt x="9950" y="9427"/>
                    </a:lnTo>
                    <a:lnTo>
                      <a:pt x="9900" y="9054"/>
                    </a:lnTo>
                    <a:lnTo>
                      <a:pt x="9850" y="8705"/>
                    </a:lnTo>
                    <a:lnTo>
                      <a:pt x="9403" y="8755"/>
                    </a:lnTo>
                    <a:lnTo>
                      <a:pt x="8955" y="8855"/>
                    </a:lnTo>
                    <a:lnTo>
                      <a:pt x="8532" y="8979"/>
                    </a:lnTo>
                    <a:lnTo>
                      <a:pt x="8109" y="9153"/>
                    </a:lnTo>
                    <a:lnTo>
                      <a:pt x="7736" y="9377"/>
                    </a:lnTo>
                    <a:lnTo>
                      <a:pt x="7388" y="9651"/>
                    </a:lnTo>
                    <a:lnTo>
                      <a:pt x="7065" y="9949"/>
                    </a:lnTo>
                    <a:lnTo>
                      <a:pt x="6791" y="10272"/>
                    </a:lnTo>
                    <a:lnTo>
                      <a:pt x="6741" y="10347"/>
                    </a:lnTo>
                    <a:lnTo>
                      <a:pt x="6667" y="10397"/>
                    </a:lnTo>
                    <a:lnTo>
                      <a:pt x="6592" y="10422"/>
                    </a:lnTo>
                    <a:lnTo>
                      <a:pt x="6393" y="10422"/>
                    </a:lnTo>
                    <a:lnTo>
                      <a:pt x="6294" y="10372"/>
                    </a:lnTo>
                    <a:lnTo>
                      <a:pt x="6194" y="10272"/>
                    </a:lnTo>
                    <a:lnTo>
                      <a:pt x="6144" y="10123"/>
                    </a:lnTo>
                    <a:lnTo>
                      <a:pt x="6169" y="9999"/>
                    </a:lnTo>
                    <a:lnTo>
                      <a:pt x="6219" y="9874"/>
                    </a:lnTo>
                    <a:lnTo>
                      <a:pt x="6368" y="9651"/>
                    </a:lnTo>
                    <a:lnTo>
                      <a:pt x="6542" y="9477"/>
                    </a:lnTo>
                    <a:lnTo>
                      <a:pt x="6716" y="9278"/>
                    </a:lnTo>
                    <a:lnTo>
                      <a:pt x="6915" y="9103"/>
                    </a:lnTo>
                    <a:lnTo>
                      <a:pt x="7338" y="8805"/>
                    </a:lnTo>
                    <a:lnTo>
                      <a:pt x="7786" y="8531"/>
                    </a:lnTo>
                    <a:lnTo>
                      <a:pt x="8259" y="8332"/>
                    </a:lnTo>
                    <a:lnTo>
                      <a:pt x="8756" y="8158"/>
                    </a:lnTo>
                    <a:lnTo>
                      <a:pt x="9278" y="8059"/>
                    </a:lnTo>
                    <a:lnTo>
                      <a:pt x="9801" y="8009"/>
                    </a:lnTo>
                    <a:lnTo>
                      <a:pt x="9801" y="7934"/>
                    </a:lnTo>
                    <a:lnTo>
                      <a:pt x="9776" y="7462"/>
                    </a:lnTo>
                    <a:lnTo>
                      <a:pt x="9751" y="7014"/>
                    </a:lnTo>
                    <a:lnTo>
                      <a:pt x="9676" y="6591"/>
                    </a:lnTo>
                    <a:lnTo>
                      <a:pt x="9627" y="6367"/>
                    </a:lnTo>
                    <a:lnTo>
                      <a:pt x="9552" y="6169"/>
                    </a:lnTo>
                    <a:lnTo>
                      <a:pt x="9403" y="5895"/>
                    </a:lnTo>
                    <a:lnTo>
                      <a:pt x="9253" y="5646"/>
                    </a:lnTo>
                    <a:lnTo>
                      <a:pt x="9079" y="5373"/>
                    </a:lnTo>
                    <a:lnTo>
                      <a:pt x="8880" y="5149"/>
                    </a:lnTo>
                    <a:lnTo>
                      <a:pt x="8433" y="4676"/>
                    </a:lnTo>
                    <a:lnTo>
                      <a:pt x="7960" y="4253"/>
                    </a:lnTo>
                    <a:lnTo>
                      <a:pt x="7761" y="4054"/>
                    </a:lnTo>
                    <a:lnTo>
                      <a:pt x="7264" y="3607"/>
                    </a:lnTo>
                    <a:lnTo>
                      <a:pt x="6766" y="3134"/>
                    </a:lnTo>
                    <a:lnTo>
                      <a:pt x="6169" y="3308"/>
                    </a:lnTo>
                    <a:lnTo>
                      <a:pt x="5597" y="3507"/>
                    </a:lnTo>
                    <a:lnTo>
                      <a:pt x="5025" y="3781"/>
                    </a:lnTo>
                    <a:lnTo>
                      <a:pt x="4503" y="4079"/>
                    </a:lnTo>
                    <a:lnTo>
                      <a:pt x="4030" y="4403"/>
                    </a:lnTo>
                    <a:lnTo>
                      <a:pt x="3558" y="4776"/>
                    </a:lnTo>
                    <a:lnTo>
                      <a:pt x="3160" y="5198"/>
                    </a:lnTo>
                    <a:lnTo>
                      <a:pt x="2812" y="5621"/>
                    </a:lnTo>
                    <a:lnTo>
                      <a:pt x="2737" y="5696"/>
                    </a:lnTo>
                    <a:lnTo>
                      <a:pt x="2662" y="5746"/>
                    </a:lnTo>
                    <a:lnTo>
                      <a:pt x="2588" y="5771"/>
                    </a:lnTo>
                    <a:lnTo>
                      <a:pt x="2414" y="5771"/>
                    </a:lnTo>
                    <a:lnTo>
                      <a:pt x="2314" y="5721"/>
                    </a:lnTo>
                    <a:lnTo>
                      <a:pt x="2215" y="5596"/>
                    </a:lnTo>
                    <a:lnTo>
                      <a:pt x="2165" y="5472"/>
                    </a:lnTo>
                    <a:lnTo>
                      <a:pt x="2165" y="5348"/>
                    </a:lnTo>
                    <a:lnTo>
                      <a:pt x="2239" y="5223"/>
                    </a:lnTo>
                    <a:lnTo>
                      <a:pt x="2613" y="4751"/>
                    </a:lnTo>
                    <a:lnTo>
                      <a:pt x="3011" y="4328"/>
                    </a:lnTo>
                    <a:lnTo>
                      <a:pt x="3483" y="3930"/>
                    </a:lnTo>
                    <a:lnTo>
                      <a:pt x="3981" y="3582"/>
                    </a:lnTo>
                    <a:lnTo>
                      <a:pt x="4503" y="3258"/>
                    </a:lnTo>
                    <a:lnTo>
                      <a:pt x="5075" y="2960"/>
                    </a:lnTo>
                    <a:lnTo>
                      <a:pt x="5672" y="2736"/>
                    </a:lnTo>
                    <a:lnTo>
                      <a:pt x="6269" y="2537"/>
                    </a:lnTo>
                    <a:lnTo>
                      <a:pt x="6045" y="2214"/>
                    </a:lnTo>
                    <a:lnTo>
                      <a:pt x="5921" y="1965"/>
                    </a:lnTo>
                    <a:lnTo>
                      <a:pt x="5796" y="1716"/>
                    </a:lnTo>
                    <a:lnTo>
                      <a:pt x="5697" y="1443"/>
                    </a:lnTo>
                    <a:lnTo>
                      <a:pt x="5622" y="1144"/>
                    </a:lnTo>
                    <a:lnTo>
                      <a:pt x="5572" y="871"/>
                    </a:lnTo>
                    <a:lnTo>
                      <a:pt x="5547" y="572"/>
                    </a:lnTo>
                    <a:lnTo>
                      <a:pt x="5547" y="274"/>
                    </a:lnTo>
                    <a:lnTo>
                      <a:pt x="5572"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4"/>
              <p:cNvSpPr/>
              <p:nvPr/>
            </p:nvSpPr>
            <p:spPr>
              <a:xfrm>
                <a:off x="2256621" y="1553473"/>
                <a:ext cx="114901" cy="309757"/>
              </a:xfrm>
              <a:custGeom>
                <a:rect b="b" l="l" r="r" t="t"/>
                <a:pathLst>
                  <a:path extrusionOk="0" fill="none" h="15024" w="5573">
                    <a:moveTo>
                      <a:pt x="5572" y="1"/>
                    </a:moveTo>
                    <a:lnTo>
                      <a:pt x="5572" y="6891"/>
                    </a:lnTo>
                    <a:lnTo>
                      <a:pt x="1" y="10074"/>
                    </a:lnTo>
                    <a:lnTo>
                      <a:pt x="1" y="15024"/>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4"/>
              <p:cNvSpPr/>
              <p:nvPr/>
            </p:nvSpPr>
            <p:spPr>
              <a:xfrm>
                <a:off x="2224829" y="1863210"/>
                <a:ext cx="63110" cy="63110"/>
              </a:xfrm>
              <a:custGeom>
                <a:rect b="b" l="l" r="r" t="t"/>
                <a:pathLst>
                  <a:path extrusionOk="0" fill="none" h="3061" w="3061">
                    <a:moveTo>
                      <a:pt x="3060" y="1543"/>
                    </a:moveTo>
                    <a:lnTo>
                      <a:pt x="3060" y="1543"/>
                    </a:lnTo>
                    <a:lnTo>
                      <a:pt x="3060" y="1692"/>
                    </a:lnTo>
                    <a:lnTo>
                      <a:pt x="3035" y="1841"/>
                    </a:lnTo>
                    <a:lnTo>
                      <a:pt x="2986" y="1991"/>
                    </a:lnTo>
                    <a:lnTo>
                      <a:pt x="2936" y="2140"/>
                    </a:lnTo>
                    <a:lnTo>
                      <a:pt x="2787" y="2389"/>
                    </a:lnTo>
                    <a:lnTo>
                      <a:pt x="2612" y="2612"/>
                    </a:lnTo>
                    <a:lnTo>
                      <a:pt x="2389" y="2786"/>
                    </a:lnTo>
                    <a:lnTo>
                      <a:pt x="2115" y="2936"/>
                    </a:lnTo>
                    <a:lnTo>
                      <a:pt x="1991" y="2985"/>
                    </a:lnTo>
                    <a:lnTo>
                      <a:pt x="1841" y="3035"/>
                    </a:lnTo>
                    <a:lnTo>
                      <a:pt x="1692" y="3060"/>
                    </a:lnTo>
                    <a:lnTo>
                      <a:pt x="1543" y="3060"/>
                    </a:lnTo>
                    <a:lnTo>
                      <a:pt x="1543" y="3060"/>
                    </a:lnTo>
                    <a:lnTo>
                      <a:pt x="1369" y="3060"/>
                    </a:lnTo>
                    <a:lnTo>
                      <a:pt x="1220" y="3035"/>
                    </a:lnTo>
                    <a:lnTo>
                      <a:pt x="1070" y="2985"/>
                    </a:lnTo>
                    <a:lnTo>
                      <a:pt x="946" y="2936"/>
                    </a:lnTo>
                    <a:lnTo>
                      <a:pt x="672" y="2786"/>
                    </a:lnTo>
                    <a:lnTo>
                      <a:pt x="449" y="2612"/>
                    </a:lnTo>
                    <a:lnTo>
                      <a:pt x="274" y="2389"/>
                    </a:lnTo>
                    <a:lnTo>
                      <a:pt x="125" y="2140"/>
                    </a:lnTo>
                    <a:lnTo>
                      <a:pt x="75" y="1991"/>
                    </a:lnTo>
                    <a:lnTo>
                      <a:pt x="26" y="1841"/>
                    </a:lnTo>
                    <a:lnTo>
                      <a:pt x="1" y="1692"/>
                    </a:lnTo>
                    <a:lnTo>
                      <a:pt x="1" y="1543"/>
                    </a:lnTo>
                    <a:lnTo>
                      <a:pt x="1" y="1543"/>
                    </a:lnTo>
                    <a:lnTo>
                      <a:pt x="1" y="1369"/>
                    </a:lnTo>
                    <a:lnTo>
                      <a:pt x="26" y="1220"/>
                    </a:lnTo>
                    <a:lnTo>
                      <a:pt x="75" y="1070"/>
                    </a:lnTo>
                    <a:lnTo>
                      <a:pt x="125" y="946"/>
                    </a:lnTo>
                    <a:lnTo>
                      <a:pt x="274" y="672"/>
                    </a:lnTo>
                    <a:lnTo>
                      <a:pt x="449" y="448"/>
                    </a:lnTo>
                    <a:lnTo>
                      <a:pt x="672" y="274"/>
                    </a:lnTo>
                    <a:lnTo>
                      <a:pt x="946" y="125"/>
                    </a:lnTo>
                    <a:lnTo>
                      <a:pt x="1070" y="75"/>
                    </a:lnTo>
                    <a:lnTo>
                      <a:pt x="1220" y="51"/>
                    </a:lnTo>
                    <a:lnTo>
                      <a:pt x="1369" y="26"/>
                    </a:lnTo>
                    <a:lnTo>
                      <a:pt x="1543" y="1"/>
                    </a:lnTo>
                    <a:lnTo>
                      <a:pt x="1543" y="1"/>
                    </a:lnTo>
                    <a:lnTo>
                      <a:pt x="1692" y="26"/>
                    </a:lnTo>
                    <a:lnTo>
                      <a:pt x="1841" y="51"/>
                    </a:lnTo>
                    <a:lnTo>
                      <a:pt x="1991" y="75"/>
                    </a:lnTo>
                    <a:lnTo>
                      <a:pt x="2115" y="125"/>
                    </a:lnTo>
                    <a:lnTo>
                      <a:pt x="2389" y="274"/>
                    </a:lnTo>
                    <a:lnTo>
                      <a:pt x="2612" y="448"/>
                    </a:lnTo>
                    <a:lnTo>
                      <a:pt x="2787" y="672"/>
                    </a:lnTo>
                    <a:lnTo>
                      <a:pt x="2936" y="946"/>
                    </a:lnTo>
                    <a:lnTo>
                      <a:pt x="2986" y="1070"/>
                    </a:lnTo>
                    <a:lnTo>
                      <a:pt x="3035" y="1220"/>
                    </a:lnTo>
                    <a:lnTo>
                      <a:pt x="3060" y="1369"/>
                    </a:lnTo>
                    <a:lnTo>
                      <a:pt x="3060" y="1543"/>
                    </a:lnTo>
                    <a:lnTo>
                      <a:pt x="3060" y="1543"/>
                    </a:lnTo>
                    <a:close/>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4"/>
              <p:cNvSpPr/>
              <p:nvPr/>
            </p:nvSpPr>
            <p:spPr>
              <a:xfrm>
                <a:off x="2443292" y="1469890"/>
                <a:ext cx="21" cy="132839"/>
              </a:xfrm>
              <a:custGeom>
                <a:rect b="b" l="l" r="r" t="t"/>
                <a:pathLst>
                  <a:path extrusionOk="0" fill="none" h="6443" w="1">
                    <a:moveTo>
                      <a:pt x="0" y="1"/>
                    </a:moveTo>
                    <a:lnTo>
                      <a:pt x="0" y="6443"/>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4"/>
              <p:cNvSpPr/>
              <p:nvPr/>
            </p:nvSpPr>
            <p:spPr>
              <a:xfrm>
                <a:off x="2503289" y="1469890"/>
                <a:ext cx="20535" cy="320520"/>
              </a:xfrm>
              <a:custGeom>
                <a:rect b="b" l="l" r="r" t="t"/>
                <a:pathLst>
                  <a:path extrusionOk="0" fill="none" h="15546" w="996">
                    <a:moveTo>
                      <a:pt x="1" y="1"/>
                    </a:moveTo>
                    <a:lnTo>
                      <a:pt x="1" y="6443"/>
                    </a:lnTo>
                    <a:lnTo>
                      <a:pt x="995" y="7189"/>
                    </a:lnTo>
                    <a:lnTo>
                      <a:pt x="995" y="15546"/>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4"/>
              <p:cNvSpPr/>
              <p:nvPr/>
            </p:nvSpPr>
            <p:spPr>
              <a:xfrm>
                <a:off x="2325340" y="1721671"/>
                <a:ext cx="21" cy="94387"/>
              </a:xfrm>
              <a:custGeom>
                <a:rect b="b" l="l" r="r" t="t"/>
                <a:pathLst>
                  <a:path extrusionOk="0" fill="none" h="4578" w="1">
                    <a:moveTo>
                      <a:pt x="1" y="1"/>
                    </a:moveTo>
                    <a:lnTo>
                      <a:pt x="1" y="4578"/>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4"/>
              <p:cNvSpPr/>
              <p:nvPr/>
            </p:nvSpPr>
            <p:spPr>
              <a:xfrm>
                <a:off x="2371502" y="1458097"/>
                <a:ext cx="10783" cy="93356"/>
              </a:xfrm>
              <a:custGeom>
                <a:rect b="b" l="l" r="r" t="t"/>
                <a:pathLst>
                  <a:path extrusionOk="0" fill="none" h="4528" w="523">
                    <a:moveTo>
                      <a:pt x="0" y="4527"/>
                    </a:moveTo>
                    <a:lnTo>
                      <a:pt x="523" y="4179"/>
                    </a:lnTo>
                    <a:lnTo>
                      <a:pt x="523" y="1"/>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4"/>
              <p:cNvSpPr/>
              <p:nvPr/>
            </p:nvSpPr>
            <p:spPr>
              <a:xfrm>
                <a:off x="2412016" y="1658602"/>
                <a:ext cx="63090" cy="63090"/>
              </a:xfrm>
              <a:custGeom>
                <a:rect b="b" l="l" r="r" t="t"/>
                <a:pathLst>
                  <a:path extrusionOk="0" fill="none" h="3060" w="3060">
                    <a:moveTo>
                      <a:pt x="3060" y="1543"/>
                    </a:moveTo>
                    <a:lnTo>
                      <a:pt x="3060" y="1543"/>
                    </a:lnTo>
                    <a:lnTo>
                      <a:pt x="3035" y="1692"/>
                    </a:lnTo>
                    <a:lnTo>
                      <a:pt x="3035" y="1841"/>
                    </a:lnTo>
                    <a:lnTo>
                      <a:pt x="2985" y="1990"/>
                    </a:lnTo>
                    <a:lnTo>
                      <a:pt x="2935" y="2140"/>
                    </a:lnTo>
                    <a:lnTo>
                      <a:pt x="2786" y="2388"/>
                    </a:lnTo>
                    <a:lnTo>
                      <a:pt x="2612" y="2612"/>
                    </a:lnTo>
                    <a:lnTo>
                      <a:pt x="2388" y="2811"/>
                    </a:lnTo>
                    <a:lnTo>
                      <a:pt x="2114" y="2936"/>
                    </a:lnTo>
                    <a:lnTo>
                      <a:pt x="1990" y="2985"/>
                    </a:lnTo>
                    <a:lnTo>
                      <a:pt x="1841" y="3035"/>
                    </a:lnTo>
                    <a:lnTo>
                      <a:pt x="1692" y="3060"/>
                    </a:lnTo>
                    <a:lnTo>
                      <a:pt x="1517" y="3060"/>
                    </a:lnTo>
                    <a:lnTo>
                      <a:pt x="1517" y="3060"/>
                    </a:lnTo>
                    <a:lnTo>
                      <a:pt x="1368" y="3060"/>
                    </a:lnTo>
                    <a:lnTo>
                      <a:pt x="1219" y="3035"/>
                    </a:lnTo>
                    <a:lnTo>
                      <a:pt x="1070" y="2985"/>
                    </a:lnTo>
                    <a:lnTo>
                      <a:pt x="945" y="2936"/>
                    </a:lnTo>
                    <a:lnTo>
                      <a:pt x="672" y="2811"/>
                    </a:lnTo>
                    <a:lnTo>
                      <a:pt x="448" y="2612"/>
                    </a:lnTo>
                    <a:lnTo>
                      <a:pt x="274" y="2388"/>
                    </a:lnTo>
                    <a:lnTo>
                      <a:pt x="125" y="2140"/>
                    </a:lnTo>
                    <a:lnTo>
                      <a:pt x="75" y="1990"/>
                    </a:lnTo>
                    <a:lnTo>
                      <a:pt x="25" y="1841"/>
                    </a:lnTo>
                    <a:lnTo>
                      <a:pt x="0" y="1692"/>
                    </a:lnTo>
                    <a:lnTo>
                      <a:pt x="0" y="1543"/>
                    </a:lnTo>
                    <a:lnTo>
                      <a:pt x="0" y="1543"/>
                    </a:lnTo>
                    <a:lnTo>
                      <a:pt x="0" y="1394"/>
                    </a:lnTo>
                    <a:lnTo>
                      <a:pt x="25" y="1219"/>
                    </a:lnTo>
                    <a:lnTo>
                      <a:pt x="75" y="1095"/>
                    </a:lnTo>
                    <a:lnTo>
                      <a:pt x="125" y="946"/>
                    </a:lnTo>
                    <a:lnTo>
                      <a:pt x="274" y="697"/>
                    </a:lnTo>
                    <a:lnTo>
                      <a:pt x="448" y="448"/>
                    </a:lnTo>
                    <a:lnTo>
                      <a:pt x="672" y="274"/>
                    </a:lnTo>
                    <a:lnTo>
                      <a:pt x="945" y="125"/>
                    </a:lnTo>
                    <a:lnTo>
                      <a:pt x="1070" y="75"/>
                    </a:lnTo>
                    <a:lnTo>
                      <a:pt x="1219" y="50"/>
                    </a:lnTo>
                    <a:lnTo>
                      <a:pt x="1368" y="26"/>
                    </a:lnTo>
                    <a:lnTo>
                      <a:pt x="1517" y="1"/>
                    </a:lnTo>
                    <a:lnTo>
                      <a:pt x="1517" y="1"/>
                    </a:lnTo>
                    <a:lnTo>
                      <a:pt x="1692" y="26"/>
                    </a:lnTo>
                    <a:lnTo>
                      <a:pt x="1841" y="50"/>
                    </a:lnTo>
                    <a:lnTo>
                      <a:pt x="1990" y="75"/>
                    </a:lnTo>
                    <a:lnTo>
                      <a:pt x="2114" y="125"/>
                    </a:lnTo>
                    <a:lnTo>
                      <a:pt x="2388" y="274"/>
                    </a:lnTo>
                    <a:lnTo>
                      <a:pt x="2612" y="448"/>
                    </a:lnTo>
                    <a:lnTo>
                      <a:pt x="2786" y="697"/>
                    </a:lnTo>
                    <a:lnTo>
                      <a:pt x="2935" y="946"/>
                    </a:lnTo>
                    <a:lnTo>
                      <a:pt x="2985" y="1095"/>
                    </a:lnTo>
                    <a:lnTo>
                      <a:pt x="3035" y="1219"/>
                    </a:lnTo>
                    <a:lnTo>
                      <a:pt x="3035" y="1394"/>
                    </a:lnTo>
                    <a:lnTo>
                      <a:pt x="3060" y="1543"/>
                    </a:lnTo>
                    <a:lnTo>
                      <a:pt x="3060" y="1543"/>
                    </a:lnTo>
                    <a:close/>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4"/>
              <p:cNvSpPr/>
              <p:nvPr/>
            </p:nvSpPr>
            <p:spPr>
              <a:xfrm>
                <a:off x="2256622" y="1992956"/>
                <a:ext cx="21" cy="213350"/>
              </a:xfrm>
              <a:custGeom>
                <a:rect b="b" l="l" r="r" t="t"/>
                <a:pathLst>
                  <a:path extrusionOk="0" fill="none" h="10348" w="1">
                    <a:moveTo>
                      <a:pt x="1" y="10347"/>
                    </a:moveTo>
                    <a:lnTo>
                      <a:pt x="1" y="0"/>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4"/>
              <p:cNvSpPr/>
              <p:nvPr/>
            </p:nvSpPr>
            <p:spPr>
              <a:xfrm>
                <a:off x="2443292" y="1721671"/>
                <a:ext cx="126674" cy="405670"/>
              </a:xfrm>
              <a:custGeom>
                <a:rect b="b" l="l" r="r" t="t"/>
                <a:pathLst>
                  <a:path extrusionOk="0" fill="none" h="19676" w="6144">
                    <a:moveTo>
                      <a:pt x="6144" y="19675"/>
                    </a:moveTo>
                    <a:lnTo>
                      <a:pt x="6144" y="11194"/>
                    </a:lnTo>
                    <a:lnTo>
                      <a:pt x="0" y="8060"/>
                    </a:lnTo>
                    <a:lnTo>
                      <a:pt x="0" y="1"/>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4"/>
              <p:cNvSpPr/>
              <p:nvPr/>
            </p:nvSpPr>
            <p:spPr>
              <a:xfrm>
                <a:off x="2325340" y="1784760"/>
                <a:ext cx="46183" cy="387691"/>
              </a:xfrm>
              <a:custGeom>
                <a:rect b="b" l="l" r="r" t="t"/>
                <a:pathLst>
                  <a:path extrusionOk="0" fill="none" h="18804" w="2240">
                    <a:moveTo>
                      <a:pt x="2239" y="0"/>
                    </a:moveTo>
                    <a:lnTo>
                      <a:pt x="2239" y="9850"/>
                    </a:lnTo>
                    <a:lnTo>
                      <a:pt x="1" y="11292"/>
                    </a:lnTo>
                    <a:lnTo>
                      <a:pt x="1" y="18804"/>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4"/>
              <p:cNvSpPr/>
              <p:nvPr/>
            </p:nvSpPr>
            <p:spPr>
              <a:xfrm>
                <a:off x="2443292" y="2074498"/>
                <a:ext cx="21" cy="52843"/>
              </a:xfrm>
              <a:custGeom>
                <a:rect b="b" l="l" r="r" t="t"/>
                <a:pathLst>
                  <a:path extrusionOk="0" fill="none" h="2563" w="1">
                    <a:moveTo>
                      <a:pt x="0" y="2562"/>
                    </a:moveTo>
                    <a:lnTo>
                      <a:pt x="0" y="0"/>
                    </a:lnTo>
                  </a:path>
                </a:pathLst>
              </a:custGeom>
              <a:solidFill>
                <a:schemeClr val="accent3"/>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4"/>
              <p:cNvSpPr/>
              <p:nvPr/>
            </p:nvSpPr>
            <p:spPr>
              <a:xfrm>
                <a:off x="2443292" y="1938093"/>
                <a:ext cx="21" cy="86161"/>
              </a:xfrm>
              <a:custGeom>
                <a:rect b="b" l="l" r="r" t="t"/>
                <a:pathLst>
                  <a:path extrusionOk="0" fill="none" h="4179" w="1">
                    <a:moveTo>
                      <a:pt x="0" y="4179"/>
                    </a:moveTo>
                    <a:lnTo>
                      <a:pt x="0" y="0"/>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4"/>
              <p:cNvSpPr/>
              <p:nvPr/>
            </p:nvSpPr>
            <p:spPr>
              <a:xfrm>
                <a:off x="2523804" y="1846283"/>
                <a:ext cx="21" cy="31318"/>
              </a:xfrm>
              <a:custGeom>
                <a:rect b="b" l="l" r="r" t="t"/>
                <a:pathLst>
                  <a:path extrusionOk="0" fill="none" h="1519" w="1">
                    <a:moveTo>
                      <a:pt x="0" y="1"/>
                    </a:moveTo>
                    <a:lnTo>
                      <a:pt x="0" y="1518"/>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4"/>
              <p:cNvSpPr/>
              <p:nvPr/>
            </p:nvSpPr>
            <p:spPr>
              <a:xfrm>
                <a:off x="2889950" y="1846283"/>
                <a:ext cx="63090" cy="62595"/>
              </a:xfrm>
              <a:custGeom>
                <a:rect b="b" l="l" r="r" t="t"/>
                <a:pathLst>
                  <a:path extrusionOk="0" fill="none" h="3036" w="3060">
                    <a:moveTo>
                      <a:pt x="3060" y="1518"/>
                    </a:moveTo>
                    <a:lnTo>
                      <a:pt x="3060" y="1518"/>
                    </a:lnTo>
                    <a:lnTo>
                      <a:pt x="3060" y="1667"/>
                    </a:lnTo>
                    <a:lnTo>
                      <a:pt x="3035" y="1817"/>
                    </a:lnTo>
                    <a:lnTo>
                      <a:pt x="2985" y="1966"/>
                    </a:lnTo>
                    <a:lnTo>
                      <a:pt x="2935" y="2115"/>
                    </a:lnTo>
                    <a:lnTo>
                      <a:pt x="2786" y="2364"/>
                    </a:lnTo>
                    <a:lnTo>
                      <a:pt x="2612" y="2588"/>
                    </a:lnTo>
                    <a:lnTo>
                      <a:pt x="2388" y="2787"/>
                    </a:lnTo>
                    <a:lnTo>
                      <a:pt x="2114" y="2911"/>
                    </a:lnTo>
                    <a:lnTo>
                      <a:pt x="1990" y="2986"/>
                    </a:lnTo>
                    <a:lnTo>
                      <a:pt x="1841" y="3011"/>
                    </a:lnTo>
                    <a:lnTo>
                      <a:pt x="1692" y="3035"/>
                    </a:lnTo>
                    <a:lnTo>
                      <a:pt x="1542" y="3035"/>
                    </a:lnTo>
                    <a:lnTo>
                      <a:pt x="1542" y="3035"/>
                    </a:lnTo>
                    <a:lnTo>
                      <a:pt x="1368" y="3035"/>
                    </a:lnTo>
                    <a:lnTo>
                      <a:pt x="1219" y="3011"/>
                    </a:lnTo>
                    <a:lnTo>
                      <a:pt x="1070" y="2986"/>
                    </a:lnTo>
                    <a:lnTo>
                      <a:pt x="945" y="2911"/>
                    </a:lnTo>
                    <a:lnTo>
                      <a:pt x="672" y="2787"/>
                    </a:lnTo>
                    <a:lnTo>
                      <a:pt x="448" y="2588"/>
                    </a:lnTo>
                    <a:lnTo>
                      <a:pt x="274" y="2364"/>
                    </a:lnTo>
                    <a:lnTo>
                      <a:pt x="125" y="2115"/>
                    </a:lnTo>
                    <a:lnTo>
                      <a:pt x="75" y="1966"/>
                    </a:lnTo>
                    <a:lnTo>
                      <a:pt x="25" y="1817"/>
                    </a:lnTo>
                    <a:lnTo>
                      <a:pt x="0" y="1667"/>
                    </a:lnTo>
                    <a:lnTo>
                      <a:pt x="0" y="1518"/>
                    </a:lnTo>
                    <a:lnTo>
                      <a:pt x="0" y="1518"/>
                    </a:lnTo>
                    <a:lnTo>
                      <a:pt x="0" y="1369"/>
                    </a:lnTo>
                    <a:lnTo>
                      <a:pt x="25" y="1220"/>
                    </a:lnTo>
                    <a:lnTo>
                      <a:pt x="75" y="1071"/>
                    </a:lnTo>
                    <a:lnTo>
                      <a:pt x="125" y="921"/>
                    </a:lnTo>
                    <a:lnTo>
                      <a:pt x="274" y="673"/>
                    </a:lnTo>
                    <a:lnTo>
                      <a:pt x="448" y="449"/>
                    </a:lnTo>
                    <a:lnTo>
                      <a:pt x="672" y="250"/>
                    </a:lnTo>
                    <a:lnTo>
                      <a:pt x="945" y="100"/>
                    </a:lnTo>
                    <a:lnTo>
                      <a:pt x="1070" y="51"/>
                    </a:lnTo>
                    <a:lnTo>
                      <a:pt x="1219" y="26"/>
                    </a:lnTo>
                    <a:lnTo>
                      <a:pt x="1368" y="1"/>
                    </a:lnTo>
                    <a:lnTo>
                      <a:pt x="1542" y="1"/>
                    </a:lnTo>
                    <a:lnTo>
                      <a:pt x="1542" y="1"/>
                    </a:lnTo>
                    <a:lnTo>
                      <a:pt x="1692" y="1"/>
                    </a:lnTo>
                    <a:lnTo>
                      <a:pt x="1841" y="26"/>
                    </a:lnTo>
                    <a:lnTo>
                      <a:pt x="1990" y="51"/>
                    </a:lnTo>
                    <a:lnTo>
                      <a:pt x="2114" y="100"/>
                    </a:lnTo>
                    <a:lnTo>
                      <a:pt x="2388" y="250"/>
                    </a:lnTo>
                    <a:lnTo>
                      <a:pt x="2612" y="449"/>
                    </a:lnTo>
                    <a:lnTo>
                      <a:pt x="2786" y="673"/>
                    </a:lnTo>
                    <a:lnTo>
                      <a:pt x="2935" y="921"/>
                    </a:lnTo>
                    <a:lnTo>
                      <a:pt x="2985" y="1071"/>
                    </a:lnTo>
                    <a:lnTo>
                      <a:pt x="3035" y="1220"/>
                    </a:lnTo>
                    <a:lnTo>
                      <a:pt x="3060" y="1369"/>
                    </a:lnTo>
                    <a:lnTo>
                      <a:pt x="3060" y="1518"/>
                    </a:lnTo>
                    <a:lnTo>
                      <a:pt x="3060" y="1518"/>
                    </a:lnTo>
                    <a:close/>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4"/>
              <p:cNvSpPr/>
              <p:nvPr/>
            </p:nvSpPr>
            <p:spPr>
              <a:xfrm>
                <a:off x="2714062" y="1658602"/>
                <a:ext cx="62574" cy="63090"/>
              </a:xfrm>
              <a:custGeom>
                <a:rect b="b" l="l" r="r" t="t"/>
                <a:pathLst>
                  <a:path extrusionOk="0" fill="none" h="3060" w="3035">
                    <a:moveTo>
                      <a:pt x="3034" y="1543"/>
                    </a:moveTo>
                    <a:lnTo>
                      <a:pt x="3034" y="1543"/>
                    </a:lnTo>
                    <a:lnTo>
                      <a:pt x="3034" y="1692"/>
                    </a:lnTo>
                    <a:lnTo>
                      <a:pt x="3010" y="1841"/>
                    </a:lnTo>
                    <a:lnTo>
                      <a:pt x="2985" y="1990"/>
                    </a:lnTo>
                    <a:lnTo>
                      <a:pt x="2935" y="2140"/>
                    </a:lnTo>
                    <a:lnTo>
                      <a:pt x="2786" y="2388"/>
                    </a:lnTo>
                    <a:lnTo>
                      <a:pt x="2612" y="2612"/>
                    </a:lnTo>
                    <a:lnTo>
                      <a:pt x="2363" y="2811"/>
                    </a:lnTo>
                    <a:lnTo>
                      <a:pt x="2114" y="2936"/>
                    </a:lnTo>
                    <a:lnTo>
                      <a:pt x="1965" y="2985"/>
                    </a:lnTo>
                    <a:lnTo>
                      <a:pt x="1816" y="3035"/>
                    </a:lnTo>
                    <a:lnTo>
                      <a:pt x="1666" y="3060"/>
                    </a:lnTo>
                    <a:lnTo>
                      <a:pt x="1517" y="3060"/>
                    </a:lnTo>
                    <a:lnTo>
                      <a:pt x="1517" y="3060"/>
                    </a:lnTo>
                    <a:lnTo>
                      <a:pt x="1368" y="3060"/>
                    </a:lnTo>
                    <a:lnTo>
                      <a:pt x="1219" y="3035"/>
                    </a:lnTo>
                    <a:lnTo>
                      <a:pt x="1070" y="2985"/>
                    </a:lnTo>
                    <a:lnTo>
                      <a:pt x="920" y="2936"/>
                    </a:lnTo>
                    <a:lnTo>
                      <a:pt x="672" y="2811"/>
                    </a:lnTo>
                    <a:lnTo>
                      <a:pt x="448" y="2612"/>
                    </a:lnTo>
                    <a:lnTo>
                      <a:pt x="249" y="2388"/>
                    </a:lnTo>
                    <a:lnTo>
                      <a:pt x="124" y="2140"/>
                    </a:lnTo>
                    <a:lnTo>
                      <a:pt x="75" y="1990"/>
                    </a:lnTo>
                    <a:lnTo>
                      <a:pt x="25" y="1841"/>
                    </a:lnTo>
                    <a:lnTo>
                      <a:pt x="0" y="1692"/>
                    </a:lnTo>
                    <a:lnTo>
                      <a:pt x="0" y="1543"/>
                    </a:lnTo>
                    <a:lnTo>
                      <a:pt x="0" y="1543"/>
                    </a:lnTo>
                    <a:lnTo>
                      <a:pt x="0" y="1394"/>
                    </a:lnTo>
                    <a:lnTo>
                      <a:pt x="25" y="1219"/>
                    </a:lnTo>
                    <a:lnTo>
                      <a:pt x="75" y="1095"/>
                    </a:lnTo>
                    <a:lnTo>
                      <a:pt x="124" y="946"/>
                    </a:lnTo>
                    <a:lnTo>
                      <a:pt x="249" y="697"/>
                    </a:lnTo>
                    <a:lnTo>
                      <a:pt x="448" y="448"/>
                    </a:lnTo>
                    <a:lnTo>
                      <a:pt x="672" y="274"/>
                    </a:lnTo>
                    <a:lnTo>
                      <a:pt x="920" y="125"/>
                    </a:lnTo>
                    <a:lnTo>
                      <a:pt x="1070" y="75"/>
                    </a:lnTo>
                    <a:lnTo>
                      <a:pt x="1219" y="50"/>
                    </a:lnTo>
                    <a:lnTo>
                      <a:pt x="1368" y="26"/>
                    </a:lnTo>
                    <a:lnTo>
                      <a:pt x="1517" y="1"/>
                    </a:lnTo>
                    <a:lnTo>
                      <a:pt x="1517" y="1"/>
                    </a:lnTo>
                    <a:lnTo>
                      <a:pt x="1666" y="26"/>
                    </a:lnTo>
                    <a:lnTo>
                      <a:pt x="1816" y="50"/>
                    </a:lnTo>
                    <a:lnTo>
                      <a:pt x="1965" y="75"/>
                    </a:lnTo>
                    <a:lnTo>
                      <a:pt x="2114" y="125"/>
                    </a:lnTo>
                    <a:lnTo>
                      <a:pt x="2363" y="274"/>
                    </a:lnTo>
                    <a:lnTo>
                      <a:pt x="2612" y="448"/>
                    </a:lnTo>
                    <a:lnTo>
                      <a:pt x="2786" y="697"/>
                    </a:lnTo>
                    <a:lnTo>
                      <a:pt x="2935" y="946"/>
                    </a:lnTo>
                    <a:lnTo>
                      <a:pt x="2985" y="1095"/>
                    </a:lnTo>
                    <a:lnTo>
                      <a:pt x="3010" y="1219"/>
                    </a:lnTo>
                    <a:lnTo>
                      <a:pt x="3034" y="1394"/>
                    </a:lnTo>
                    <a:lnTo>
                      <a:pt x="3034" y="1543"/>
                    </a:lnTo>
                    <a:lnTo>
                      <a:pt x="3034" y="1543"/>
                    </a:lnTo>
                    <a:close/>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4"/>
              <p:cNvSpPr/>
              <p:nvPr/>
            </p:nvSpPr>
            <p:spPr>
              <a:xfrm>
                <a:off x="2745339" y="1469890"/>
                <a:ext cx="21" cy="132839"/>
              </a:xfrm>
              <a:custGeom>
                <a:rect b="b" l="l" r="r" t="t"/>
                <a:pathLst>
                  <a:path extrusionOk="0" fill="none" h="6443" w="1">
                    <a:moveTo>
                      <a:pt x="0" y="1"/>
                    </a:moveTo>
                    <a:lnTo>
                      <a:pt x="0" y="6443"/>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4"/>
              <p:cNvSpPr/>
              <p:nvPr/>
            </p:nvSpPr>
            <p:spPr>
              <a:xfrm>
                <a:off x="2804820" y="1469890"/>
                <a:ext cx="20535" cy="320520"/>
              </a:xfrm>
              <a:custGeom>
                <a:rect b="b" l="l" r="r" t="t"/>
                <a:pathLst>
                  <a:path extrusionOk="0" fill="none" h="15546" w="996">
                    <a:moveTo>
                      <a:pt x="0" y="1"/>
                    </a:moveTo>
                    <a:lnTo>
                      <a:pt x="0" y="6443"/>
                    </a:lnTo>
                    <a:lnTo>
                      <a:pt x="995" y="7189"/>
                    </a:lnTo>
                    <a:lnTo>
                      <a:pt x="995" y="15546"/>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4"/>
              <p:cNvSpPr/>
              <p:nvPr/>
            </p:nvSpPr>
            <p:spPr>
              <a:xfrm>
                <a:off x="2745339" y="1721671"/>
                <a:ext cx="126674" cy="434369"/>
              </a:xfrm>
              <a:custGeom>
                <a:rect b="b" l="l" r="r" t="t"/>
                <a:pathLst>
                  <a:path extrusionOk="0" fill="none" h="21068" w="6144">
                    <a:moveTo>
                      <a:pt x="6144" y="21068"/>
                    </a:moveTo>
                    <a:lnTo>
                      <a:pt x="6144" y="11194"/>
                    </a:lnTo>
                    <a:lnTo>
                      <a:pt x="0" y="8060"/>
                    </a:lnTo>
                    <a:lnTo>
                      <a:pt x="0" y="1"/>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4"/>
              <p:cNvSpPr/>
              <p:nvPr/>
            </p:nvSpPr>
            <p:spPr>
              <a:xfrm>
                <a:off x="2623799" y="1728866"/>
                <a:ext cx="21" cy="94366"/>
              </a:xfrm>
              <a:custGeom>
                <a:rect b="b" l="l" r="r" t="t"/>
                <a:pathLst>
                  <a:path extrusionOk="0" fill="none" h="4577" w="1">
                    <a:moveTo>
                      <a:pt x="0" y="0"/>
                    </a:moveTo>
                    <a:lnTo>
                      <a:pt x="0" y="4577"/>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4"/>
              <p:cNvSpPr/>
              <p:nvPr/>
            </p:nvSpPr>
            <p:spPr>
              <a:xfrm>
                <a:off x="2627386" y="1784760"/>
                <a:ext cx="46183" cy="335385"/>
              </a:xfrm>
              <a:custGeom>
                <a:rect b="b" l="l" r="r" t="t"/>
                <a:pathLst>
                  <a:path extrusionOk="0" fill="none" h="16267" w="2240">
                    <a:moveTo>
                      <a:pt x="2239" y="0"/>
                    </a:moveTo>
                    <a:lnTo>
                      <a:pt x="2239" y="9850"/>
                    </a:lnTo>
                    <a:lnTo>
                      <a:pt x="1" y="11292"/>
                    </a:lnTo>
                    <a:lnTo>
                      <a:pt x="1" y="16267"/>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4"/>
              <p:cNvSpPr/>
              <p:nvPr/>
            </p:nvSpPr>
            <p:spPr>
              <a:xfrm>
                <a:off x="2745339" y="2074498"/>
                <a:ext cx="21" cy="52843"/>
              </a:xfrm>
              <a:custGeom>
                <a:rect b="b" l="l" r="r" t="t"/>
                <a:pathLst>
                  <a:path extrusionOk="0" fill="none" h="2563" w="1">
                    <a:moveTo>
                      <a:pt x="0" y="2562"/>
                    </a:moveTo>
                    <a:lnTo>
                      <a:pt x="0" y="0"/>
                    </a:lnTo>
                  </a:path>
                </a:pathLst>
              </a:custGeom>
              <a:solidFill>
                <a:schemeClr val="accent3"/>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4"/>
              <p:cNvSpPr/>
              <p:nvPr/>
            </p:nvSpPr>
            <p:spPr>
              <a:xfrm>
                <a:off x="2745339" y="1938093"/>
                <a:ext cx="21" cy="86161"/>
              </a:xfrm>
              <a:custGeom>
                <a:rect b="b" l="l" r="r" t="t"/>
                <a:pathLst>
                  <a:path extrusionOk="0" fill="none" h="4179" w="1">
                    <a:moveTo>
                      <a:pt x="0" y="4179"/>
                    </a:moveTo>
                    <a:lnTo>
                      <a:pt x="0" y="0"/>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4"/>
              <p:cNvSpPr/>
              <p:nvPr/>
            </p:nvSpPr>
            <p:spPr>
              <a:xfrm>
                <a:off x="2673549" y="1458097"/>
                <a:ext cx="10268" cy="93356"/>
              </a:xfrm>
              <a:custGeom>
                <a:rect b="b" l="l" r="r" t="t"/>
                <a:pathLst>
                  <a:path extrusionOk="0" fill="none" h="4528" w="498">
                    <a:moveTo>
                      <a:pt x="0" y="4527"/>
                    </a:moveTo>
                    <a:lnTo>
                      <a:pt x="498" y="4179"/>
                    </a:lnTo>
                    <a:lnTo>
                      <a:pt x="498" y="1"/>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4"/>
              <p:cNvSpPr/>
              <p:nvPr/>
            </p:nvSpPr>
            <p:spPr>
              <a:xfrm>
                <a:off x="2825335" y="1846283"/>
                <a:ext cx="21" cy="31318"/>
              </a:xfrm>
              <a:custGeom>
                <a:rect b="b" l="l" r="r" t="t"/>
                <a:pathLst>
                  <a:path extrusionOk="0" fill="none" h="1519" w="1">
                    <a:moveTo>
                      <a:pt x="0" y="1"/>
                    </a:moveTo>
                    <a:lnTo>
                      <a:pt x="0" y="1518"/>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4"/>
              <p:cNvSpPr/>
              <p:nvPr/>
            </p:nvSpPr>
            <p:spPr>
              <a:xfrm>
                <a:off x="2563286" y="1469890"/>
                <a:ext cx="21" cy="52843"/>
              </a:xfrm>
              <a:custGeom>
                <a:rect b="b" l="l" r="r" t="t"/>
                <a:pathLst>
                  <a:path extrusionOk="0" fill="none" h="2563" w="1">
                    <a:moveTo>
                      <a:pt x="1" y="1"/>
                    </a:moveTo>
                    <a:lnTo>
                      <a:pt x="1" y="2563"/>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4"/>
              <p:cNvSpPr/>
              <p:nvPr/>
            </p:nvSpPr>
            <p:spPr>
              <a:xfrm>
                <a:off x="2563286" y="1565782"/>
                <a:ext cx="57976" cy="91810"/>
              </a:xfrm>
              <a:custGeom>
                <a:rect b="b" l="l" r="r" t="t"/>
                <a:pathLst>
                  <a:path extrusionOk="0" fill="none" h="4453" w="2812">
                    <a:moveTo>
                      <a:pt x="1" y="1"/>
                    </a:moveTo>
                    <a:lnTo>
                      <a:pt x="2811" y="971"/>
                    </a:lnTo>
                    <a:lnTo>
                      <a:pt x="2811" y="4453"/>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4"/>
              <p:cNvSpPr/>
              <p:nvPr/>
            </p:nvSpPr>
            <p:spPr>
              <a:xfrm>
                <a:off x="2569946" y="1553473"/>
                <a:ext cx="103624" cy="352848"/>
              </a:xfrm>
              <a:custGeom>
                <a:rect b="b" l="l" r="r" t="t"/>
                <a:pathLst>
                  <a:path extrusionOk="0" fill="none" h="17114" w="5026">
                    <a:moveTo>
                      <a:pt x="1" y="17113"/>
                    </a:moveTo>
                    <a:lnTo>
                      <a:pt x="1" y="10074"/>
                    </a:lnTo>
                    <a:lnTo>
                      <a:pt x="5025" y="6891"/>
                    </a:lnTo>
                    <a:lnTo>
                      <a:pt x="5025" y="1"/>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4"/>
              <p:cNvSpPr/>
              <p:nvPr/>
            </p:nvSpPr>
            <p:spPr>
              <a:xfrm>
                <a:off x="2367399" y="881693"/>
                <a:ext cx="29751" cy="52327"/>
              </a:xfrm>
              <a:custGeom>
                <a:rect b="b" l="l" r="r" t="t"/>
                <a:pathLst>
                  <a:path extrusionOk="0" h="2538" w="1443">
                    <a:moveTo>
                      <a:pt x="0" y="1"/>
                    </a:moveTo>
                    <a:lnTo>
                      <a:pt x="0" y="2538"/>
                    </a:lnTo>
                    <a:lnTo>
                      <a:pt x="1443" y="2538"/>
                    </a:lnTo>
                    <a:lnTo>
                      <a:pt x="1443" y="1"/>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4"/>
              <p:cNvSpPr/>
              <p:nvPr/>
            </p:nvSpPr>
            <p:spPr>
              <a:xfrm>
                <a:off x="2427912" y="881693"/>
                <a:ext cx="29751" cy="52327"/>
              </a:xfrm>
              <a:custGeom>
                <a:rect b="b" l="l" r="r" t="t"/>
                <a:pathLst>
                  <a:path extrusionOk="0" h="2538" w="1443">
                    <a:moveTo>
                      <a:pt x="0" y="1"/>
                    </a:moveTo>
                    <a:lnTo>
                      <a:pt x="0" y="2538"/>
                    </a:lnTo>
                    <a:lnTo>
                      <a:pt x="1443" y="2538"/>
                    </a:lnTo>
                    <a:lnTo>
                      <a:pt x="1443" y="1"/>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4"/>
              <p:cNvSpPr/>
              <p:nvPr/>
            </p:nvSpPr>
            <p:spPr>
              <a:xfrm>
                <a:off x="2488424" y="881693"/>
                <a:ext cx="29236" cy="52327"/>
              </a:xfrm>
              <a:custGeom>
                <a:rect b="b" l="l" r="r" t="t"/>
                <a:pathLst>
                  <a:path extrusionOk="0" h="2538" w="1418">
                    <a:moveTo>
                      <a:pt x="0" y="1"/>
                    </a:moveTo>
                    <a:lnTo>
                      <a:pt x="0" y="2538"/>
                    </a:lnTo>
                    <a:lnTo>
                      <a:pt x="1418" y="2538"/>
                    </a:lnTo>
                    <a:lnTo>
                      <a:pt x="1418" y="1"/>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4"/>
              <p:cNvSpPr/>
              <p:nvPr/>
            </p:nvSpPr>
            <p:spPr>
              <a:xfrm>
                <a:off x="2548936" y="881693"/>
                <a:ext cx="29236" cy="52327"/>
              </a:xfrm>
              <a:custGeom>
                <a:rect b="b" l="l" r="r" t="t"/>
                <a:pathLst>
                  <a:path extrusionOk="0" h="2538" w="1418">
                    <a:moveTo>
                      <a:pt x="0" y="1"/>
                    </a:moveTo>
                    <a:lnTo>
                      <a:pt x="0" y="2538"/>
                    </a:lnTo>
                    <a:lnTo>
                      <a:pt x="1418" y="2538"/>
                    </a:lnTo>
                    <a:lnTo>
                      <a:pt x="1418" y="1"/>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4"/>
              <p:cNvSpPr/>
              <p:nvPr/>
            </p:nvSpPr>
            <p:spPr>
              <a:xfrm>
                <a:off x="2608933" y="881693"/>
                <a:ext cx="29751" cy="52327"/>
              </a:xfrm>
              <a:custGeom>
                <a:rect b="b" l="l" r="r" t="t"/>
                <a:pathLst>
                  <a:path extrusionOk="0" h="2538" w="1443">
                    <a:moveTo>
                      <a:pt x="0" y="1"/>
                    </a:moveTo>
                    <a:lnTo>
                      <a:pt x="0" y="2538"/>
                    </a:lnTo>
                    <a:lnTo>
                      <a:pt x="1443" y="2538"/>
                    </a:lnTo>
                    <a:lnTo>
                      <a:pt x="1443" y="1"/>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4"/>
              <p:cNvSpPr/>
              <p:nvPr/>
            </p:nvSpPr>
            <p:spPr>
              <a:xfrm>
                <a:off x="2669446" y="881693"/>
                <a:ext cx="29751" cy="52327"/>
              </a:xfrm>
              <a:custGeom>
                <a:rect b="b" l="l" r="r" t="t"/>
                <a:pathLst>
                  <a:path extrusionOk="0" h="2538" w="1443">
                    <a:moveTo>
                      <a:pt x="0" y="1"/>
                    </a:moveTo>
                    <a:lnTo>
                      <a:pt x="0" y="2538"/>
                    </a:lnTo>
                    <a:lnTo>
                      <a:pt x="1443" y="2538"/>
                    </a:lnTo>
                    <a:lnTo>
                      <a:pt x="1443" y="1"/>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4"/>
              <p:cNvSpPr/>
              <p:nvPr/>
            </p:nvSpPr>
            <p:spPr>
              <a:xfrm>
                <a:off x="2729958" y="881693"/>
                <a:ext cx="29751" cy="52327"/>
              </a:xfrm>
              <a:custGeom>
                <a:rect b="b" l="l" r="r" t="t"/>
                <a:pathLst>
                  <a:path extrusionOk="0" h="2538" w="1443">
                    <a:moveTo>
                      <a:pt x="0" y="1"/>
                    </a:moveTo>
                    <a:lnTo>
                      <a:pt x="0" y="2538"/>
                    </a:lnTo>
                    <a:lnTo>
                      <a:pt x="1443" y="2538"/>
                    </a:lnTo>
                    <a:lnTo>
                      <a:pt x="1443" y="1"/>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4"/>
              <p:cNvSpPr/>
              <p:nvPr/>
            </p:nvSpPr>
            <p:spPr>
              <a:xfrm>
                <a:off x="2790450" y="881693"/>
                <a:ext cx="29772" cy="52327"/>
              </a:xfrm>
              <a:custGeom>
                <a:rect b="b" l="l" r="r" t="t"/>
                <a:pathLst>
                  <a:path extrusionOk="0" h="2538" w="1444">
                    <a:moveTo>
                      <a:pt x="1" y="1"/>
                    </a:moveTo>
                    <a:lnTo>
                      <a:pt x="1" y="2538"/>
                    </a:lnTo>
                    <a:lnTo>
                      <a:pt x="1444" y="2538"/>
                    </a:lnTo>
                    <a:lnTo>
                      <a:pt x="1444" y="1"/>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4"/>
              <p:cNvSpPr/>
              <p:nvPr/>
            </p:nvSpPr>
            <p:spPr>
              <a:xfrm>
                <a:off x="2367399" y="1422717"/>
                <a:ext cx="29751" cy="52327"/>
              </a:xfrm>
              <a:custGeom>
                <a:rect b="b" l="l" r="r" t="t"/>
                <a:pathLst>
                  <a:path extrusionOk="0" h="2538" w="1443">
                    <a:moveTo>
                      <a:pt x="0" y="0"/>
                    </a:moveTo>
                    <a:lnTo>
                      <a:pt x="0" y="2537"/>
                    </a:lnTo>
                    <a:lnTo>
                      <a:pt x="1443" y="2537"/>
                    </a:lnTo>
                    <a:lnTo>
                      <a:pt x="1443" y="0"/>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4"/>
              <p:cNvSpPr/>
              <p:nvPr/>
            </p:nvSpPr>
            <p:spPr>
              <a:xfrm>
                <a:off x="2427912" y="1422717"/>
                <a:ext cx="29751" cy="52327"/>
              </a:xfrm>
              <a:custGeom>
                <a:rect b="b" l="l" r="r" t="t"/>
                <a:pathLst>
                  <a:path extrusionOk="0" h="2538" w="1443">
                    <a:moveTo>
                      <a:pt x="0" y="0"/>
                    </a:moveTo>
                    <a:lnTo>
                      <a:pt x="0" y="2537"/>
                    </a:lnTo>
                    <a:lnTo>
                      <a:pt x="1443" y="2537"/>
                    </a:lnTo>
                    <a:lnTo>
                      <a:pt x="1443" y="0"/>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4"/>
              <p:cNvSpPr/>
              <p:nvPr/>
            </p:nvSpPr>
            <p:spPr>
              <a:xfrm>
                <a:off x="2488424" y="1422717"/>
                <a:ext cx="29236" cy="52327"/>
              </a:xfrm>
              <a:custGeom>
                <a:rect b="b" l="l" r="r" t="t"/>
                <a:pathLst>
                  <a:path extrusionOk="0" h="2538" w="1418">
                    <a:moveTo>
                      <a:pt x="0" y="0"/>
                    </a:moveTo>
                    <a:lnTo>
                      <a:pt x="0" y="2537"/>
                    </a:lnTo>
                    <a:lnTo>
                      <a:pt x="1418" y="2537"/>
                    </a:lnTo>
                    <a:lnTo>
                      <a:pt x="1418" y="0"/>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4"/>
              <p:cNvSpPr/>
              <p:nvPr/>
            </p:nvSpPr>
            <p:spPr>
              <a:xfrm>
                <a:off x="2548936" y="1422717"/>
                <a:ext cx="29236" cy="52327"/>
              </a:xfrm>
              <a:custGeom>
                <a:rect b="b" l="l" r="r" t="t"/>
                <a:pathLst>
                  <a:path extrusionOk="0" h="2538" w="1418">
                    <a:moveTo>
                      <a:pt x="0" y="0"/>
                    </a:moveTo>
                    <a:lnTo>
                      <a:pt x="0" y="2537"/>
                    </a:lnTo>
                    <a:lnTo>
                      <a:pt x="1418" y="2537"/>
                    </a:lnTo>
                    <a:lnTo>
                      <a:pt x="1418" y="0"/>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4"/>
              <p:cNvSpPr/>
              <p:nvPr/>
            </p:nvSpPr>
            <p:spPr>
              <a:xfrm>
                <a:off x="2608933" y="1422717"/>
                <a:ext cx="29751" cy="52327"/>
              </a:xfrm>
              <a:custGeom>
                <a:rect b="b" l="l" r="r" t="t"/>
                <a:pathLst>
                  <a:path extrusionOk="0" h="2538" w="1443">
                    <a:moveTo>
                      <a:pt x="0" y="0"/>
                    </a:moveTo>
                    <a:lnTo>
                      <a:pt x="0" y="2537"/>
                    </a:lnTo>
                    <a:lnTo>
                      <a:pt x="1443" y="2537"/>
                    </a:lnTo>
                    <a:lnTo>
                      <a:pt x="1443" y="0"/>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4"/>
              <p:cNvSpPr/>
              <p:nvPr/>
            </p:nvSpPr>
            <p:spPr>
              <a:xfrm>
                <a:off x="2669446" y="1422717"/>
                <a:ext cx="29751" cy="52327"/>
              </a:xfrm>
              <a:custGeom>
                <a:rect b="b" l="l" r="r" t="t"/>
                <a:pathLst>
                  <a:path extrusionOk="0" h="2538" w="1443">
                    <a:moveTo>
                      <a:pt x="0" y="0"/>
                    </a:moveTo>
                    <a:lnTo>
                      <a:pt x="0" y="2537"/>
                    </a:lnTo>
                    <a:lnTo>
                      <a:pt x="1443" y="2537"/>
                    </a:lnTo>
                    <a:lnTo>
                      <a:pt x="1443" y="0"/>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4"/>
              <p:cNvSpPr/>
              <p:nvPr/>
            </p:nvSpPr>
            <p:spPr>
              <a:xfrm>
                <a:off x="2729958" y="1422717"/>
                <a:ext cx="29751" cy="52327"/>
              </a:xfrm>
              <a:custGeom>
                <a:rect b="b" l="l" r="r" t="t"/>
                <a:pathLst>
                  <a:path extrusionOk="0" h="2538" w="1443">
                    <a:moveTo>
                      <a:pt x="0" y="0"/>
                    </a:moveTo>
                    <a:lnTo>
                      <a:pt x="0" y="2537"/>
                    </a:lnTo>
                    <a:lnTo>
                      <a:pt x="1443" y="2537"/>
                    </a:lnTo>
                    <a:lnTo>
                      <a:pt x="1443" y="0"/>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4"/>
              <p:cNvSpPr/>
              <p:nvPr/>
            </p:nvSpPr>
            <p:spPr>
              <a:xfrm>
                <a:off x="2790450" y="1422717"/>
                <a:ext cx="29772" cy="52327"/>
              </a:xfrm>
              <a:custGeom>
                <a:rect b="b" l="l" r="r" t="t"/>
                <a:pathLst>
                  <a:path extrusionOk="0" h="2538" w="1444">
                    <a:moveTo>
                      <a:pt x="1" y="0"/>
                    </a:moveTo>
                    <a:lnTo>
                      <a:pt x="1" y="2537"/>
                    </a:lnTo>
                    <a:lnTo>
                      <a:pt x="1444" y="2537"/>
                    </a:lnTo>
                    <a:lnTo>
                      <a:pt x="1444" y="0"/>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4"/>
              <p:cNvSpPr/>
              <p:nvPr/>
            </p:nvSpPr>
            <p:spPr>
              <a:xfrm>
                <a:off x="2841746" y="951958"/>
                <a:ext cx="51812" cy="29256"/>
              </a:xfrm>
              <a:custGeom>
                <a:rect b="b" l="l" r="r" t="t"/>
                <a:pathLst>
                  <a:path extrusionOk="0" h="1419" w="2513">
                    <a:moveTo>
                      <a:pt x="0" y="1"/>
                    </a:moveTo>
                    <a:lnTo>
                      <a:pt x="0" y="1418"/>
                    </a:lnTo>
                    <a:lnTo>
                      <a:pt x="2512" y="1418"/>
                    </a:lnTo>
                    <a:lnTo>
                      <a:pt x="2512" y="1"/>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4"/>
              <p:cNvSpPr/>
              <p:nvPr/>
            </p:nvSpPr>
            <p:spPr>
              <a:xfrm>
                <a:off x="2841746" y="1011955"/>
                <a:ext cx="51812" cy="29772"/>
              </a:xfrm>
              <a:custGeom>
                <a:rect b="b" l="l" r="r" t="t"/>
                <a:pathLst>
                  <a:path extrusionOk="0" h="1444" w="2513">
                    <a:moveTo>
                      <a:pt x="0" y="1"/>
                    </a:moveTo>
                    <a:lnTo>
                      <a:pt x="0" y="1443"/>
                    </a:lnTo>
                    <a:lnTo>
                      <a:pt x="2512" y="1443"/>
                    </a:lnTo>
                    <a:lnTo>
                      <a:pt x="2512" y="1"/>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4"/>
              <p:cNvSpPr/>
              <p:nvPr/>
            </p:nvSpPr>
            <p:spPr>
              <a:xfrm>
                <a:off x="2841746" y="1072467"/>
                <a:ext cx="51812" cy="29772"/>
              </a:xfrm>
              <a:custGeom>
                <a:rect b="b" l="l" r="r" t="t"/>
                <a:pathLst>
                  <a:path extrusionOk="0" h="1444" w="2513">
                    <a:moveTo>
                      <a:pt x="0" y="1"/>
                    </a:moveTo>
                    <a:lnTo>
                      <a:pt x="0" y="1443"/>
                    </a:lnTo>
                    <a:lnTo>
                      <a:pt x="2512" y="1443"/>
                    </a:lnTo>
                    <a:lnTo>
                      <a:pt x="2512" y="1"/>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4"/>
              <p:cNvSpPr/>
              <p:nvPr/>
            </p:nvSpPr>
            <p:spPr>
              <a:xfrm>
                <a:off x="2841746" y="1132979"/>
                <a:ext cx="51812" cy="29772"/>
              </a:xfrm>
              <a:custGeom>
                <a:rect b="b" l="l" r="r" t="t"/>
                <a:pathLst>
                  <a:path extrusionOk="0" h="1444" w="2513">
                    <a:moveTo>
                      <a:pt x="0" y="0"/>
                    </a:moveTo>
                    <a:lnTo>
                      <a:pt x="0" y="1443"/>
                    </a:lnTo>
                    <a:lnTo>
                      <a:pt x="2512" y="1443"/>
                    </a:lnTo>
                    <a:lnTo>
                      <a:pt x="2512" y="0"/>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4"/>
              <p:cNvSpPr/>
              <p:nvPr/>
            </p:nvSpPr>
            <p:spPr>
              <a:xfrm>
                <a:off x="2841746" y="1193492"/>
                <a:ext cx="51812" cy="29772"/>
              </a:xfrm>
              <a:custGeom>
                <a:rect b="b" l="l" r="r" t="t"/>
                <a:pathLst>
                  <a:path extrusionOk="0" h="1444" w="2513">
                    <a:moveTo>
                      <a:pt x="0" y="0"/>
                    </a:moveTo>
                    <a:lnTo>
                      <a:pt x="0" y="1443"/>
                    </a:lnTo>
                    <a:lnTo>
                      <a:pt x="2512" y="1443"/>
                    </a:lnTo>
                    <a:lnTo>
                      <a:pt x="2512" y="0"/>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4"/>
              <p:cNvSpPr/>
              <p:nvPr/>
            </p:nvSpPr>
            <p:spPr>
              <a:xfrm>
                <a:off x="2841746" y="1254004"/>
                <a:ext cx="51812" cy="29751"/>
              </a:xfrm>
              <a:custGeom>
                <a:rect b="b" l="l" r="r" t="t"/>
                <a:pathLst>
                  <a:path extrusionOk="0" h="1443" w="2513">
                    <a:moveTo>
                      <a:pt x="0" y="0"/>
                    </a:moveTo>
                    <a:lnTo>
                      <a:pt x="0" y="1443"/>
                    </a:lnTo>
                    <a:lnTo>
                      <a:pt x="2512" y="1443"/>
                    </a:lnTo>
                    <a:lnTo>
                      <a:pt x="2512" y="0"/>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4"/>
              <p:cNvSpPr/>
              <p:nvPr/>
            </p:nvSpPr>
            <p:spPr>
              <a:xfrm>
                <a:off x="2841746" y="1314516"/>
                <a:ext cx="51812" cy="29751"/>
              </a:xfrm>
              <a:custGeom>
                <a:rect b="b" l="l" r="r" t="t"/>
                <a:pathLst>
                  <a:path extrusionOk="0" h="1443" w="2513">
                    <a:moveTo>
                      <a:pt x="0" y="0"/>
                    </a:moveTo>
                    <a:lnTo>
                      <a:pt x="0" y="1443"/>
                    </a:lnTo>
                    <a:lnTo>
                      <a:pt x="2512" y="1443"/>
                    </a:lnTo>
                    <a:lnTo>
                      <a:pt x="2512" y="0"/>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4"/>
              <p:cNvSpPr/>
              <p:nvPr/>
            </p:nvSpPr>
            <p:spPr>
              <a:xfrm>
                <a:off x="2841746" y="1375029"/>
                <a:ext cx="51812" cy="29751"/>
              </a:xfrm>
              <a:custGeom>
                <a:rect b="b" l="l" r="r" t="t"/>
                <a:pathLst>
                  <a:path extrusionOk="0" h="1443" w="2513">
                    <a:moveTo>
                      <a:pt x="0" y="0"/>
                    </a:moveTo>
                    <a:lnTo>
                      <a:pt x="0" y="1443"/>
                    </a:lnTo>
                    <a:lnTo>
                      <a:pt x="2512" y="1443"/>
                    </a:lnTo>
                    <a:lnTo>
                      <a:pt x="2512" y="0"/>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4"/>
              <p:cNvSpPr/>
              <p:nvPr/>
            </p:nvSpPr>
            <p:spPr>
              <a:xfrm>
                <a:off x="2294063" y="951958"/>
                <a:ext cx="51812" cy="29256"/>
              </a:xfrm>
              <a:custGeom>
                <a:rect b="b" l="l" r="r" t="t"/>
                <a:pathLst>
                  <a:path extrusionOk="0" h="1419" w="2513">
                    <a:moveTo>
                      <a:pt x="1" y="1"/>
                    </a:moveTo>
                    <a:lnTo>
                      <a:pt x="1" y="1418"/>
                    </a:lnTo>
                    <a:lnTo>
                      <a:pt x="2513" y="1418"/>
                    </a:lnTo>
                    <a:lnTo>
                      <a:pt x="2513" y="1"/>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4"/>
              <p:cNvSpPr/>
              <p:nvPr/>
            </p:nvSpPr>
            <p:spPr>
              <a:xfrm>
                <a:off x="2294063" y="1011955"/>
                <a:ext cx="51812" cy="29772"/>
              </a:xfrm>
              <a:custGeom>
                <a:rect b="b" l="l" r="r" t="t"/>
                <a:pathLst>
                  <a:path extrusionOk="0" h="1444" w="2513">
                    <a:moveTo>
                      <a:pt x="1" y="1"/>
                    </a:moveTo>
                    <a:lnTo>
                      <a:pt x="1" y="1443"/>
                    </a:lnTo>
                    <a:lnTo>
                      <a:pt x="2513" y="1443"/>
                    </a:lnTo>
                    <a:lnTo>
                      <a:pt x="2513" y="1"/>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4"/>
              <p:cNvSpPr/>
              <p:nvPr/>
            </p:nvSpPr>
            <p:spPr>
              <a:xfrm>
                <a:off x="2294063" y="1072467"/>
                <a:ext cx="51812" cy="29772"/>
              </a:xfrm>
              <a:custGeom>
                <a:rect b="b" l="l" r="r" t="t"/>
                <a:pathLst>
                  <a:path extrusionOk="0" h="1444" w="2513">
                    <a:moveTo>
                      <a:pt x="1" y="1"/>
                    </a:moveTo>
                    <a:lnTo>
                      <a:pt x="1" y="1443"/>
                    </a:lnTo>
                    <a:lnTo>
                      <a:pt x="2513" y="1443"/>
                    </a:lnTo>
                    <a:lnTo>
                      <a:pt x="2513" y="1"/>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4"/>
              <p:cNvSpPr/>
              <p:nvPr/>
            </p:nvSpPr>
            <p:spPr>
              <a:xfrm>
                <a:off x="2294063" y="1132979"/>
                <a:ext cx="51812" cy="29772"/>
              </a:xfrm>
              <a:custGeom>
                <a:rect b="b" l="l" r="r" t="t"/>
                <a:pathLst>
                  <a:path extrusionOk="0" h="1444" w="2513">
                    <a:moveTo>
                      <a:pt x="1" y="0"/>
                    </a:moveTo>
                    <a:lnTo>
                      <a:pt x="1" y="1443"/>
                    </a:lnTo>
                    <a:lnTo>
                      <a:pt x="2513" y="1443"/>
                    </a:lnTo>
                    <a:lnTo>
                      <a:pt x="2513" y="0"/>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4"/>
              <p:cNvSpPr/>
              <p:nvPr/>
            </p:nvSpPr>
            <p:spPr>
              <a:xfrm>
                <a:off x="2294063" y="1193492"/>
                <a:ext cx="51812" cy="29772"/>
              </a:xfrm>
              <a:custGeom>
                <a:rect b="b" l="l" r="r" t="t"/>
                <a:pathLst>
                  <a:path extrusionOk="0" h="1444" w="2513">
                    <a:moveTo>
                      <a:pt x="1" y="0"/>
                    </a:moveTo>
                    <a:lnTo>
                      <a:pt x="1" y="1443"/>
                    </a:lnTo>
                    <a:lnTo>
                      <a:pt x="2513" y="1443"/>
                    </a:lnTo>
                    <a:lnTo>
                      <a:pt x="2513" y="0"/>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4"/>
              <p:cNvSpPr/>
              <p:nvPr/>
            </p:nvSpPr>
            <p:spPr>
              <a:xfrm>
                <a:off x="2294063" y="1254004"/>
                <a:ext cx="51812" cy="29751"/>
              </a:xfrm>
              <a:custGeom>
                <a:rect b="b" l="l" r="r" t="t"/>
                <a:pathLst>
                  <a:path extrusionOk="0" h="1443" w="2513">
                    <a:moveTo>
                      <a:pt x="1" y="0"/>
                    </a:moveTo>
                    <a:lnTo>
                      <a:pt x="1" y="1443"/>
                    </a:lnTo>
                    <a:lnTo>
                      <a:pt x="2513" y="1443"/>
                    </a:lnTo>
                    <a:lnTo>
                      <a:pt x="2513" y="0"/>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4"/>
              <p:cNvSpPr/>
              <p:nvPr/>
            </p:nvSpPr>
            <p:spPr>
              <a:xfrm>
                <a:off x="2294063" y="1314516"/>
                <a:ext cx="51812" cy="29751"/>
              </a:xfrm>
              <a:custGeom>
                <a:rect b="b" l="l" r="r" t="t"/>
                <a:pathLst>
                  <a:path extrusionOk="0" h="1443" w="2513">
                    <a:moveTo>
                      <a:pt x="1" y="0"/>
                    </a:moveTo>
                    <a:lnTo>
                      <a:pt x="1" y="1443"/>
                    </a:lnTo>
                    <a:lnTo>
                      <a:pt x="2513" y="1443"/>
                    </a:lnTo>
                    <a:lnTo>
                      <a:pt x="2513" y="0"/>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4"/>
              <p:cNvSpPr/>
              <p:nvPr/>
            </p:nvSpPr>
            <p:spPr>
              <a:xfrm>
                <a:off x="2294063" y="1375029"/>
                <a:ext cx="51812" cy="29751"/>
              </a:xfrm>
              <a:custGeom>
                <a:rect b="b" l="l" r="r" t="t"/>
                <a:pathLst>
                  <a:path extrusionOk="0" h="1443" w="2513">
                    <a:moveTo>
                      <a:pt x="1" y="0"/>
                    </a:moveTo>
                    <a:lnTo>
                      <a:pt x="1" y="1443"/>
                    </a:lnTo>
                    <a:lnTo>
                      <a:pt x="2513" y="1443"/>
                    </a:lnTo>
                    <a:lnTo>
                      <a:pt x="2513" y="0"/>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4"/>
              <p:cNvSpPr/>
              <p:nvPr/>
            </p:nvSpPr>
            <p:spPr>
              <a:xfrm>
                <a:off x="2341751" y="925815"/>
                <a:ext cx="504118" cy="504613"/>
              </a:xfrm>
              <a:custGeom>
                <a:rect b="b" l="l" r="r" t="t"/>
                <a:pathLst>
                  <a:path extrusionOk="0" h="24475" w="24451">
                    <a:moveTo>
                      <a:pt x="1" y="0"/>
                    </a:moveTo>
                    <a:lnTo>
                      <a:pt x="1" y="24474"/>
                    </a:lnTo>
                    <a:lnTo>
                      <a:pt x="24450" y="24474"/>
                    </a:lnTo>
                    <a:lnTo>
                      <a:pt x="24450" y="0"/>
                    </a:lnTo>
                    <a:close/>
                  </a:path>
                </a:pathLst>
              </a:custGeom>
              <a:solidFill>
                <a:srgbClr val="8F8F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4"/>
              <p:cNvSpPr/>
              <p:nvPr/>
            </p:nvSpPr>
            <p:spPr>
              <a:xfrm>
                <a:off x="2376636" y="961194"/>
                <a:ext cx="434349" cy="433854"/>
              </a:xfrm>
              <a:custGeom>
                <a:rect b="b" l="l" r="r" t="t"/>
                <a:pathLst>
                  <a:path extrusionOk="0" h="21043" w="21067">
                    <a:moveTo>
                      <a:pt x="3084" y="0"/>
                    </a:moveTo>
                    <a:lnTo>
                      <a:pt x="0" y="3234"/>
                    </a:lnTo>
                    <a:lnTo>
                      <a:pt x="0" y="21042"/>
                    </a:lnTo>
                    <a:lnTo>
                      <a:pt x="21067" y="21042"/>
                    </a:lnTo>
                    <a:lnTo>
                      <a:pt x="210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4"/>
              <p:cNvSpPr/>
              <p:nvPr/>
            </p:nvSpPr>
            <p:spPr>
              <a:xfrm>
                <a:off x="2341751" y="1395028"/>
                <a:ext cx="504118" cy="35400"/>
              </a:xfrm>
              <a:custGeom>
                <a:rect b="b" l="l" r="r" t="t"/>
                <a:pathLst>
                  <a:path extrusionOk="0" h="1717" w="24451">
                    <a:moveTo>
                      <a:pt x="1692" y="0"/>
                    </a:moveTo>
                    <a:lnTo>
                      <a:pt x="1" y="1716"/>
                    </a:lnTo>
                    <a:lnTo>
                      <a:pt x="24450" y="1716"/>
                    </a:lnTo>
                    <a:lnTo>
                      <a:pt x="22759" y="0"/>
                    </a:lnTo>
                    <a:close/>
                  </a:path>
                </a:pathLst>
              </a:custGeom>
              <a:solidFill>
                <a:srgbClr val="A6A6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4"/>
              <p:cNvSpPr/>
              <p:nvPr/>
            </p:nvSpPr>
            <p:spPr>
              <a:xfrm>
                <a:off x="2341751" y="925815"/>
                <a:ext cx="504118" cy="35400"/>
              </a:xfrm>
              <a:custGeom>
                <a:rect b="b" l="l" r="r" t="t"/>
                <a:pathLst>
                  <a:path extrusionOk="0" h="1717" w="24451">
                    <a:moveTo>
                      <a:pt x="1" y="0"/>
                    </a:moveTo>
                    <a:lnTo>
                      <a:pt x="1692" y="1716"/>
                    </a:lnTo>
                    <a:lnTo>
                      <a:pt x="22759" y="1716"/>
                    </a:lnTo>
                    <a:lnTo>
                      <a:pt x="24450" y="0"/>
                    </a:lnTo>
                    <a:close/>
                  </a:path>
                </a:pathLst>
              </a:custGeom>
              <a:solidFill>
                <a:srgbClr val="A6A6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4"/>
              <p:cNvSpPr/>
              <p:nvPr/>
            </p:nvSpPr>
            <p:spPr>
              <a:xfrm>
                <a:off x="2341751" y="925815"/>
                <a:ext cx="34905" cy="504613"/>
              </a:xfrm>
              <a:custGeom>
                <a:rect b="b" l="l" r="r" t="t"/>
                <a:pathLst>
                  <a:path extrusionOk="0" h="24475" w="1693">
                    <a:moveTo>
                      <a:pt x="1" y="0"/>
                    </a:moveTo>
                    <a:lnTo>
                      <a:pt x="1" y="24474"/>
                    </a:lnTo>
                    <a:lnTo>
                      <a:pt x="1692" y="22758"/>
                    </a:lnTo>
                    <a:lnTo>
                      <a:pt x="1692" y="1716"/>
                    </a:lnTo>
                    <a:lnTo>
                      <a:pt x="1" y="0"/>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4"/>
              <p:cNvSpPr/>
              <p:nvPr/>
            </p:nvSpPr>
            <p:spPr>
              <a:xfrm>
                <a:off x="2427912" y="1128361"/>
                <a:ext cx="97954" cy="114386"/>
              </a:xfrm>
              <a:custGeom>
                <a:rect b="b" l="l" r="r" t="t"/>
                <a:pathLst>
                  <a:path extrusionOk="0" h="5548" w="4751">
                    <a:moveTo>
                      <a:pt x="2537" y="1"/>
                    </a:moveTo>
                    <a:lnTo>
                      <a:pt x="2264" y="50"/>
                    </a:lnTo>
                    <a:lnTo>
                      <a:pt x="1965" y="100"/>
                    </a:lnTo>
                    <a:lnTo>
                      <a:pt x="1716" y="175"/>
                    </a:lnTo>
                    <a:lnTo>
                      <a:pt x="1443" y="299"/>
                    </a:lnTo>
                    <a:lnTo>
                      <a:pt x="1219" y="423"/>
                    </a:lnTo>
                    <a:lnTo>
                      <a:pt x="995" y="573"/>
                    </a:lnTo>
                    <a:lnTo>
                      <a:pt x="796" y="747"/>
                    </a:lnTo>
                    <a:lnTo>
                      <a:pt x="622" y="921"/>
                    </a:lnTo>
                    <a:lnTo>
                      <a:pt x="473" y="1145"/>
                    </a:lnTo>
                    <a:lnTo>
                      <a:pt x="324" y="1369"/>
                    </a:lnTo>
                    <a:lnTo>
                      <a:pt x="199" y="1617"/>
                    </a:lnTo>
                    <a:lnTo>
                      <a:pt x="125" y="1891"/>
                    </a:lnTo>
                    <a:lnTo>
                      <a:pt x="50" y="2165"/>
                    </a:lnTo>
                    <a:lnTo>
                      <a:pt x="0" y="2463"/>
                    </a:lnTo>
                    <a:lnTo>
                      <a:pt x="0" y="2761"/>
                    </a:lnTo>
                    <a:lnTo>
                      <a:pt x="0" y="3085"/>
                    </a:lnTo>
                    <a:lnTo>
                      <a:pt x="50" y="3383"/>
                    </a:lnTo>
                    <a:lnTo>
                      <a:pt x="125" y="3657"/>
                    </a:lnTo>
                    <a:lnTo>
                      <a:pt x="199" y="3930"/>
                    </a:lnTo>
                    <a:lnTo>
                      <a:pt x="324" y="4179"/>
                    </a:lnTo>
                    <a:lnTo>
                      <a:pt x="473" y="4403"/>
                    </a:lnTo>
                    <a:lnTo>
                      <a:pt x="622" y="4602"/>
                    </a:lnTo>
                    <a:lnTo>
                      <a:pt x="796" y="4801"/>
                    </a:lnTo>
                    <a:lnTo>
                      <a:pt x="995" y="4975"/>
                    </a:lnTo>
                    <a:lnTo>
                      <a:pt x="1219" y="5124"/>
                    </a:lnTo>
                    <a:lnTo>
                      <a:pt x="1443" y="5249"/>
                    </a:lnTo>
                    <a:lnTo>
                      <a:pt x="1716" y="5348"/>
                    </a:lnTo>
                    <a:lnTo>
                      <a:pt x="1965" y="5448"/>
                    </a:lnTo>
                    <a:lnTo>
                      <a:pt x="2264" y="5497"/>
                    </a:lnTo>
                    <a:lnTo>
                      <a:pt x="2537" y="5547"/>
                    </a:lnTo>
                    <a:lnTo>
                      <a:pt x="3109" y="5547"/>
                    </a:lnTo>
                    <a:lnTo>
                      <a:pt x="3383" y="5497"/>
                    </a:lnTo>
                    <a:lnTo>
                      <a:pt x="3657" y="5423"/>
                    </a:lnTo>
                    <a:lnTo>
                      <a:pt x="3905" y="5323"/>
                    </a:lnTo>
                    <a:lnTo>
                      <a:pt x="4154" y="5199"/>
                    </a:lnTo>
                    <a:lnTo>
                      <a:pt x="4378" y="5050"/>
                    </a:lnTo>
                    <a:lnTo>
                      <a:pt x="4577" y="4851"/>
                    </a:lnTo>
                    <a:lnTo>
                      <a:pt x="4751" y="4627"/>
                    </a:lnTo>
                    <a:lnTo>
                      <a:pt x="3781" y="3906"/>
                    </a:lnTo>
                    <a:lnTo>
                      <a:pt x="3706" y="4030"/>
                    </a:lnTo>
                    <a:lnTo>
                      <a:pt x="3582" y="4154"/>
                    </a:lnTo>
                    <a:lnTo>
                      <a:pt x="3458" y="4254"/>
                    </a:lnTo>
                    <a:lnTo>
                      <a:pt x="3333" y="4328"/>
                    </a:lnTo>
                    <a:lnTo>
                      <a:pt x="3184" y="4403"/>
                    </a:lnTo>
                    <a:lnTo>
                      <a:pt x="3035" y="4428"/>
                    </a:lnTo>
                    <a:lnTo>
                      <a:pt x="2861" y="4478"/>
                    </a:lnTo>
                    <a:lnTo>
                      <a:pt x="2537" y="4478"/>
                    </a:lnTo>
                    <a:lnTo>
                      <a:pt x="2388" y="4453"/>
                    </a:lnTo>
                    <a:lnTo>
                      <a:pt x="2239" y="4403"/>
                    </a:lnTo>
                    <a:lnTo>
                      <a:pt x="2114" y="4353"/>
                    </a:lnTo>
                    <a:lnTo>
                      <a:pt x="1990" y="4279"/>
                    </a:lnTo>
                    <a:lnTo>
                      <a:pt x="1866" y="4204"/>
                    </a:lnTo>
                    <a:lnTo>
                      <a:pt x="1741" y="4105"/>
                    </a:lnTo>
                    <a:lnTo>
                      <a:pt x="1642" y="3980"/>
                    </a:lnTo>
                    <a:lnTo>
                      <a:pt x="1468" y="3756"/>
                    </a:lnTo>
                    <a:lnTo>
                      <a:pt x="1319" y="3458"/>
                    </a:lnTo>
                    <a:lnTo>
                      <a:pt x="1269" y="3284"/>
                    </a:lnTo>
                    <a:lnTo>
                      <a:pt x="1244" y="3135"/>
                    </a:lnTo>
                    <a:lnTo>
                      <a:pt x="1219" y="2960"/>
                    </a:lnTo>
                    <a:lnTo>
                      <a:pt x="1194" y="2761"/>
                    </a:lnTo>
                    <a:lnTo>
                      <a:pt x="1219" y="2587"/>
                    </a:lnTo>
                    <a:lnTo>
                      <a:pt x="1244" y="2413"/>
                    </a:lnTo>
                    <a:lnTo>
                      <a:pt x="1269" y="2239"/>
                    </a:lnTo>
                    <a:lnTo>
                      <a:pt x="1319" y="2090"/>
                    </a:lnTo>
                    <a:lnTo>
                      <a:pt x="1468" y="1791"/>
                    </a:lnTo>
                    <a:lnTo>
                      <a:pt x="1542" y="1667"/>
                    </a:lnTo>
                    <a:lnTo>
                      <a:pt x="1642" y="1543"/>
                    </a:lnTo>
                    <a:lnTo>
                      <a:pt x="1741" y="1443"/>
                    </a:lnTo>
                    <a:lnTo>
                      <a:pt x="1866" y="1344"/>
                    </a:lnTo>
                    <a:lnTo>
                      <a:pt x="1990" y="1269"/>
                    </a:lnTo>
                    <a:lnTo>
                      <a:pt x="2139" y="1194"/>
                    </a:lnTo>
                    <a:lnTo>
                      <a:pt x="2264" y="1145"/>
                    </a:lnTo>
                    <a:lnTo>
                      <a:pt x="2413" y="1095"/>
                    </a:lnTo>
                    <a:lnTo>
                      <a:pt x="2562" y="1070"/>
                    </a:lnTo>
                    <a:lnTo>
                      <a:pt x="2736" y="1070"/>
                    </a:lnTo>
                    <a:lnTo>
                      <a:pt x="3035" y="1095"/>
                    </a:lnTo>
                    <a:lnTo>
                      <a:pt x="3184" y="1120"/>
                    </a:lnTo>
                    <a:lnTo>
                      <a:pt x="3308" y="1170"/>
                    </a:lnTo>
                    <a:lnTo>
                      <a:pt x="3433" y="1244"/>
                    </a:lnTo>
                    <a:lnTo>
                      <a:pt x="3557" y="1319"/>
                    </a:lnTo>
                    <a:lnTo>
                      <a:pt x="3657" y="1393"/>
                    </a:lnTo>
                    <a:lnTo>
                      <a:pt x="3731" y="1493"/>
                    </a:lnTo>
                    <a:lnTo>
                      <a:pt x="4627" y="772"/>
                    </a:lnTo>
                    <a:lnTo>
                      <a:pt x="4452" y="573"/>
                    </a:lnTo>
                    <a:lnTo>
                      <a:pt x="4253" y="399"/>
                    </a:lnTo>
                    <a:lnTo>
                      <a:pt x="4030" y="274"/>
                    </a:lnTo>
                    <a:lnTo>
                      <a:pt x="3806" y="150"/>
                    </a:lnTo>
                    <a:lnTo>
                      <a:pt x="3557" y="75"/>
                    </a:lnTo>
                    <a:lnTo>
                      <a:pt x="3308" y="25"/>
                    </a:lnTo>
                    <a:lnTo>
                      <a:pt x="308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4"/>
              <p:cNvSpPr/>
              <p:nvPr/>
            </p:nvSpPr>
            <p:spPr>
              <a:xfrm>
                <a:off x="2543287" y="1130918"/>
                <a:ext cx="81563" cy="109252"/>
              </a:xfrm>
              <a:custGeom>
                <a:rect b="b" l="l" r="r" t="t"/>
                <a:pathLst>
                  <a:path extrusionOk="0" h="5299" w="3956">
                    <a:moveTo>
                      <a:pt x="2090" y="996"/>
                    </a:moveTo>
                    <a:lnTo>
                      <a:pt x="2264" y="1046"/>
                    </a:lnTo>
                    <a:lnTo>
                      <a:pt x="2413" y="1095"/>
                    </a:lnTo>
                    <a:lnTo>
                      <a:pt x="2562" y="1170"/>
                    </a:lnTo>
                    <a:lnTo>
                      <a:pt x="2662" y="1294"/>
                    </a:lnTo>
                    <a:lnTo>
                      <a:pt x="2736" y="1419"/>
                    </a:lnTo>
                    <a:lnTo>
                      <a:pt x="2761" y="1618"/>
                    </a:lnTo>
                    <a:lnTo>
                      <a:pt x="2736" y="1767"/>
                    </a:lnTo>
                    <a:lnTo>
                      <a:pt x="2687" y="1916"/>
                    </a:lnTo>
                    <a:lnTo>
                      <a:pt x="2612" y="2016"/>
                    </a:lnTo>
                    <a:lnTo>
                      <a:pt x="2488" y="2115"/>
                    </a:lnTo>
                    <a:lnTo>
                      <a:pt x="2363" y="2165"/>
                    </a:lnTo>
                    <a:lnTo>
                      <a:pt x="2239" y="2215"/>
                    </a:lnTo>
                    <a:lnTo>
                      <a:pt x="2090" y="2240"/>
                    </a:lnTo>
                    <a:lnTo>
                      <a:pt x="1145" y="2240"/>
                    </a:lnTo>
                    <a:lnTo>
                      <a:pt x="1145" y="996"/>
                    </a:lnTo>
                    <a:close/>
                    <a:moveTo>
                      <a:pt x="1" y="1"/>
                    </a:moveTo>
                    <a:lnTo>
                      <a:pt x="1" y="5299"/>
                    </a:lnTo>
                    <a:lnTo>
                      <a:pt x="1145" y="5299"/>
                    </a:lnTo>
                    <a:lnTo>
                      <a:pt x="1145" y="3234"/>
                    </a:lnTo>
                    <a:lnTo>
                      <a:pt x="2015" y="3234"/>
                    </a:lnTo>
                    <a:lnTo>
                      <a:pt x="2413" y="3210"/>
                    </a:lnTo>
                    <a:lnTo>
                      <a:pt x="2786" y="3160"/>
                    </a:lnTo>
                    <a:lnTo>
                      <a:pt x="2960" y="3110"/>
                    </a:lnTo>
                    <a:lnTo>
                      <a:pt x="3110" y="3035"/>
                    </a:lnTo>
                    <a:lnTo>
                      <a:pt x="3259" y="2961"/>
                    </a:lnTo>
                    <a:lnTo>
                      <a:pt x="3408" y="2886"/>
                    </a:lnTo>
                    <a:lnTo>
                      <a:pt x="3532" y="2787"/>
                    </a:lnTo>
                    <a:lnTo>
                      <a:pt x="3632" y="2662"/>
                    </a:lnTo>
                    <a:lnTo>
                      <a:pt x="3731" y="2538"/>
                    </a:lnTo>
                    <a:lnTo>
                      <a:pt x="3806" y="2389"/>
                    </a:lnTo>
                    <a:lnTo>
                      <a:pt x="3881" y="2215"/>
                    </a:lnTo>
                    <a:lnTo>
                      <a:pt x="3930" y="2041"/>
                    </a:lnTo>
                    <a:lnTo>
                      <a:pt x="3955" y="1842"/>
                    </a:lnTo>
                    <a:lnTo>
                      <a:pt x="3955" y="1618"/>
                    </a:lnTo>
                    <a:lnTo>
                      <a:pt x="3955" y="1394"/>
                    </a:lnTo>
                    <a:lnTo>
                      <a:pt x="3930" y="1170"/>
                    </a:lnTo>
                    <a:lnTo>
                      <a:pt x="3881" y="996"/>
                    </a:lnTo>
                    <a:lnTo>
                      <a:pt x="3806" y="822"/>
                    </a:lnTo>
                    <a:lnTo>
                      <a:pt x="3707" y="673"/>
                    </a:lnTo>
                    <a:lnTo>
                      <a:pt x="3607" y="548"/>
                    </a:lnTo>
                    <a:lnTo>
                      <a:pt x="3508" y="424"/>
                    </a:lnTo>
                    <a:lnTo>
                      <a:pt x="3383" y="324"/>
                    </a:lnTo>
                    <a:lnTo>
                      <a:pt x="3234" y="250"/>
                    </a:lnTo>
                    <a:lnTo>
                      <a:pt x="3085" y="175"/>
                    </a:lnTo>
                    <a:lnTo>
                      <a:pt x="2911" y="125"/>
                    </a:lnTo>
                    <a:lnTo>
                      <a:pt x="2736" y="76"/>
                    </a:lnTo>
                    <a:lnTo>
                      <a:pt x="2363" y="26"/>
                    </a:lnTo>
                    <a:lnTo>
                      <a:pt x="196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4"/>
              <p:cNvSpPr/>
              <p:nvPr/>
            </p:nvSpPr>
            <p:spPr>
              <a:xfrm>
                <a:off x="2643798" y="1130918"/>
                <a:ext cx="92325" cy="111829"/>
              </a:xfrm>
              <a:custGeom>
                <a:rect b="b" l="l" r="r" t="t"/>
                <a:pathLst>
                  <a:path extrusionOk="0" h="5424" w="4478">
                    <a:moveTo>
                      <a:pt x="1" y="1"/>
                    </a:moveTo>
                    <a:lnTo>
                      <a:pt x="1" y="3259"/>
                    </a:lnTo>
                    <a:lnTo>
                      <a:pt x="25" y="3483"/>
                    </a:lnTo>
                    <a:lnTo>
                      <a:pt x="50" y="3707"/>
                    </a:lnTo>
                    <a:lnTo>
                      <a:pt x="100" y="3906"/>
                    </a:lnTo>
                    <a:lnTo>
                      <a:pt x="150" y="4130"/>
                    </a:lnTo>
                    <a:lnTo>
                      <a:pt x="224" y="4304"/>
                    </a:lnTo>
                    <a:lnTo>
                      <a:pt x="324" y="4478"/>
                    </a:lnTo>
                    <a:lnTo>
                      <a:pt x="448" y="4652"/>
                    </a:lnTo>
                    <a:lnTo>
                      <a:pt x="573" y="4801"/>
                    </a:lnTo>
                    <a:lnTo>
                      <a:pt x="722" y="4951"/>
                    </a:lnTo>
                    <a:lnTo>
                      <a:pt x="896" y="5075"/>
                    </a:lnTo>
                    <a:lnTo>
                      <a:pt x="1070" y="5174"/>
                    </a:lnTo>
                    <a:lnTo>
                      <a:pt x="1269" y="5274"/>
                    </a:lnTo>
                    <a:lnTo>
                      <a:pt x="1493" y="5324"/>
                    </a:lnTo>
                    <a:lnTo>
                      <a:pt x="1717" y="5398"/>
                    </a:lnTo>
                    <a:lnTo>
                      <a:pt x="1965" y="5423"/>
                    </a:lnTo>
                    <a:lnTo>
                      <a:pt x="2513" y="5423"/>
                    </a:lnTo>
                    <a:lnTo>
                      <a:pt x="2761" y="5398"/>
                    </a:lnTo>
                    <a:lnTo>
                      <a:pt x="2985" y="5324"/>
                    </a:lnTo>
                    <a:lnTo>
                      <a:pt x="3209" y="5274"/>
                    </a:lnTo>
                    <a:lnTo>
                      <a:pt x="3408" y="5174"/>
                    </a:lnTo>
                    <a:lnTo>
                      <a:pt x="3582" y="5075"/>
                    </a:lnTo>
                    <a:lnTo>
                      <a:pt x="3756" y="4951"/>
                    </a:lnTo>
                    <a:lnTo>
                      <a:pt x="3905" y="4801"/>
                    </a:lnTo>
                    <a:lnTo>
                      <a:pt x="4030" y="4652"/>
                    </a:lnTo>
                    <a:lnTo>
                      <a:pt x="4154" y="4478"/>
                    </a:lnTo>
                    <a:lnTo>
                      <a:pt x="4254" y="4304"/>
                    </a:lnTo>
                    <a:lnTo>
                      <a:pt x="4328" y="4130"/>
                    </a:lnTo>
                    <a:lnTo>
                      <a:pt x="4403" y="3906"/>
                    </a:lnTo>
                    <a:lnTo>
                      <a:pt x="4428" y="3707"/>
                    </a:lnTo>
                    <a:lnTo>
                      <a:pt x="4453" y="3483"/>
                    </a:lnTo>
                    <a:lnTo>
                      <a:pt x="4478" y="3259"/>
                    </a:lnTo>
                    <a:lnTo>
                      <a:pt x="4478" y="1"/>
                    </a:lnTo>
                    <a:lnTo>
                      <a:pt x="3309" y="1"/>
                    </a:lnTo>
                    <a:lnTo>
                      <a:pt x="3309" y="3210"/>
                    </a:lnTo>
                    <a:lnTo>
                      <a:pt x="3284" y="3433"/>
                    </a:lnTo>
                    <a:lnTo>
                      <a:pt x="3234" y="3657"/>
                    </a:lnTo>
                    <a:lnTo>
                      <a:pt x="3134" y="3856"/>
                    </a:lnTo>
                    <a:lnTo>
                      <a:pt x="3010" y="4030"/>
                    </a:lnTo>
                    <a:lnTo>
                      <a:pt x="2861" y="4155"/>
                    </a:lnTo>
                    <a:lnTo>
                      <a:pt x="2662" y="4254"/>
                    </a:lnTo>
                    <a:lnTo>
                      <a:pt x="2463" y="4329"/>
                    </a:lnTo>
                    <a:lnTo>
                      <a:pt x="2239" y="4354"/>
                    </a:lnTo>
                    <a:lnTo>
                      <a:pt x="2015" y="4329"/>
                    </a:lnTo>
                    <a:lnTo>
                      <a:pt x="1816" y="4254"/>
                    </a:lnTo>
                    <a:lnTo>
                      <a:pt x="1642" y="4155"/>
                    </a:lnTo>
                    <a:lnTo>
                      <a:pt x="1468" y="4030"/>
                    </a:lnTo>
                    <a:lnTo>
                      <a:pt x="1344" y="3856"/>
                    </a:lnTo>
                    <a:lnTo>
                      <a:pt x="1244" y="3657"/>
                    </a:lnTo>
                    <a:lnTo>
                      <a:pt x="1194" y="3433"/>
                    </a:lnTo>
                    <a:lnTo>
                      <a:pt x="1170" y="3210"/>
                    </a:lnTo>
                    <a:lnTo>
                      <a:pt x="117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4"/>
              <p:cNvSpPr/>
              <p:nvPr/>
            </p:nvSpPr>
            <p:spPr>
              <a:xfrm>
                <a:off x="2825335" y="1730392"/>
                <a:ext cx="96428" cy="115912"/>
              </a:xfrm>
              <a:custGeom>
                <a:rect b="b" l="l" r="r" t="t"/>
                <a:pathLst>
                  <a:path extrusionOk="0" fill="none" h="5622" w="4677">
                    <a:moveTo>
                      <a:pt x="0" y="1"/>
                    </a:moveTo>
                    <a:lnTo>
                      <a:pt x="4676" y="1866"/>
                    </a:lnTo>
                    <a:lnTo>
                      <a:pt x="4676" y="5622"/>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4"/>
              <p:cNvSpPr/>
              <p:nvPr/>
            </p:nvSpPr>
            <p:spPr>
              <a:xfrm>
                <a:off x="3675669" y="3764185"/>
                <a:ext cx="506160" cy="494882"/>
              </a:xfrm>
              <a:custGeom>
                <a:rect b="b" l="l" r="r" t="t"/>
                <a:pathLst>
                  <a:path extrusionOk="0" h="24003" w="24550">
                    <a:moveTo>
                      <a:pt x="12337" y="5100"/>
                    </a:moveTo>
                    <a:lnTo>
                      <a:pt x="12686" y="5124"/>
                    </a:lnTo>
                    <a:lnTo>
                      <a:pt x="13009" y="5149"/>
                    </a:lnTo>
                    <a:lnTo>
                      <a:pt x="13357" y="5199"/>
                    </a:lnTo>
                    <a:lnTo>
                      <a:pt x="13680" y="5249"/>
                    </a:lnTo>
                    <a:lnTo>
                      <a:pt x="14029" y="5323"/>
                    </a:lnTo>
                    <a:lnTo>
                      <a:pt x="14377" y="5423"/>
                    </a:lnTo>
                    <a:lnTo>
                      <a:pt x="14700" y="5547"/>
                    </a:lnTo>
                    <a:lnTo>
                      <a:pt x="15024" y="5672"/>
                    </a:lnTo>
                    <a:lnTo>
                      <a:pt x="15347" y="5821"/>
                    </a:lnTo>
                    <a:lnTo>
                      <a:pt x="15645" y="5995"/>
                    </a:lnTo>
                    <a:lnTo>
                      <a:pt x="15944" y="6169"/>
                    </a:lnTo>
                    <a:lnTo>
                      <a:pt x="16242" y="6368"/>
                    </a:lnTo>
                    <a:lnTo>
                      <a:pt x="16516" y="6567"/>
                    </a:lnTo>
                    <a:lnTo>
                      <a:pt x="16765" y="6766"/>
                    </a:lnTo>
                    <a:lnTo>
                      <a:pt x="17013" y="6990"/>
                    </a:lnTo>
                    <a:lnTo>
                      <a:pt x="17262" y="7239"/>
                    </a:lnTo>
                    <a:lnTo>
                      <a:pt x="17486" y="7487"/>
                    </a:lnTo>
                    <a:lnTo>
                      <a:pt x="17685" y="7736"/>
                    </a:lnTo>
                    <a:lnTo>
                      <a:pt x="17884" y="8010"/>
                    </a:lnTo>
                    <a:lnTo>
                      <a:pt x="18083" y="8283"/>
                    </a:lnTo>
                    <a:lnTo>
                      <a:pt x="18257" y="8557"/>
                    </a:lnTo>
                    <a:lnTo>
                      <a:pt x="18406" y="8855"/>
                    </a:lnTo>
                    <a:lnTo>
                      <a:pt x="18555" y="9154"/>
                    </a:lnTo>
                    <a:lnTo>
                      <a:pt x="18680" y="9452"/>
                    </a:lnTo>
                    <a:lnTo>
                      <a:pt x="18804" y="9776"/>
                    </a:lnTo>
                    <a:lnTo>
                      <a:pt x="18904" y="10074"/>
                    </a:lnTo>
                    <a:lnTo>
                      <a:pt x="18978" y="10397"/>
                    </a:lnTo>
                    <a:lnTo>
                      <a:pt x="19053" y="10721"/>
                    </a:lnTo>
                    <a:lnTo>
                      <a:pt x="19103" y="11044"/>
                    </a:lnTo>
                    <a:lnTo>
                      <a:pt x="19152" y="11392"/>
                    </a:lnTo>
                    <a:lnTo>
                      <a:pt x="19177" y="11716"/>
                    </a:lnTo>
                    <a:lnTo>
                      <a:pt x="19177" y="12064"/>
                    </a:lnTo>
                    <a:lnTo>
                      <a:pt x="19152" y="12387"/>
                    </a:lnTo>
                    <a:lnTo>
                      <a:pt x="19127" y="12735"/>
                    </a:lnTo>
                    <a:lnTo>
                      <a:pt x="19078" y="13084"/>
                    </a:lnTo>
                    <a:lnTo>
                      <a:pt x="19028" y="13407"/>
                    </a:lnTo>
                    <a:lnTo>
                      <a:pt x="18953" y="13755"/>
                    </a:lnTo>
                    <a:lnTo>
                      <a:pt x="18854" y="14079"/>
                    </a:lnTo>
                    <a:lnTo>
                      <a:pt x="18729" y="14427"/>
                    </a:lnTo>
                    <a:lnTo>
                      <a:pt x="18605" y="14750"/>
                    </a:lnTo>
                    <a:lnTo>
                      <a:pt x="18456" y="15073"/>
                    </a:lnTo>
                    <a:lnTo>
                      <a:pt x="18282" y="15372"/>
                    </a:lnTo>
                    <a:lnTo>
                      <a:pt x="18108" y="15670"/>
                    </a:lnTo>
                    <a:lnTo>
                      <a:pt x="17934" y="15969"/>
                    </a:lnTo>
                    <a:lnTo>
                      <a:pt x="17735" y="16242"/>
                    </a:lnTo>
                    <a:lnTo>
                      <a:pt x="17511" y="16491"/>
                    </a:lnTo>
                    <a:lnTo>
                      <a:pt x="17287" y="16740"/>
                    </a:lnTo>
                    <a:lnTo>
                      <a:pt x="17038" y="16989"/>
                    </a:lnTo>
                    <a:lnTo>
                      <a:pt x="16789" y="17212"/>
                    </a:lnTo>
                    <a:lnTo>
                      <a:pt x="16541" y="17411"/>
                    </a:lnTo>
                    <a:lnTo>
                      <a:pt x="16267" y="17610"/>
                    </a:lnTo>
                    <a:lnTo>
                      <a:pt x="15994" y="17809"/>
                    </a:lnTo>
                    <a:lnTo>
                      <a:pt x="15720" y="17984"/>
                    </a:lnTo>
                    <a:lnTo>
                      <a:pt x="15421" y="18133"/>
                    </a:lnTo>
                    <a:lnTo>
                      <a:pt x="15123" y="18282"/>
                    </a:lnTo>
                    <a:lnTo>
                      <a:pt x="14825" y="18406"/>
                    </a:lnTo>
                    <a:lnTo>
                      <a:pt x="14526" y="18531"/>
                    </a:lnTo>
                    <a:lnTo>
                      <a:pt x="14203" y="18630"/>
                    </a:lnTo>
                    <a:lnTo>
                      <a:pt x="13879" y="18705"/>
                    </a:lnTo>
                    <a:lnTo>
                      <a:pt x="13556" y="18779"/>
                    </a:lnTo>
                    <a:lnTo>
                      <a:pt x="13233" y="18829"/>
                    </a:lnTo>
                    <a:lnTo>
                      <a:pt x="12884" y="18879"/>
                    </a:lnTo>
                    <a:lnTo>
                      <a:pt x="12561" y="18879"/>
                    </a:lnTo>
                    <a:lnTo>
                      <a:pt x="12213" y="18904"/>
                    </a:lnTo>
                    <a:lnTo>
                      <a:pt x="11890" y="18879"/>
                    </a:lnTo>
                    <a:lnTo>
                      <a:pt x="11541" y="18854"/>
                    </a:lnTo>
                    <a:lnTo>
                      <a:pt x="11218" y="18804"/>
                    </a:lnTo>
                    <a:lnTo>
                      <a:pt x="10870" y="18755"/>
                    </a:lnTo>
                    <a:lnTo>
                      <a:pt x="10522" y="18680"/>
                    </a:lnTo>
                    <a:lnTo>
                      <a:pt x="10198" y="18580"/>
                    </a:lnTo>
                    <a:lnTo>
                      <a:pt x="9850" y="18456"/>
                    </a:lnTo>
                    <a:lnTo>
                      <a:pt x="9527" y="18332"/>
                    </a:lnTo>
                    <a:lnTo>
                      <a:pt x="9203" y="18183"/>
                    </a:lnTo>
                    <a:lnTo>
                      <a:pt x="8905" y="18008"/>
                    </a:lnTo>
                    <a:lnTo>
                      <a:pt x="8606" y="17834"/>
                    </a:lnTo>
                    <a:lnTo>
                      <a:pt x="8333" y="17635"/>
                    </a:lnTo>
                    <a:lnTo>
                      <a:pt x="8059" y="17436"/>
                    </a:lnTo>
                    <a:lnTo>
                      <a:pt x="7786" y="17237"/>
                    </a:lnTo>
                    <a:lnTo>
                      <a:pt x="7537" y="17014"/>
                    </a:lnTo>
                    <a:lnTo>
                      <a:pt x="7288" y="16765"/>
                    </a:lnTo>
                    <a:lnTo>
                      <a:pt x="7064" y="16516"/>
                    </a:lnTo>
                    <a:lnTo>
                      <a:pt x="6865" y="16267"/>
                    </a:lnTo>
                    <a:lnTo>
                      <a:pt x="6666" y="15994"/>
                    </a:lnTo>
                    <a:lnTo>
                      <a:pt x="6467" y="15720"/>
                    </a:lnTo>
                    <a:lnTo>
                      <a:pt x="6293" y="15447"/>
                    </a:lnTo>
                    <a:lnTo>
                      <a:pt x="6144" y="15148"/>
                    </a:lnTo>
                    <a:lnTo>
                      <a:pt x="5995" y="14850"/>
                    </a:lnTo>
                    <a:lnTo>
                      <a:pt x="5871" y="14551"/>
                    </a:lnTo>
                    <a:lnTo>
                      <a:pt x="5771" y="14228"/>
                    </a:lnTo>
                    <a:lnTo>
                      <a:pt x="5647" y="13929"/>
                    </a:lnTo>
                    <a:lnTo>
                      <a:pt x="5572" y="13606"/>
                    </a:lnTo>
                    <a:lnTo>
                      <a:pt x="5497" y="13283"/>
                    </a:lnTo>
                    <a:lnTo>
                      <a:pt x="5448" y="12959"/>
                    </a:lnTo>
                    <a:lnTo>
                      <a:pt x="5423" y="12611"/>
                    </a:lnTo>
                    <a:lnTo>
                      <a:pt x="5398" y="12288"/>
                    </a:lnTo>
                    <a:lnTo>
                      <a:pt x="5373" y="11940"/>
                    </a:lnTo>
                    <a:lnTo>
                      <a:pt x="5398" y="11616"/>
                    </a:lnTo>
                    <a:lnTo>
                      <a:pt x="5423" y="11268"/>
                    </a:lnTo>
                    <a:lnTo>
                      <a:pt x="5473" y="10920"/>
                    </a:lnTo>
                    <a:lnTo>
                      <a:pt x="5522" y="10596"/>
                    </a:lnTo>
                    <a:lnTo>
                      <a:pt x="5622" y="10248"/>
                    </a:lnTo>
                    <a:lnTo>
                      <a:pt x="5721" y="9925"/>
                    </a:lnTo>
                    <a:lnTo>
                      <a:pt x="5821" y="9577"/>
                    </a:lnTo>
                    <a:lnTo>
                      <a:pt x="5970" y="9253"/>
                    </a:lnTo>
                    <a:lnTo>
                      <a:pt x="6119" y="8930"/>
                    </a:lnTo>
                    <a:lnTo>
                      <a:pt x="6268" y="8632"/>
                    </a:lnTo>
                    <a:lnTo>
                      <a:pt x="6443" y="8333"/>
                    </a:lnTo>
                    <a:lnTo>
                      <a:pt x="6642" y="8035"/>
                    </a:lnTo>
                    <a:lnTo>
                      <a:pt x="6841" y="7761"/>
                    </a:lnTo>
                    <a:lnTo>
                      <a:pt x="7040" y="7512"/>
                    </a:lnTo>
                    <a:lnTo>
                      <a:pt x="7263" y="7264"/>
                    </a:lnTo>
                    <a:lnTo>
                      <a:pt x="7512" y="7015"/>
                    </a:lnTo>
                    <a:lnTo>
                      <a:pt x="7761" y="6791"/>
                    </a:lnTo>
                    <a:lnTo>
                      <a:pt x="8010" y="6592"/>
                    </a:lnTo>
                    <a:lnTo>
                      <a:pt x="8283" y="6393"/>
                    </a:lnTo>
                    <a:lnTo>
                      <a:pt x="8557" y="6194"/>
                    </a:lnTo>
                    <a:lnTo>
                      <a:pt x="8830" y="6020"/>
                    </a:lnTo>
                    <a:lnTo>
                      <a:pt x="9129" y="5871"/>
                    </a:lnTo>
                    <a:lnTo>
                      <a:pt x="9427" y="5721"/>
                    </a:lnTo>
                    <a:lnTo>
                      <a:pt x="9726" y="5597"/>
                    </a:lnTo>
                    <a:lnTo>
                      <a:pt x="10049" y="5473"/>
                    </a:lnTo>
                    <a:lnTo>
                      <a:pt x="10348" y="5373"/>
                    </a:lnTo>
                    <a:lnTo>
                      <a:pt x="10671" y="5299"/>
                    </a:lnTo>
                    <a:lnTo>
                      <a:pt x="10994" y="5224"/>
                    </a:lnTo>
                    <a:lnTo>
                      <a:pt x="11342" y="5174"/>
                    </a:lnTo>
                    <a:lnTo>
                      <a:pt x="11666" y="5124"/>
                    </a:lnTo>
                    <a:lnTo>
                      <a:pt x="11989" y="5124"/>
                    </a:lnTo>
                    <a:lnTo>
                      <a:pt x="12337" y="5100"/>
                    </a:lnTo>
                    <a:close/>
                    <a:moveTo>
                      <a:pt x="14874" y="1"/>
                    </a:moveTo>
                    <a:lnTo>
                      <a:pt x="5945" y="1468"/>
                    </a:lnTo>
                    <a:lnTo>
                      <a:pt x="6542" y="5025"/>
                    </a:lnTo>
                    <a:lnTo>
                      <a:pt x="6542" y="5025"/>
                    </a:lnTo>
                    <a:lnTo>
                      <a:pt x="3184" y="3757"/>
                    </a:lnTo>
                    <a:lnTo>
                      <a:pt x="1" y="12213"/>
                    </a:lnTo>
                    <a:lnTo>
                      <a:pt x="3358" y="13482"/>
                    </a:lnTo>
                    <a:lnTo>
                      <a:pt x="598" y="15770"/>
                    </a:lnTo>
                    <a:lnTo>
                      <a:pt x="6318" y="22734"/>
                    </a:lnTo>
                    <a:lnTo>
                      <a:pt x="9104" y="20471"/>
                    </a:lnTo>
                    <a:lnTo>
                      <a:pt x="9701" y="24003"/>
                    </a:lnTo>
                    <a:lnTo>
                      <a:pt x="18605" y="22535"/>
                    </a:lnTo>
                    <a:lnTo>
                      <a:pt x="18008" y="18978"/>
                    </a:lnTo>
                    <a:lnTo>
                      <a:pt x="21391" y="20247"/>
                    </a:lnTo>
                    <a:lnTo>
                      <a:pt x="24550" y="11790"/>
                    </a:lnTo>
                    <a:lnTo>
                      <a:pt x="21192" y="10522"/>
                    </a:lnTo>
                    <a:lnTo>
                      <a:pt x="23978" y="8234"/>
                    </a:lnTo>
                    <a:lnTo>
                      <a:pt x="18232" y="1269"/>
                    </a:lnTo>
                    <a:lnTo>
                      <a:pt x="15446" y="3533"/>
                    </a:lnTo>
                    <a:lnTo>
                      <a:pt x="1487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4"/>
              <p:cNvSpPr/>
              <p:nvPr/>
            </p:nvSpPr>
            <p:spPr>
              <a:xfrm>
                <a:off x="2947370" y="1410924"/>
                <a:ext cx="392846" cy="384104"/>
              </a:xfrm>
              <a:custGeom>
                <a:rect b="b" l="l" r="r" t="t"/>
                <a:pathLst>
                  <a:path extrusionOk="0" h="18630" w="19054">
                    <a:moveTo>
                      <a:pt x="9825" y="3980"/>
                    </a:moveTo>
                    <a:lnTo>
                      <a:pt x="10348" y="4030"/>
                    </a:lnTo>
                    <a:lnTo>
                      <a:pt x="10895" y="4154"/>
                    </a:lnTo>
                    <a:lnTo>
                      <a:pt x="11417" y="4303"/>
                    </a:lnTo>
                    <a:lnTo>
                      <a:pt x="11915" y="4527"/>
                    </a:lnTo>
                    <a:lnTo>
                      <a:pt x="12387" y="4801"/>
                    </a:lnTo>
                    <a:lnTo>
                      <a:pt x="12810" y="5099"/>
                    </a:lnTo>
                    <a:lnTo>
                      <a:pt x="13208" y="5423"/>
                    </a:lnTo>
                    <a:lnTo>
                      <a:pt x="13556" y="5820"/>
                    </a:lnTo>
                    <a:lnTo>
                      <a:pt x="13880" y="6218"/>
                    </a:lnTo>
                    <a:lnTo>
                      <a:pt x="14153" y="6641"/>
                    </a:lnTo>
                    <a:lnTo>
                      <a:pt x="14402" y="7114"/>
                    </a:lnTo>
                    <a:lnTo>
                      <a:pt x="14576" y="7586"/>
                    </a:lnTo>
                    <a:lnTo>
                      <a:pt x="14725" y="8084"/>
                    </a:lnTo>
                    <a:lnTo>
                      <a:pt x="14825" y="8581"/>
                    </a:lnTo>
                    <a:lnTo>
                      <a:pt x="14875" y="9104"/>
                    </a:lnTo>
                    <a:lnTo>
                      <a:pt x="14875" y="9626"/>
                    </a:lnTo>
                    <a:lnTo>
                      <a:pt x="14800" y="10148"/>
                    </a:lnTo>
                    <a:lnTo>
                      <a:pt x="14700" y="10671"/>
                    </a:lnTo>
                    <a:lnTo>
                      <a:pt x="14526" y="11193"/>
                    </a:lnTo>
                    <a:lnTo>
                      <a:pt x="14302" y="11690"/>
                    </a:lnTo>
                    <a:lnTo>
                      <a:pt x="14054" y="12163"/>
                    </a:lnTo>
                    <a:lnTo>
                      <a:pt x="13755" y="12586"/>
                    </a:lnTo>
                    <a:lnTo>
                      <a:pt x="13407" y="12984"/>
                    </a:lnTo>
                    <a:lnTo>
                      <a:pt x="13034" y="13357"/>
                    </a:lnTo>
                    <a:lnTo>
                      <a:pt x="12636" y="13655"/>
                    </a:lnTo>
                    <a:lnTo>
                      <a:pt x="12188" y="13954"/>
                    </a:lnTo>
                    <a:lnTo>
                      <a:pt x="11741" y="14178"/>
                    </a:lnTo>
                    <a:lnTo>
                      <a:pt x="11268" y="14377"/>
                    </a:lnTo>
                    <a:lnTo>
                      <a:pt x="10771" y="14501"/>
                    </a:lnTo>
                    <a:lnTo>
                      <a:pt x="10273" y="14600"/>
                    </a:lnTo>
                    <a:lnTo>
                      <a:pt x="9751" y="14650"/>
                    </a:lnTo>
                    <a:lnTo>
                      <a:pt x="9229" y="14650"/>
                    </a:lnTo>
                    <a:lnTo>
                      <a:pt x="8706" y="14600"/>
                    </a:lnTo>
                    <a:lnTo>
                      <a:pt x="8184" y="14476"/>
                    </a:lnTo>
                    <a:lnTo>
                      <a:pt x="7662" y="14327"/>
                    </a:lnTo>
                    <a:lnTo>
                      <a:pt x="7139" y="14103"/>
                    </a:lnTo>
                    <a:lnTo>
                      <a:pt x="6692" y="13829"/>
                    </a:lnTo>
                    <a:lnTo>
                      <a:pt x="6244" y="13531"/>
                    </a:lnTo>
                    <a:lnTo>
                      <a:pt x="5846" y="13183"/>
                    </a:lnTo>
                    <a:lnTo>
                      <a:pt x="5498" y="12810"/>
                    </a:lnTo>
                    <a:lnTo>
                      <a:pt x="5174" y="12412"/>
                    </a:lnTo>
                    <a:lnTo>
                      <a:pt x="4901" y="11989"/>
                    </a:lnTo>
                    <a:lnTo>
                      <a:pt x="4652" y="11516"/>
                    </a:lnTo>
                    <a:lnTo>
                      <a:pt x="4478" y="11044"/>
                    </a:lnTo>
                    <a:lnTo>
                      <a:pt x="4329" y="10546"/>
                    </a:lnTo>
                    <a:lnTo>
                      <a:pt x="4229" y="10049"/>
                    </a:lnTo>
                    <a:lnTo>
                      <a:pt x="4179" y="9526"/>
                    </a:lnTo>
                    <a:lnTo>
                      <a:pt x="4179" y="9004"/>
                    </a:lnTo>
                    <a:lnTo>
                      <a:pt x="4254" y="8482"/>
                    </a:lnTo>
                    <a:lnTo>
                      <a:pt x="4354" y="7959"/>
                    </a:lnTo>
                    <a:lnTo>
                      <a:pt x="4528" y="7437"/>
                    </a:lnTo>
                    <a:lnTo>
                      <a:pt x="4752" y="6940"/>
                    </a:lnTo>
                    <a:lnTo>
                      <a:pt x="5000" y="6467"/>
                    </a:lnTo>
                    <a:lnTo>
                      <a:pt x="5299" y="6044"/>
                    </a:lnTo>
                    <a:lnTo>
                      <a:pt x="5647" y="5646"/>
                    </a:lnTo>
                    <a:lnTo>
                      <a:pt x="6020" y="5273"/>
                    </a:lnTo>
                    <a:lnTo>
                      <a:pt x="6418" y="4950"/>
                    </a:lnTo>
                    <a:lnTo>
                      <a:pt x="6866" y="4676"/>
                    </a:lnTo>
                    <a:lnTo>
                      <a:pt x="7313" y="4452"/>
                    </a:lnTo>
                    <a:lnTo>
                      <a:pt x="7786" y="4253"/>
                    </a:lnTo>
                    <a:lnTo>
                      <a:pt x="8283" y="4104"/>
                    </a:lnTo>
                    <a:lnTo>
                      <a:pt x="8806" y="4030"/>
                    </a:lnTo>
                    <a:lnTo>
                      <a:pt x="9303" y="3980"/>
                    </a:lnTo>
                    <a:close/>
                    <a:moveTo>
                      <a:pt x="11542" y="0"/>
                    </a:moveTo>
                    <a:lnTo>
                      <a:pt x="4627" y="1144"/>
                    </a:lnTo>
                    <a:lnTo>
                      <a:pt x="5075" y="3905"/>
                    </a:lnTo>
                    <a:lnTo>
                      <a:pt x="2463" y="2935"/>
                    </a:lnTo>
                    <a:lnTo>
                      <a:pt x="1" y="9477"/>
                    </a:lnTo>
                    <a:lnTo>
                      <a:pt x="2613" y="10472"/>
                    </a:lnTo>
                    <a:lnTo>
                      <a:pt x="473" y="12238"/>
                    </a:lnTo>
                    <a:lnTo>
                      <a:pt x="4926" y="17635"/>
                    </a:lnTo>
                    <a:lnTo>
                      <a:pt x="7065" y="15869"/>
                    </a:lnTo>
                    <a:lnTo>
                      <a:pt x="7512" y="18630"/>
                    </a:lnTo>
                    <a:lnTo>
                      <a:pt x="14427" y="17461"/>
                    </a:lnTo>
                    <a:lnTo>
                      <a:pt x="13979" y="14725"/>
                    </a:lnTo>
                    <a:lnTo>
                      <a:pt x="16591" y="15695"/>
                    </a:lnTo>
                    <a:lnTo>
                      <a:pt x="19053" y="9153"/>
                    </a:lnTo>
                    <a:lnTo>
                      <a:pt x="16442" y="8158"/>
                    </a:lnTo>
                    <a:lnTo>
                      <a:pt x="18581" y="6393"/>
                    </a:lnTo>
                    <a:lnTo>
                      <a:pt x="14153" y="995"/>
                    </a:lnTo>
                    <a:lnTo>
                      <a:pt x="11989" y="2761"/>
                    </a:lnTo>
                    <a:lnTo>
                      <a:pt x="1154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4"/>
              <p:cNvSpPr/>
              <p:nvPr/>
            </p:nvSpPr>
            <p:spPr>
              <a:xfrm>
                <a:off x="980868" y="3647263"/>
                <a:ext cx="694356" cy="693861"/>
              </a:xfrm>
              <a:custGeom>
                <a:rect b="b" l="l" r="r" t="t"/>
                <a:pathLst>
                  <a:path extrusionOk="0" h="33654" w="33678">
                    <a:moveTo>
                      <a:pt x="16889" y="8482"/>
                    </a:moveTo>
                    <a:lnTo>
                      <a:pt x="17312" y="8507"/>
                    </a:lnTo>
                    <a:lnTo>
                      <a:pt x="17735" y="8532"/>
                    </a:lnTo>
                    <a:lnTo>
                      <a:pt x="18132" y="8607"/>
                    </a:lnTo>
                    <a:lnTo>
                      <a:pt x="18555" y="8681"/>
                    </a:lnTo>
                    <a:lnTo>
                      <a:pt x="18953" y="8756"/>
                    </a:lnTo>
                    <a:lnTo>
                      <a:pt x="19351" y="8880"/>
                    </a:lnTo>
                    <a:lnTo>
                      <a:pt x="19724" y="9005"/>
                    </a:lnTo>
                    <a:lnTo>
                      <a:pt x="20097" y="9154"/>
                    </a:lnTo>
                    <a:lnTo>
                      <a:pt x="20470" y="9328"/>
                    </a:lnTo>
                    <a:lnTo>
                      <a:pt x="20819" y="9502"/>
                    </a:lnTo>
                    <a:lnTo>
                      <a:pt x="21167" y="9701"/>
                    </a:lnTo>
                    <a:lnTo>
                      <a:pt x="21515" y="9925"/>
                    </a:lnTo>
                    <a:lnTo>
                      <a:pt x="21838" y="10174"/>
                    </a:lnTo>
                    <a:lnTo>
                      <a:pt x="22162" y="10422"/>
                    </a:lnTo>
                    <a:lnTo>
                      <a:pt x="22460" y="10671"/>
                    </a:lnTo>
                    <a:lnTo>
                      <a:pt x="22759" y="10945"/>
                    </a:lnTo>
                    <a:lnTo>
                      <a:pt x="23032" y="11243"/>
                    </a:lnTo>
                    <a:lnTo>
                      <a:pt x="23281" y="11542"/>
                    </a:lnTo>
                    <a:lnTo>
                      <a:pt x="23530" y="11865"/>
                    </a:lnTo>
                    <a:lnTo>
                      <a:pt x="23754" y="12188"/>
                    </a:lnTo>
                    <a:lnTo>
                      <a:pt x="23977" y="12537"/>
                    </a:lnTo>
                    <a:lnTo>
                      <a:pt x="24176" y="12885"/>
                    </a:lnTo>
                    <a:lnTo>
                      <a:pt x="24375" y="13233"/>
                    </a:lnTo>
                    <a:lnTo>
                      <a:pt x="24525" y="13606"/>
                    </a:lnTo>
                    <a:lnTo>
                      <a:pt x="24674" y="13979"/>
                    </a:lnTo>
                    <a:lnTo>
                      <a:pt x="24823" y="14377"/>
                    </a:lnTo>
                    <a:lnTo>
                      <a:pt x="24923" y="14775"/>
                    </a:lnTo>
                    <a:lnTo>
                      <a:pt x="25022" y="15198"/>
                    </a:lnTo>
                    <a:lnTo>
                      <a:pt x="25097" y="15596"/>
                    </a:lnTo>
                    <a:lnTo>
                      <a:pt x="25146" y="16019"/>
                    </a:lnTo>
                    <a:lnTo>
                      <a:pt x="25171" y="16442"/>
                    </a:lnTo>
                    <a:lnTo>
                      <a:pt x="25171" y="16864"/>
                    </a:lnTo>
                    <a:lnTo>
                      <a:pt x="25171" y="17312"/>
                    </a:lnTo>
                    <a:lnTo>
                      <a:pt x="25122" y="17710"/>
                    </a:lnTo>
                    <a:lnTo>
                      <a:pt x="25072" y="18133"/>
                    </a:lnTo>
                    <a:lnTo>
                      <a:pt x="24997" y="18531"/>
                    </a:lnTo>
                    <a:lnTo>
                      <a:pt x="24898" y="18929"/>
                    </a:lnTo>
                    <a:lnTo>
                      <a:pt x="24798" y="19327"/>
                    </a:lnTo>
                    <a:lnTo>
                      <a:pt x="24674" y="19725"/>
                    </a:lnTo>
                    <a:lnTo>
                      <a:pt x="24525" y="20098"/>
                    </a:lnTo>
                    <a:lnTo>
                      <a:pt x="24351" y="20471"/>
                    </a:lnTo>
                    <a:lnTo>
                      <a:pt x="24152" y="20819"/>
                    </a:lnTo>
                    <a:lnTo>
                      <a:pt x="23953" y="21167"/>
                    </a:lnTo>
                    <a:lnTo>
                      <a:pt x="23754" y="21516"/>
                    </a:lnTo>
                    <a:lnTo>
                      <a:pt x="23505" y="21839"/>
                    </a:lnTo>
                    <a:lnTo>
                      <a:pt x="23256" y="22137"/>
                    </a:lnTo>
                    <a:lnTo>
                      <a:pt x="23007" y="22436"/>
                    </a:lnTo>
                    <a:lnTo>
                      <a:pt x="22734" y="22734"/>
                    </a:lnTo>
                    <a:lnTo>
                      <a:pt x="22435" y="23008"/>
                    </a:lnTo>
                    <a:lnTo>
                      <a:pt x="22137" y="23281"/>
                    </a:lnTo>
                    <a:lnTo>
                      <a:pt x="21814" y="23530"/>
                    </a:lnTo>
                    <a:lnTo>
                      <a:pt x="21490" y="23754"/>
                    </a:lnTo>
                    <a:lnTo>
                      <a:pt x="21142" y="23978"/>
                    </a:lnTo>
                    <a:lnTo>
                      <a:pt x="20794" y="24177"/>
                    </a:lnTo>
                    <a:lnTo>
                      <a:pt x="20421" y="24351"/>
                    </a:lnTo>
                    <a:lnTo>
                      <a:pt x="20073" y="24525"/>
                    </a:lnTo>
                    <a:lnTo>
                      <a:pt x="19675" y="24674"/>
                    </a:lnTo>
                    <a:lnTo>
                      <a:pt x="19301" y="24799"/>
                    </a:lnTo>
                    <a:lnTo>
                      <a:pt x="18904" y="24923"/>
                    </a:lnTo>
                    <a:lnTo>
                      <a:pt x="18481" y="24998"/>
                    </a:lnTo>
                    <a:lnTo>
                      <a:pt x="18083" y="25072"/>
                    </a:lnTo>
                    <a:lnTo>
                      <a:pt x="17660" y="25122"/>
                    </a:lnTo>
                    <a:lnTo>
                      <a:pt x="17237" y="25147"/>
                    </a:lnTo>
                    <a:lnTo>
                      <a:pt x="16789" y="25172"/>
                    </a:lnTo>
                    <a:lnTo>
                      <a:pt x="16367" y="25147"/>
                    </a:lnTo>
                    <a:lnTo>
                      <a:pt x="15944" y="25122"/>
                    </a:lnTo>
                    <a:lnTo>
                      <a:pt x="15546" y="25072"/>
                    </a:lnTo>
                    <a:lnTo>
                      <a:pt x="15123" y="24998"/>
                    </a:lnTo>
                    <a:lnTo>
                      <a:pt x="14725" y="24898"/>
                    </a:lnTo>
                    <a:lnTo>
                      <a:pt x="14352" y="24774"/>
                    </a:lnTo>
                    <a:lnTo>
                      <a:pt x="13954" y="24649"/>
                    </a:lnTo>
                    <a:lnTo>
                      <a:pt x="13581" y="24500"/>
                    </a:lnTo>
                    <a:lnTo>
                      <a:pt x="13208" y="24326"/>
                    </a:lnTo>
                    <a:lnTo>
                      <a:pt x="12860" y="24152"/>
                    </a:lnTo>
                    <a:lnTo>
                      <a:pt x="12511" y="23953"/>
                    </a:lnTo>
                    <a:lnTo>
                      <a:pt x="12163" y="23729"/>
                    </a:lnTo>
                    <a:lnTo>
                      <a:pt x="11840" y="23505"/>
                    </a:lnTo>
                    <a:lnTo>
                      <a:pt x="11541" y="23257"/>
                    </a:lnTo>
                    <a:lnTo>
                      <a:pt x="11218" y="22983"/>
                    </a:lnTo>
                    <a:lnTo>
                      <a:pt x="10944" y="22709"/>
                    </a:lnTo>
                    <a:lnTo>
                      <a:pt x="10671" y="22411"/>
                    </a:lnTo>
                    <a:lnTo>
                      <a:pt x="10397" y="22112"/>
                    </a:lnTo>
                    <a:lnTo>
                      <a:pt x="10148" y="21789"/>
                    </a:lnTo>
                    <a:lnTo>
                      <a:pt x="9925" y="21466"/>
                    </a:lnTo>
                    <a:lnTo>
                      <a:pt x="9701" y="21142"/>
                    </a:lnTo>
                    <a:lnTo>
                      <a:pt x="9502" y="20794"/>
                    </a:lnTo>
                    <a:lnTo>
                      <a:pt x="9328" y="20421"/>
                    </a:lnTo>
                    <a:lnTo>
                      <a:pt x="9154" y="20048"/>
                    </a:lnTo>
                    <a:lnTo>
                      <a:pt x="9004" y="19675"/>
                    </a:lnTo>
                    <a:lnTo>
                      <a:pt x="8880" y="19277"/>
                    </a:lnTo>
                    <a:lnTo>
                      <a:pt x="8756" y="18879"/>
                    </a:lnTo>
                    <a:lnTo>
                      <a:pt x="8681" y="18481"/>
                    </a:lnTo>
                    <a:lnTo>
                      <a:pt x="8606" y="18058"/>
                    </a:lnTo>
                    <a:lnTo>
                      <a:pt x="8557" y="17635"/>
                    </a:lnTo>
                    <a:lnTo>
                      <a:pt x="8507" y="17213"/>
                    </a:lnTo>
                    <a:lnTo>
                      <a:pt x="8507" y="16790"/>
                    </a:lnTo>
                    <a:lnTo>
                      <a:pt x="8507" y="16367"/>
                    </a:lnTo>
                    <a:lnTo>
                      <a:pt x="8557" y="15944"/>
                    </a:lnTo>
                    <a:lnTo>
                      <a:pt x="8606" y="15521"/>
                    </a:lnTo>
                    <a:lnTo>
                      <a:pt x="8681" y="15123"/>
                    </a:lnTo>
                    <a:lnTo>
                      <a:pt x="8780" y="14725"/>
                    </a:lnTo>
                    <a:lnTo>
                      <a:pt x="8880" y="14327"/>
                    </a:lnTo>
                    <a:lnTo>
                      <a:pt x="9029" y="13954"/>
                    </a:lnTo>
                    <a:lnTo>
                      <a:pt x="9178" y="13556"/>
                    </a:lnTo>
                    <a:lnTo>
                      <a:pt x="9328" y="13208"/>
                    </a:lnTo>
                    <a:lnTo>
                      <a:pt x="9527" y="12835"/>
                    </a:lnTo>
                    <a:lnTo>
                      <a:pt x="9726" y="12487"/>
                    </a:lnTo>
                    <a:lnTo>
                      <a:pt x="9949" y="12163"/>
                    </a:lnTo>
                    <a:lnTo>
                      <a:pt x="10173" y="11840"/>
                    </a:lnTo>
                    <a:lnTo>
                      <a:pt x="10422" y="11517"/>
                    </a:lnTo>
                    <a:lnTo>
                      <a:pt x="10696" y="11218"/>
                    </a:lnTo>
                    <a:lnTo>
                      <a:pt x="10969" y="10920"/>
                    </a:lnTo>
                    <a:lnTo>
                      <a:pt x="11243" y="10646"/>
                    </a:lnTo>
                    <a:lnTo>
                      <a:pt x="11566" y="10398"/>
                    </a:lnTo>
                    <a:lnTo>
                      <a:pt x="11865" y="10149"/>
                    </a:lnTo>
                    <a:lnTo>
                      <a:pt x="12213" y="9900"/>
                    </a:lnTo>
                    <a:lnTo>
                      <a:pt x="12536" y="9701"/>
                    </a:lnTo>
                    <a:lnTo>
                      <a:pt x="12884" y="9502"/>
                    </a:lnTo>
                    <a:lnTo>
                      <a:pt x="13257" y="9303"/>
                    </a:lnTo>
                    <a:lnTo>
                      <a:pt x="13631" y="9129"/>
                    </a:lnTo>
                    <a:lnTo>
                      <a:pt x="14004" y="8980"/>
                    </a:lnTo>
                    <a:lnTo>
                      <a:pt x="14402" y="8855"/>
                    </a:lnTo>
                    <a:lnTo>
                      <a:pt x="14800" y="8756"/>
                    </a:lnTo>
                    <a:lnTo>
                      <a:pt x="15198" y="8656"/>
                    </a:lnTo>
                    <a:lnTo>
                      <a:pt x="15620" y="8582"/>
                    </a:lnTo>
                    <a:lnTo>
                      <a:pt x="16043" y="8532"/>
                    </a:lnTo>
                    <a:lnTo>
                      <a:pt x="16466" y="8507"/>
                    </a:lnTo>
                    <a:lnTo>
                      <a:pt x="16889" y="8482"/>
                    </a:lnTo>
                    <a:close/>
                    <a:moveTo>
                      <a:pt x="20172" y="1"/>
                    </a:moveTo>
                    <a:lnTo>
                      <a:pt x="11989" y="374"/>
                    </a:lnTo>
                    <a:lnTo>
                      <a:pt x="12188" y="4354"/>
                    </a:lnTo>
                    <a:lnTo>
                      <a:pt x="11666" y="4553"/>
                    </a:lnTo>
                    <a:lnTo>
                      <a:pt x="11193" y="4776"/>
                    </a:lnTo>
                    <a:lnTo>
                      <a:pt x="10696" y="5000"/>
                    </a:lnTo>
                    <a:lnTo>
                      <a:pt x="10223" y="5274"/>
                    </a:lnTo>
                    <a:lnTo>
                      <a:pt x="7288" y="2588"/>
                    </a:lnTo>
                    <a:lnTo>
                      <a:pt x="1766" y="8632"/>
                    </a:lnTo>
                    <a:lnTo>
                      <a:pt x="4726" y="11318"/>
                    </a:lnTo>
                    <a:lnTo>
                      <a:pt x="4502" y="11790"/>
                    </a:lnTo>
                    <a:lnTo>
                      <a:pt x="4303" y="12288"/>
                    </a:lnTo>
                    <a:lnTo>
                      <a:pt x="4154" y="12810"/>
                    </a:lnTo>
                    <a:lnTo>
                      <a:pt x="3980" y="13332"/>
                    </a:lnTo>
                    <a:lnTo>
                      <a:pt x="1" y="13507"/>
                    </a:lnTo>
                    <a:lnTo>
                      <a:pt x="374" y="21690"/>
                    </a:lnTo>
                    <a:lnTo>
                      <a:pt x="4353" y="21491"/>
                    </a:lnTo>
                    <a:lnTo>
                      <a:pt x="4552" y="21988"/>
                    </a:lnTo>
                    <a:lnTo>
                      <a:pt x="4776" y="22486"/>
                    </a:lnTo>
                    <a:lnTo>
                      <a:pt x="5025" y="22958"/>
                    </a:lnTo>
                    <a:lnTo>
                      <a:pt x="5273" y="23431"/>
                    </a:lnTo>
                    <a:lnTo>
                      <a:pt x="2587" y="26390"/>
                    </a:lnTo>
                    <a:lnTo>
                      <a:pt x="8631" y="31887"/>
                    </a:lnTo>
                    <a:lnTo>
                      <a:pt x="11317" y="28952"/>
                    </a:lnTo>
                    <a:lnTo>
                      <a:pt x="11815" y="29151"/>
                    </a:lnTo>
                    <a:lnTo>
                      <a:pt x="12312" y="29350"/>
                    </a:lnTo>
                    <a:lnTo>
                      <a:pt x="12810" y="29524"/>
                    </a:lnTo>
                    <a:lnTo>
                      <a:pt x="13332" y="29674"/>
                    </a:lnTo>
                    <a:lnTo>
                      <a:pt x="13531" y="33653"/>
                    </a:lnTo>
                    <a:lnTo>
                      <a:pt x="21689" y="33280"/>
                    </a:lnTo>
                    <a:lnTo>
                      <a:pt x="21515" y="29301"/>
                    </a:lnTo>
                    <a:lnTo>
                      <a:pt x="22013" y="29102"/>
                    </a:lnTo>
                    <a:lnTo>
                      <a:pt x="22510" y="28878"/>
                    </a:lnTo>
                    <a:lnTo>
                      <a:pt x="22983" y="28654"/>
                    </a:lnTo>
                    <a:lnTo>
                      <a:pt x="23455" y="28405"/>
                    </a:lnTo>
                    <a:lnTo>
                      <a:pt x="26390" y="31091"/>
                    </a:lnTo>
                    <a:lnTo>
                      <a:pt x="31912" y="25047"/>
                    </a:lnTo>
                    <a:lnTo>
                      <a:pt x="28952" y="22361"/>
                    </a:lnTo>
                    <a:lnTo>
                      <a:pt x="29176" y="21864"/>
                    </a:lnTo>
                    <a:lnTo>
                      <a:pt x="29375" y="21366"/>
                    </a:lnTo>
                    <a:lnTo>
                      <a:pt x="29549" y="20844"/>
                    </a:lnTo>
                    <a:lnTo>
                      <a:pt x="29698" y="20322"/>
                    </a:lnTo>
                    <a:lnTo>
                      <a:pt x="33678" y="20148"/>
                    </a:lnTo>
                    <a:lnTo>
                      <a:pt x="33305" y="11989"/>
                    </a:lnTo>
                    <a:lnTo>
                      <a:pt x="29325" y="12163"/>
                    </a:lnTo>
                    <a:lnTo>
                      <a:pt x="29126" y="11666"/>
                    </a:lnTo>
                    <a:lnTo>
                      <a:pt x="28902" y="11169"/>
                    </a:lnTo>
                    <a:lnTo>
                      <a:pt x="28653" y="10696"/>
                    </a:lnTo>
                    <a:lnTo>
                      <a:pt x="28405" y="10223"/>
                    </a:lnTo>
                    <a:lnTo>
                      <a:pt x="31091" y="7264"/>
                    </a:lnTo>
                    <a:lnTo>
                      <a:pt x="25047" y="1767"/>
                    </a:lnTo>
                    <a:lnTo>
                      <a:pt x="22361" y="4702"/>
                    </a:lnTo>
                    <a:lnTo>
                      <a:pt x="21863" y="4503"/>
                    </a:lnTo>
                    <a:lnTo>
                      <a:pt x="21366" y="4304"/>
                    </a:lnTo>
                    <a:lnTo>
                      <a:pt x="20868" y="4130"/>
                    </a:lnTo>
                    <a:lnTo>
                      <a:pt x="20346" y="3980"/>
                    </a:lnTo>
                    <a:lnTo>
                      <a:pt x="20172" y="1"/>
                    </a:lnTo>
                    <a:close/>
                  </a:path>
                </a:pathLst>
              </a:custGeom>
              <a:solidFill>
                <a:srgbClr val="6182B4">
                  <a:alpha val="3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4"/>
              <p:cNvSpPr/>
              <p:nvPr/>
            </p:nvSpPr>
            <p:spPr>
              <a:xfrm>
                <a:off x="1779203" y="1326825"/>
                <a:ext cx="470265" cy="470780"/>
              </a:xfrm>
              <a:custGeom>
                <a:rect b="b" l="l" r="r" t="t"/>
                <a:pathLst>
                  <a:path extrusionOk="0" h="22834" w="22809">
                    <a:moveTo>
                      <a:pt x="11716" y="5771"/>
                    </a:moveTo>
                    <a:lnTo>
                      <a:pt x="12288" y="5845"/>
                    </a:lnTo>
                    <a:lnTo>
                      <a:pt x="12835" y="5945"/>
                    </a:lnTo>
                    <a:lnTo>
                      <a:pt x="13357" y="6119"/>
                    </a:lnTo>
                    <a:lnTo>
                      <a:pt x="13855" y="6343"/>
                    </a:lnTo>
                    <a:lnTo>
                      <a:pt x="14327" y="6591"/>
                    </a:lnTo>
                    <a:lnTo>
                      <a:pt x="14775" y="6890"/>
                    </a:lnTo>
                    <a:lnTo>
                      <a:pt x="15198" y="7238"/>
                    </a:lnTo>
                    <a:lnTo>
                      <a:pt x="15571" y="7636"/>
                    </a:lnTo>
                    <a:lnTo>
                      <a:pt x="15919" y="8059"/>
                    </a:lnTo>
                    <a:lnTo>
                      <a:pt x="16242" y="8507"/>
                    </a:lnTo>
                    <a:lnTo>
                      <a:pt x="16491" y="8979"/>
                    </a:lnTo>
                    <a:lnTo>
                      <a:pt x="16715" y="9502"/>
                    </a:lnTo>
                    <a:lnTo>
                      <a:pt x="16864" y="10024"/>
                    </a:lnTo>
                    <a:lnTo>
                      <a:pt x="16989" y="10571"/>
                    </a:lnTo>
                    <a:lnTo>
                      <a:pt x="17038" y="11168"/>
                    </a:lnTo>
                    <a:lnTo>
                      <a:pt x="17038" y="11740"/>
                    </a:lnTo>
                    <a:lnTo>
                      <a:pt x="16964" y="12287"/>
                    </a:lnTo>
                    <a:lnTo>
                      <a:pt x="16864" y="12834"/>
                    </a:lnTo>
                    <a:lnTo>
                      <a:pt x="16690" y="13382"/>
                    </a:lnTo>
                    <a:lnTo>
                      <a:pt x="16466" y="13879"/>
                    </a:lnTo>
                    <a:lnTo>
                      <a:pt x="16218" y="14352"/>
                    </a:lnTo>
                    <a:lnTo>
                      <a:pt x="15919" y="14799"/>
                    </a:lnTo>
                    <a:lnTo>
                      <a:pt x="15571" y="15222"/>
                    </a:lnTo>
                    <a:lnTo>
                      <a:pt x="15173" y="15595"/>
                    </a:lnTo>
                    <a:lnTo>
                      <a:pt x="14750" y="15943"/>
                    </a:lnTo>
                    <a:lnTo>
                      <a:pt x="14302" y="16242"/>
                    </a:lnTo>
                    <a:lnTo>
                      <a:pt x="13830" y="16516"/>
                    </a:lnTo>
                    <a:lnTo>
                      <a:pt x="13307" y="16739"/>
                    </a:lnTo>
                    <a:lnTo>
                      <a:pt x="12785" y="16889"/>
                    </a:lnTo>
                    <a:lnTo>
                      <a:pt x="12238" y="17013"/>
                    </a:lnTo>
                    <a:lnTo>
                      <a:pt x="11666" y="17063"/>
                    </a:lnTo>
                    <a:lnTo>
                      <a:pt x="11069" y="17063"/>
                    </a:lnTo>
                    <a:lnTo>
                      <a:pt x="10522" y="16988"/>
                    </a:lnTo>
                    <a:lnTo>
                      <a:pt x="9975" y="16889"/>
                    </a:lnTo>
                    <a:lnTo>
                      <a:pt x="9427" y="16714"/>
                    </a:lnTo>
                    <a:lnTo>
                      <a:pt x="8930" y="16491"/>
                    </a:lnTo>
                    <a:lnTo>
                      <a:pt x="8457" y="16242"/>
                    </a:lnTo>
                    <a:lnTo>
                      <a:pt x="8010" y="15943"/>
                    </a:lnTo>
                    <a:lnTo>
                      <a:pt x="7587" y="15595"/>
                    </a:lnTo>
                    <a:lnTo>
                      <a:pt x="7214" y="15197"/>
                    </a:lnTo>
                    <a:lnTo>
                      <a:pt x="6866" y="14774"/>
                    </a:lnTo>
                    <a:lnTo>
                      <a:pt x="6567" y="14327"/>
                    </a:lnTo>
                    <a:lnTo>
                      <a:pt x="6293" y="13854"/>
                    </a:lnTo>
                    <a:lnTo>
                      <a:pt x="6095" y="13332"/>
                    </a:lnTo>
                    <a:lnTo>
                      <a:pt x="5920" y="12810"/>
                    </a:lnTo>
                    <a:lnTo>
                      <a:pt x="5796" y="12262"/>
                    </a:lnTo>
                    <a:lnTo>
                      <a:pt x="5746" y="11665"/>
                    </a:lnTo>
                    <a:lnTo>
                      <a:pt x="5746" y="11093"/>
                    </a:lnTo>
                    <a:lnTo>
                      <a:pt x="5821" y="10546"/>
                    </a:lnTo>
                    <a:lnTo>
                      <a:pt x="5920" y="9999"/>
                    </a:lnTo>
                    <a:lnTo>
                      <a:pt x="6095" y="9452"/>
                    </a:lnTo>
                    <a:lnTo>
                      <a:pt x="6318" y="8954"/>
                    </a:lnTo>
                    <a:lnTo>
                      <a:pt x="6567" y="8482"/>
                    </a:lnTo>
                    <a:lnTo>
                      <a:pt x="6890" y="8034"/>
                    </a:lnTo>
                    <a:lnTo>
                      <a:pt x="7214" y="7611"/>
                    </a:lnTo>
                    <a:lnTo>
                      <a:pt x="7612" y="7238"/>
                    </a:lnTo>
                    <a:lnTo>
                      <a:pt x="8035" y="6890"/>
                    </a:lnTo>
                    <a:lnTo>
                      <a:pt x="8482" y="6591"/>
                    </a:lnTo>
                    <a:lnTo>
                      <a:pt x="8955" y="6318"/>
                    </a:lnTo>
                    <a:lnTo>
                      <a:pt x="9477" y="6094"/>
                    </a:lnTo>
                    <a:lnTo>
                      <a:pt x="9999" y="5945"/>
                    </a:lnTo>
                    <a:lnTo>
                      <a:pt x="10572" y="5820"/>
                    </a:lnTo>
                    <a:lnTo>
                      <a:pt x="11144" y="5771"/>
                    </a:lnTo>
                    <a:close/>
                    <a:moveTo>
                      <a:pt x="13656" y="0"/>
                    </a:moveTo>
                    <a:lnTo>
                      <a:pt x="8109" y="274"/>
                    </a:lnTo>
                    <a:lnTo>
                      <a:pt x="8234" y="2960"/>
                    </a:lnTo>
                    <a:lnTo>
                      <a:pt x="7885" y="3109"/>
                    </a:lnTo>
                    <a:lnTo>
                      <a:pt x="7562" y="3259"/>
                    </a:lnTo>
                    <a:lnTo>
                      <a:pt x="6915" y="3582"/>
                    </a:lnTo>
                    <a:lnTo>
                      <a:pt x="4926" y="1766"/>
                    </a:lnTo>
                    <a:lnTo>
                      <a:pt x="1195" y="5845"/>
                    </a:lnTo>
                    <a:lnTo>
                      <a:pt x="3184" y="7686"/>
                    </a:lnTo>
                    <a:lnTo>
                      <a:pt x="2911" y="8357"/>
                    </a:lnTo>
                    <a:lnTo>
                      <a:pt x="2787" y="8681"/>
                    </a:lnTo>
                    <a:lnTo>
                      <a:pt x="2687" y="9054"/>
                    </a:lnTo>
                    <a:lnTo>
                      <a:pt x="1" y="9178"/>
                    </a:lnTo>
                    <a:lnTo>
                      <a:pt x="250" y="14700"/>
                    </a:lnTo>
                    <a:lnTo>
                      <a:pt x="2936" y="14575"/>
                    </a:lnTo>
                    <a:lnTo>
                      <a:pt x="3085" y="14924"/>
                    </a:lnTo>
                    <a:lnTo>
                      <a:pt x="3234" y="15247"/>
                    </a:lnTo>
                    <a:lnTo>
                      <a:pt x="3558" y="15894"/>
                    </a:lnTo>
                    <a:lnTo>
                      <a:pt x="1742" y="17884"/>
                    </a:lnTo>
                    <a:lnTo>
                      <a:pt x="5821" y="21614"/>
                    </a:lnTo>
                    <a:lnTo>
                      <a:pt x="7661" y="19625"/>
                    </a:lnTo>
                    <a:lnTo>
                      <a:pt x="8333" y="19898"/>
                    </a:lnTo>
                    <a:lnTo>
                      <a:pt x="8681" y="20023"/>
                    </a:lnTo>
                    <a:lnTo>
                      <a:pt x="9029" y="20122"/>
                    </a:lnTo>
                    <a:lnTo>
                      <a:pt x="9154" y="22833"/>
                    </a:lnTo>
                    <a:lnTo>
                      <a:pt x="14675" y="22560"/>
                    </a:lnTo>
                    <a:lnTo>
                      <a:pt x="14551" y="19873"/>
                    </a:lnTo>
                    <a:lnTo>
                      <a:pt x="14899" y="19724"/>
                    </a:lnTo>
                    <a:lnTo>
                      <a:pt x="15223" y="19575"/>
                    </a:lnTo>
                    <a:lnTo>
                      <a:pt x="15869" y="19251"/>
                    </a:lnTo>
                    <a:lnTo>
                      <a:pt x="17859" y="21067"/>
                    </a:lnTo>
                    <a:lnTo>
                      <a:pt x="21615" y="16988"/>
                    </a:lnTo>
                    <a:lnTo>
                      <a:pt x="19600" y="15148"/>
                    </a:lnTo>
                    <a:lnTo>
                      <a:pt x="19874" y="14476"/>
                    </a:lnTo>
                    <a:lnTo>
                      <a:pt x="19998" y="14153"/>
                    </a:lnTo>
                    <a:lnTo>
                      <a:pt x="20098" y="13780"/>
                    </a:lnTo>
                    <a:lnTo>
                      <a:pt x="22809" y="13655"/>
                    </a:lnTo>
                    <a:lnTo>
                      <a:pt x="22535" y="8134"/>
                    </a:lnTo>
                    <a:lnTo>
                      <a:pt x="19849" y="8258"/>
                    </a:lnTo>
                    <a:lnTo>
                      <a:pt x="19725" y="7910"/>
                    </a:lnTo>
                    <a:lnTo>
                      <a:pt x="19575" y="7586"/>
                    </a:lnTo>
                    <a:lnTo>
                      <a:pt x="19227" y="6940"/>
                    </a:lnTo>
                    <a:lnTo>
                      <a:pt x="21043" y="4950"/>
                    </a:lnTo>
                    <a:lnTo>
                      <a:pt x="16964" y="1219"/>
                    </a:lnTo>
                    <a:lnTo>
                      <a:pt x="15148" y="3209"/>
                    </a:lnTo>
                    <a:lnTo>
                      <a:pt x="14476" y="2935"/>
                    </a:lnTo>
                    <a:lnTo>
                      <a:pt x="14128" y="2811"/>
                    </a:lnTo>
                    <a:lnTo>
                      <a:pt x="13780" y="2711"/>
                    </a:lnTo>
                    <a:lnTo>
                      <a:pt x="13656" y="0"/>
                    </a:lnTo>
                    <a:close/>
                  </a:path>
                </a:pathLst>
              </a:custGeom>
              <a:solidFill>
                <a:srgbClr val="666666">
                  <a:alpha val="3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4"/>
              <p:cNvSpPr/>
              <p:nvPr/>
            </p:nvSpPr>
            <p:spPr>
              <a:xfrm>
                <a:off x="1070002" y="3153432"/>
                <a:ext cx="62574" cy="63110"/>
              </a:xfrm>
              <a:custGeom>
                <a:rect b="b" l="l" r="r" t="t"/>
                <a:pathLst>
                  <a:path extrusionOk="0" fill="none" h="3061" w="3035">
                    <a:moveTo>
                      <a:pt x="3035" y="1543"/>
                    </a:moveTo>
                    <a:lnTo>
                      <a:pt x="3035" y="1543"/>
                    </a:lnTo>
                    <a:lnTo>
                      <a:pt x="3035" y="1692"/>
                    </a:lnTo>
                    <a:lnTo>
                      <a:pt x="3010" y="1841"/>
                    </a:lnTo>
                    <a:lnTo>
                      <a:pt x="2960" y="1991"/>
                    </a:lnTo>
                    <a:lnTo>
                      <a:pt x="2910" y="2115"/>
                    </a:lnTo>
                    <a:lnTo>
                      <a:pt x="2786" y="2389"/>
                    </a:lnTo>
                    <a:lnTo>
                      <a:pt x="2587" y="2612"/>
                    </a:lnTo>
                    <a:lnTo>
                      <a:pt x="2363" y="2786"/>
                    </a:lnTo>
                    <a:lnTo>
                      <a:pt x="2115" y="2936"/>
                    </a:lnTo>
                    <a:lnTo>
                      <a:pt x="1965" y="2985"/>
                    </a:lnTo>
                    <a:lnTo>
                      <a:pt x="1816" y="3035"/>
                    </a:lnTo>
                    <a:lnTo>
                      <a:pt x="1667" y="3060"/>
                    </a:lnTo>
                    <a:lnTo>
                      <a:pt x="1518" y="3060"/>
                    </a:lnTo>
                    <a:lnTo>
                      <a:pt x="1518" y="3060"/>
                    </a:lnTo>
                    <a:lnTo>
                      <a:pt x="1368" y="3060"/>
                    </a:lnTo>
                    <a:lnTo>
                      <a:pt x="1219" y="3035"/>
                    </a:lnTo>
                    <a:lnTo>
                      <a:pt x="1070" y="2985"/>
                    </a:lnTo>
                    <a:lnTo>
                      <a:pt x="921" y="2936"/>
                    </a:lnTo>
                    <a:lnTo>
                      <a:pt x="672" y="2786"/>
                    </a:lnTo>
                    <a:lnTo>
                      <a:pt x="448" y="2612"/>
                    </a:lnTo>
                    <a:lnTo>
                      <a:pt x="249" y="2389"/>
                    </a:lnTo>
                    <a:lnTo>
                      <a:pt x="100" y="2115"/>
                    </a:lnTo>
                    <a:lnTo>
                      <a:pt x="50" y="1991"/>
                    </a:lnTo>
                    <a:lnTo>
                      <a:pt x="25" y="1841"/>
                    </a:lnTo>
                    <a:lnTo>
                      <a:pt x="0" y="1692"/>
                    </a:lnTo>
                    <a:lnTo>
                      <a:pt x="0" y="1543"/>
                    </a:lnTo>
                    <a:lnTo>
                      <a:pt x="0" y="1543"/>
                    </a:lnTo>
                    <a:lnTo>
                      <a:pt x="0" y="1369"/>
                    </a:lnTo>
                    <a:lnTo>
                      <a:pt x="25" y="1219"/>
                    </a:lnTo>
                    <a:lnTo>
                      <a:pt x="50" y="1070"/>
                    </a:lnTo>
                    <a:lnTo>
                      <a:pt x="100" y="946"/>
                    </a:lnTo>
                    <a:lnTo>
                      <a:pt x="249" y="672"/>
                    </a:lnTo>
                    <a:lnTo>
                      <a:pt x="448" y="448"/>
                    </a:lnTo>
                    <a:lnTo>
                      <a:pt x="672" y="274"/>
                    </a:lnTo>
                    <a:lnTo>
                      <a:pt x="921" y="125"/>
                    </a:lnTo>
                    <a:lnTo>
                      <a:pt x="1070" y="75"/>
                    </a:lnTo>
                    <a:lnTo>
                      <a:pt x="1219" y="50"/>
                    </a:lnTo>
                    <a:lnTo>
                      <a:pt x="1368" y="26"/>
                    </a:lnTo>
                    <a:lnTo>
                      <a:pt x="1518" y="1"/>
                    </a:lnTo>
                    <a:lnTo>
                      <a:pt x="1518" y="1"/>
                    </a:lnTo>
                    <a:lnTo>
                      <a:pt x="1667" y="26"/>
                    </a:lnTo>
                    <a:lnTo>
                      <a:pt x="1816" y="50"/>
                    </a:lnTo>
                    <a:lnTo>
                      <a:pt x="1965" y="75"/>
                    </a:lnTo>
                    <a:lnTo>
                      <a:pt x="2115" y="125"/>
                    </a:lnTo>
                    <a:lnTo>
                      <a:pt x="2363" y="274"/>
                    </a:lnTo>
                    <a:lnTo>
                      <a:pt x="2587" y="448"/>
                    </a:lnTo>
                    <a:lnTo>
                      <a:pt x="2786" y="672"/>
                    </a:lnTo>
                    <a:lnTo>
                      <a:pt x="2910" y="946"/>
                    </a:lnTo>
                    <a:lnTo>
                      <a:pt x="2960" y="1070"/>
                    </a:lnTo>
                    <a:lnTo>
                      <a:pt x="3010" y="1219"/>
                    </a:lnTo>
                    <a:lnTo>
                      <a:pt x="3035" y="1369"/>
                    </a:lnTo>
                    <a:lnTo>
                      <a:pt x="3035" y="1543"/>
                    </a:lnTo>
                    <a:lnTo>
                      <a:pt x="3035" y="1543"/>
                    </a:lnTo>
                    <a:close/>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4"/>
              <p:cNvSpPr/>
              <p:nvPr/>
            </p:nvSpPr>
            <p:spPr>
              <a:xfrm>
                <a:off x="914113" y="3487786"/>
                <a:ext cx="21" cy="213350"/>
              </a:xfrm>
              <a:custGeom>
                <a:rect b="b" l="l" r="r" t="t"/>
                <a:pathLst>
                  <a:path extrusionOk="0" fill="none" h="10348" w="1">
                    <a:moveTo>
                      <a:pt x="0" y="10347"/>
                    </a:moveTo>
                    <a:lnTo>
                      <a:pt x="0"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4"/>
              <p:cNvSpPr/>
              <p:nvPr/>
            </p:nvSpPr>
            <p:spPr>
              <a:xfrm>
                <a:off x="1088455" y="3216522"/>
                <a:ext cx="126695" cy="484614"/>
              </a:xfrm>
              <a:custGeom>
                <a:rect b="b" l="l" r="r" t="t"/>
                <a:pathLst>
                  <a:path extrusionOk="0" fill="none" h="23505" w="6145">
                    <a:moveTo>
                      <a:pt x="6144" y="23504"/>
                    </a:moveTo>
                    <a:lnTo>
                      <a:pt x="6144" y="11193"/>
                    </a:lnTo>
                    <a:lnTo>
                      <a:pt x="1" y="8059"/>
                    </a:lnTo>
                    <a:lnTo>
                      <a:pt x="1"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4"/>
              <p:cNvSpPr/>
              <p:nvPr/>
            </p:nvSpPr>
            <p:spPr>
              <a:xfrm>
                <a:off x="983326" y="3279591"/>
                <a:ext cx="45668" cy="327695"/>
              </a:xfrm>
              <a:custGeom>
                <a:rect b="b" l="l" r="r" t="t"/>
                <a:pathLst>
                  <a:path extrusionOk="0" fill="none" h="15894" w="2215">
                    <a:moveTo>
                      <a:pt x="2215" y="0"/>
                    </a:moveTo>
                    <a:lnTo>
                      <a:pt x="2215" y="9850"/>
                    </a:lnTo>
                    <a:lnTo>
                      <a:pt x="1" y="11292"/>
                    </a:lnTo>
                    <a:lnTo>
                      <a:pt x="1" y="15894"/>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4"/>
              <p:cNvSpPr/>
              <p:nvPr/>
            </p:nvSpPr>
            <p:spPr>
              <a:xfrm>
                <a:off x="1088455" y="3432923"/>
                <a:ext cx="21" cy="86161"/>
              </a:xfrm>
              <a:custGeom>
                <a:rect b="b" l="l" r="r" t="t"/>
                <a:pathLst>
                  <a:path extrusionOk="0" fill="none" h="4179" w="1">
                    <a:moveTo>
                      <a:pt x="1" y="4179"/>
                    </a:moveTo>
                    <a:lnTo>
                      <a:pt x="1"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4"/>
              <p:cNvSpPr/>
              <p:nvPr/>
            </p:nvSpPr>
            <p:spPr>
              <a:xfrm>
                <a:off x="1181275" y="3341134"/>
                <a:ext cx="21" cy="31297"/>
              </a:xfrm>
              <a:custGeom>
                <a:rect b="b" l="l" r="r" t="t"/>
                <a:pathLst>
                  <a:path extrusionOk="0" fill="none" h="1518" w="1">
                    <a:moveTo>
                      <a:pt x="1" y="0"/>
                    </a:moveTo>
                    <a:lnTo>
                      <a:pt x="1" y="1517"/>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4"/>
              <p:cNvSpPr/>
              <p:nvPr/>
            </p:nvSpPr>
            <p:spPr>
              <a:xfrm>
                <a:off x="3852588" y="3318043"/>
                <a:ext cx="114881" cy="309757"/>
              </a:xfrm>
              <a:custGeom>
                <a:rect b="b" l="l" r="r" t="t"/>
                <a:pathLst>
                  <a:path extrusionOk="0" fill="none" h="15024" w="5572">
                    <a:moveTo>
                      <a:pt x="1" y="15024"/>
                    </a:moveTo>
                    <a:lnTo>
                      <a:pt x="1" y="8134"/>
                    </a:lnTo>
                    <a:lnTo>
                      <a:pt x="5572" y="4975"/>
                    </a:lnTo>
                    <a:lnTo>
                      <a:pt x="5572"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4"/>
              <p:cNvSpPr/>
              <p:nvPr/>
            </p:nvSpPr>
            <p:spPr>
              <a:xfrm>
                <a:off x="3936171" y="3255489"/>
                <a:ext cx="63110" cy="62574"/>
              </a:xfrm>
              <a:custGeom>
                <a:rect b="b" l="l" r="r" t="t"/>
                <a:pathLst>
                  <a:path extrusionOk="0" fill="none" h="3035" w="3061">
                    <a:moveTo>
                      <a:pt x="1" y="1518"/>
                    </a:moveTo>
                    <a:lnTo>
                      <a:pt x="1" y="1518"/>
                    </a:lnTo>
                    <a:lnTo>
                      <a:pt x="1" y="1368"/>
                    </a:lnTo>
                    <a:lnTo>
                      <a:pt x="26" y="1219"/>
                    </a:lnTo>
                    <a:lnTo>
                      <a:pt x="75" y="1070"/>
                    </a:lnTo>
                    <a:lnTo>
                      <a:pt x="125" y="921"/>
                    </a:lnTo>
                    <a:lnTo>
                      <a:pt x="249" y="672"/>
                    </a:lnTo>
                    <a:lnTo>
                      <a:pt x="448" y="448"/>
                    </a:lnTo>
                    <a:lnTo>
                      <a:pt x="672" y="249"/>
                    </a:lnTo>
                    <a:lnTo>
                      <a:pt x="921" y="100"/>
                    </a:lnTo>
                    <a:lnTo>
                      <a:pt x="1070" y="50"/>
                    </a:lnTo>
                    <a:lnTo>
                      <a:pt x="1220" y="25"/>
                    </a:lnTo>
                    <a:lnTo>
                      <a:pt x="1369" y="0"/>
                    </a:lnTo>
                    <a:lnTo>
                      <a:pt x="1518" y="0"/>
                    </a:lnTo>
                    <a:lnTo>
                      <a:pt x="1518" y="0"/>
                    </a:lnTo>
                    <a:lnTo>
                      <a:pt x="1667" y="0"/>
                    </a:lnTo>
                    <a:lnTo>
                      <a:pt x="1841" y="25"/>
                    </a:lnTo>
                    <a:lnTo>
                      <a:pt x="1966" y="50"/>
                    </a:lnTo>
                    <a:lnTo>
                      <a:pt x="2115" y="100"/>
                    </a:lnTo>
                    <a:lnTo>
                      <a:pt x="2364" y="249"/>
                    </a:lnTo>
                    <a:lnTo>
                      <a:pt x="2612" y="448"/>
                    </a:lnTo>
                    <a:lnTo>
                      <a:pt x="2786" y="672"/>
                    </a:lnTo>
                    <a:lnTo>
                      <a:pt x="2936" y="921"/>
                    </a:lnTo>
                    <a:lnTo>
                      <a:pt x="2985" y="1070"/>
                    </a:lnTo>
                    <a:lnTo>
                      <a:pt x="3010" y="1219"/>
                    </a:lnTo>
                    <a:lnTo>
                      <a:pt x="3035" y="1368"/>
                    </a:lnTo>
                    <a:lnTo>
                      <a:pt x="3060" y="1518"/>
                    </a:lnTo>
                    <a:lnTo>
                      <a:pt x="3060" y="1518"/>
                    </a:lnTo>
                    <a:lnTo>
                      <a:pt x="3035" y="1667"/>
                    </a:lnTo>
                    <a:lnTo>
                      <a:pt x="3010" y="1816"/>
                    </a:lnTo>
                    <a:lnTo>
                      <a:pt x="2985" y="1965"/>
                    </a:lnTo>
                    <a:lnTo>
                      <a:pt x="2936" y="2115"/>
                    </a:lnTo>
                    <a:lnTo>
                      <a:pt x="2786" y="2363"/>
                    </a:lnTo>
                    <a:lnTo>
                      <a:pt x="2612" y="2587"/>
                    </a:lnTo>
                    <a:lnTo>
                      <a:pt x="2364" y="2786"/>
                    </a:lnTo>
                    <a:lnTo>
                      <a:pt x="2115" y="2910"/>
                    </a:lnTo>
                    <a:lnTo>
                      <a:pt x="1966" y="2985"/>
                    </a:lnTo>
                    <a:lnTo>
                      <a:pt x="1841" y="3010"/>
                    </a:lnTo>
                    <a:lnTo>
                      <a:pt x="1667" y="3035"/>
                    </a:lnTo>
                    <a:lnTo>
                      <a:pt x="1518" y="3035"/>
                    </a:lnTo>
                    <a:lnTo>
                      <a:pt x="1518" y="3035"/>
                    </a:lnTo>
                    <a:lnTo>
                      <a:pt x="1369" y="3035"/>
                    </a:lnTo>
                    <a:lnTo>
                      <a:pt x="1220" y="3010"/>
                    </a:lnTo>
                    <a:lnTo>
                      <a:pt x="1070" y="2985"/>
                    </a:lnTo>
                    <a:lnTo>
                      <a:pt x="921" y="2910"/>
                    </a:lnTo>
                    <a:lnTo>
                      <a:pt x="672" y="2786"/>
                    </a:lnTo>
                    <a:lnTo>
                      <a:pt x="448" y="2587"/>
                    </a:lnTo>
                    <a:lnTo>
                      <a:pt x="249" y="2363"/>
                    </a:lnTo>
                    <a:lnTo>
                      <a:pt x="125" y="2115"/>
                    </a:lnTo>
                    <a:lnTo>
                      <a:pt x="75" y="1965"/>
                    </a:lnTo>
                    <a:lnTo>
                      <a:pt x="26" y="1816"/>
                    </a:lnTo>
                    <a:lnTo>
                      <a:pt x="1" y="1667"/>
                    </a:lnTo>
                    <a:lnTo>
                      <a:pt x="1" y="1518"/>
                    </a:lnTo>
                    <a:lnTo>
                      <a:pt x="1" y="1518"/>
                    </a:lnTo>
                    <a:close/>
                  </a:path>
                </a:pathLst>
              </a:custGeom>
              <a:noFill/>
              <a:ln cap="rnd" cmpd="sng" w="23625">
                <a:solidFill>
                  <a:srgbClr val="B1B2B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4"/>
              <p:cNvSpPr/>
              <p:nvPr/>
            </p:nvSpPr>
            <p:spPr>
              <a:xfrm>
                <a:off x="3780282" y="3578545"/>
                <a:ext cx="21" cy="132839"/>
              </a:xfrm>
              <a:custGeom>
                <a:rect b="b" l="l" r="r" t="t"/>
                <a:pathLst>
                  <a:path extrusionOk="0" fill="none" h="6443" w="1">
                    <a:moveTo>
                      <a:pt x="1" y="6443"/>
                    </a:moveTo>
                    <a:lnTo>
                      <a:pt x="1"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4"/>
              <p:cNvSpPr/>
              <p:nvPr/>
            </p:nvSpPr>
            <p:spPr>
              <a:xfrm>
                <a:off x="3700286" y="3391379"/>
                <a:ext cx="20535" cy="562054"/>
              </a:xfrm>
              <a:custGeom>
                <a:rect b="b" l="l" r="r" t="t"/>
                <a:pathLst>
                  <a:path extrusionOk="0" fill="none" h="27261" w="996">
                    <a:moveTo>
                      <a:pt x="995" y="27261"/>
                    </a:moveTo>
                    <a:lnTo>
                      <a:pt x="995" y="9079"/>
                    </a:lnTo>
                    <a:lnTo>
                      <a:pt x="1" y="8333"/>
                    </a:lnTo>
                    <a:lnTo>
                      <a:pt x="1"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4"/>
              <p:cNvSpPr/>
              <p:nvPr/>
            </p:nvSpPr>
            <p:spPr>
              <a:xfrm>
                <a:off x="3898750" y="3365236"/>
                <a:ext cx="21" cy="94366"/>
              </a:xfrm>
              <a:custGeom>
                <a:rect b="b" l="l" r="r" t="t"/>
                <a:pathLst>
                  <a:path extrusionOk="0" fill="none" h="4577" w="1">
                    <a:moveTo>
                      <a:pt x="0" y="4577"/>
                    </a:moveTo>
                    <a:lnTo>
                      <a:pt x="0"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4"/>
              <p:cNvSpPr/>
              <p:nvPr/>
            </p:nvSpPr>
            <p:spPr>
              <a:xfrm>
                <a:off x="3841825" y="3629841"/>
                <a:ext cx="10783" cy="190258"/>
              </a:xfrm>
              <a:custGeom>
                <a:rect b="b" l="l" r="r" t="t"/>
                <a:pathLst>
                  <a:path extrusionOk="0" fill="none" h="9228" w="523">
                    <a:moveTo>
                      <a:pt x="523" y="0"/>
                    </a:moveTo>
                    <a:lnTo>
                      <a:pt x="0" y="373"/>
                    </a:lnTo>
                    <a:lnTo>
                      <a:pt x="0" y="9228"/>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4"/>
              <p:cNvSpPr/>
              <p:nvPr/>
            </p:nvSpPr>
            <p:spPr>
              <a:xfrm>
                <a:off x="3749005" y="3459582"/>
                <a:ext cx="63090" cy="63090"/>
              </a:xfrm>
              <a:custGeom>
                <a:rect b="b" l="l" r="r" t="t"/>
                <a:pathLst>
                  <a:path extrusionOk="0" fill="none" h="3060" w="3060">
                    <a:moveTo>
                      <a:pt x="0" y="1543"/>
                    </a:moveTo>
                    <a:lnTo>
                      <a:pt x="0" y="1543"/>
                    </a:lnTo>
                    <a:lnTo>
                      <a:pt x="0" y="1369"/>
                    </a:lnTo>
                    <a:lnTo>
                      <a:pt x="25" y="1219"/>
                    </a:lnTo>
                    <a:lnTo>
                      <a:pt x="75" y="1070"/>
                    </a:lnTo>
                    <a:lnTo>
                      <a:pt x="125" y="946"/>
                    </a:lnTo>
                    <a:lnTo>
                      <a:pt x="249" y="672"/>
                    </a:lnTo>
                    <a:lnTo>
                      <a:pt x="448" y="448"/>
                    </a:lnTo>
                    <a:lnTo>
                      <a:pt x="672" y="274"/>
                    </a:lnTo>
                    <a:lnTo>
                      <a:pt x="921" y="125"/>
                    </a:lnTo>
                    <a:lnTo>
                      <a:pt x="1070" y="75"/>
                    </a:lnTo>
                    <a:lnTo>
                      <a:pt x="1219" y="50"/>
                    </a:lnTo>
                    <a:lnTo>
                      <a:pt x="1368" y="25"/>
                    </a:lnTo>
                    <a:lnTo>
                      <a:pt x="1518" y="1"/>
                    </a:lnTo>
                    <a:lnTo>
                      <a:pt x="1518" y="1"/>
                    </a:lnTo>
                    <a:lnTo>
                      <a:pt x="1692" y="25"/>
                    </a:lnTo>
                    <a:lnTo>
                      <a:pt x="1841" y="50"/>
                    </a:lnTo>
                    <a:lnTo>
                      <a:pt x="1990" y="75"/>
                    </a:lnTo>
                    <a:lnTo>
                      <a:pt x="2115" y="125"/>
                    </a:lnTo>
                    <a:lnTo>
                      <a:pt x="2388" y="274"/>
                    </a:lnTo>
                    <a:lnTo>
                      <a:pt x="2612" y="448"/>
                    </a:lnTo>
                    <a:lnTo>
                      <a:pt x="2786" y="672"/>
                    </a:lnTo>
                    <a:lnTo>
                      <a:pt x="2935" y="946"/>
                    </a:lnTo>
                    <a:lnTo>
                      <a:pt x="2985" y="1070"/>
                    </a:lnTo>
                    <a:lnTo>
                      <a:pt x="3010" y="1219"/>
                    </a:lnTo>
                    <a:lnTo>
                      <a:pt x="3035" y="1369"/>
                    </a:lnTo>
                    <a:lnTo>
                      <a:pt x="3060" y="1543"/>
                    </a:lnTo>
                    <a:lnTo>
                      <a:pt x="3060" y="1543"/>
                    </a:lnTo>
                    <a:lnTo>
                      <a:pt x="3035" y="1692"/>
                    </a:lnTo>
                    <a:lnTo>
                      <a:pt x="3010" y="1841"/>
                    </a:lnTo>
                    <a:lnTo>
                      <a:pt x="2985" y="1990"/>
                    </a:lnTo>
                    <a:lnTo>
                      <a:pt x="2935" y="2140"/>
                    </a:lnTo>
                    <a:lnTo>
                      <a:pt x="2786" y="2388"/>
                    </a:lnTo>
                    <a:lnTo>
                      <a:pt x="2612" y="2612"/>
                    </a:lnTo>
                    <a:lnTo>
                      <a:pt x="2388" y="2811"/>
                    </a:lnTo>
                    <a:lnTo>
                      <a:pt x="2115" y="2936"/>
                    </a:lnTo>
                    <a:lnTo>
                      <a:pt x="1990" y="2985"/>
                    </a:lnTo>
                    <a:lnTo>
                      <a:pt x="1841" y="3035"/>
                    </a:lnTo>
                    <a:lnTo>
                      <a:pt x="1692" y="3060"/>
                    </a:lnTo>
                    <a:lnTo>
                      <a:pt x="1518" y="3060"/>
                    </a:lnTo>
                    <a:lnTo>
                      <a:pt x="1518" y="3060"/>
                    </a:lnTo>
                    <a:lnTo>
                      <a:pt x="1368" y="3060"/>
                    </a:lnTo>
                    <a:lnTo>
                      <a:pt x="1219" y="3035"/>
                    </a:lnTo>
                    <a:lnTo>
                      <a:pt x="1070" y="2985"/>
                    </a:lnTo>
                    <a:lnTo>
                      <a:pt x="921" y="2936"/>
                    </a:lnTo>
                    <a:lnTo>
                      <a:pt x="672" y="2811"/>
                    </a:lnTo>
                    <a:lnTo>
                      <a:pt x="448" y="2612"/>
                    </a:lnTo>
                    <a:lnTo>
                      <a:pt x="249" y="2388"/>
                    </a:lnTo>
                    <a:lnTo>
                      <a:pt x="125" y="2140"/>
                    </a:lnTo>
                    <a:lnTo>
                      <a:pt x="75" y="1990"/>
                    </a:lnTo>
                    <a:lnTo>
                      <a:pt x="25" y="1841"/>
                    </a:lnTo>
                    <a:lnTo>
                      <a:pt x="0" y="1692"/>
                    </a:lnTo>
                    <a:lnTo>
                      <a:pt x="0" y="1543"/>
                    </a:lnTo>
                    <a:lnTo>
                      <a:pt x="0" y="1543"/>
                    </a:lnTo>
                    <a:close/>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4"/>
              <p:cNvSpPr/>
              <p:nvPr/>
            </p:nvSpPr>
            <p:spPr>
              <a:xfrm>
                <a:off x="3599776" y="3358556"/>
                <a:ext cx="21" cy="94387"/>
              </a:xfrm>
              <a:custGeom>
                <a:rect b="b" l="l" r="r" t="t"/>
                <a:pathLst>
                  <a:path extrusionOk="0" fill="none" h="4578" w="1">
                    <a:moveTo>
                      <a:pt x="1" y="4577"/>
                    </a:moveTo>
                    <a:lnTo>
                      <a:pt x="1"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4"/>
              <p:cNvSpPr/>
              <p:nvPr/>
            </p:nvSpPr>
            <p:spPr>
              <a:xfrm>
                <a:off x="3660288" y="3659056"/>
                <a:ext cx="21" cy="52327"/>
              </a:xfrm>
              <a:custGeom>
                <a:rect b="b" l="l" r="r" t="t"/>
                <a:pathLst>
                  <a:path extrusionOk="0" fill="none" h="2538" w="1">
                    <a:moveTo>
                      <a:pt x="0" y="2538"/>
                    </a:moveTo>
                    <a:lnTo>
                      <a:pt x="0"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4"/>
              <p:cNvSpPr/>
              <p:nvPr/>
            </p:nvSpPr>
            <p:spPr>
              <a:xfrm>
                <a:off x="3602333" y="3524197"/>
                <a:ext cx="57976" cy="91810"/>
              </a:xfrm>
              <a:custGeom>
                <a:rect b="b" l="l" r="r" t="t"/>
                <a:pathLst>
                  <a:path extrusionOk="0" fill="none" h="4453" w="2812">
                    <a:moveTo>
                      <a:pt x="2811" y="4453"/>
                    </a:moveTo>
                    <a:lnTo>
                      <a:pt x="1" y="3458"/>
                    </a:lnTo>
                    <a:lnTo>
                      <a:pt x="1"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4"/>
              <p:cNvSpPr/>
              <p:nvPr/>
            </p:nvSpPr>
            <p:spPr>
              <a:xfrm>
                <a:off x="480795" y="2698569"/>
                <a:ext cx="12824" cy="688728"/>
              </a:xfrm>
              <a:custGeom>
                <a:rect b="b" l="l" r="r" t="t"/>
                <a:pathLst>
                  <a:path extrusionOk="0" h="33405" w="622">
                    <a:moveTo>
                      <a:pt x="0" y="1"/>
                    </a:moveTo>
                    <a:lnTo>
                      <a:pt x="0" y="33405"/>
                    </a:lnTo>
                    <a:lnTo>
                      <a:pt x="622" y="33405"/>
                    </a:lnTo>
                    <a:lnTo>
                      <a:pt x="622" y="1"/>
                    </a:lnTo>
                    <a:close/>
                  </a:path>
                </a:pathLst>
              </a:custGeom>
              <a:solidFill>
                <a:srgbClr val="ED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4"/>
              <p:cNvSpPr/>
              <p:nvPr/>
            </p:nvSpPr>
            <p:spPr>
              <a:xfrm>
                <a:off x="663858" y="2667292"/>
                <a:ext cx="95913" cy="9773"/>
              </a:xfrm>
              <a:custGeom>
                <a:rect b="b" l="l" r="r" t="t"/>
                <a:pathLst>
                  <a:path extrusionOk="0" h="474" w="4652">
                    <a:moveTo>
                      <a:pt x="1" y="1"/>
                    </a:moveTo>
                    <a:lnTo>
                      <a:pt x="1" y="473"/>
                    </a:lnTo>
                    <a:lnTo>
                      <a:pt x="4652" y="473"/>
                    </a:lnTo>
                    <a:lnTo>
                      <a:pt x="465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4"/>
              <p:cNvSpPr/>
              <p:nvPr/>
            </p:nvSpPr>
            <p:spPr>
              <a:xfrm>
                <a:off x="710515" y="3014470"/>
                <a:ext cx="21" cy="21"/>
              </a:xfrm>
              <a:custGeom>
                <a:rect b="b" l="l" r="r" t="t"/>
                <a:pathLst>
                  <a:path extrusionOk="0" h="1" w="1">
                    <a:moveTo>
                      <a:pt x="1" y="0"/>
                    </a:moveTo>
                    <a:lnTo>
                      <a:pt x="1" y="0"/>
                    </a:lnTo>
                    <a:close/>
                  </a:path>
                </a:pathLst>
              </a:custGeom>
              <a:solidFill>
                <a:srgbClr val="DBF1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4"/>
              <p:cNvSpPr/>
              <p:nvPr/>
            </p:nvSpPr>
            <p:spPr>
              <a:xfrm>
                <a:off x="710515" y="3014470"/>
                <a:ext cx="21" cy="21"/>
              </a:xfrm>
              <a:custGeom>
                <a:rect b="b" l="l" r="r" t="t"/>
                <a:pathLst>
                  <a:path extrusionOk="0" fill="none" h="1" w="1">
                    <a:moveTo>
                      <a:pt x="1" y="0"/>
                    </a:moveTo>
                    <a:lnTo>
                      <a:pt x="1"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4"/>
              <p:cNvSpPr/>
              <p:nvPr/>
            </p:nvSpPr>
            <p:spPr>
              <a:xfrm>
                <a:off x="3956576" y="1796038"/>
                <a:ext cx="478986" cy="312829"/>
              </a:xfrm>
              <a:custGeom>
                <a:rect b="b" l="l" r="r" t="t"/>
                <a:pathLst>
                  <a:path extrusionOk="0" h="15173" w="23232">
                    <a:moveTo>
                      <a:pt x="1" y="0"/>
                    </a:moveTo>
                    <a:lnTo>
                      <a:pt x="1" y="15173"/>
                    </a:lnTo>
                    <a:lnTo>
                      <a:pt x="23231" y="15173"/>
                    </a:lnTo>
                    <a:lnTo>
                      <a:pt x="23231" y="0"/>
                    </a:lnTo>
                    <a:close/>
                  </a:path>
                </a:pathLst>
              </a:cu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4"/>
              <p:cNvSpPr/>
              <p:nvPr/>
            </p:nvSpPr>
            <p:spPr>
              <a:xfrm>
                <a:off x="3956576" y="1796038"/>
                <a:ext cx="478986" cy="144116"/>
              </a:xfrm>
              <a:custGeom>
                <a:rect b="b" l="l" r="r" t="t"/>
                <a:pathLst>
                  <a:path extrusionOk="0" h="6990" w="23232">
                    <a:moveTo>
                      <a:pt x="1" y="0"/>
                    </a:moveTo>
                    <a:lnTo>
                      <a:pt x="11616" y="6990"/>
                    </a:lnTo>
                    <a:lnTo>
                      <a:pt x="2323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4"/>
              <p:cNvSpPr/>
              <p:nvPr/>
            </p:nvSpPr>
            <p:spPr>
              <a:xfrm>
                <a:off x="3642331" y="2649871"/>
                <a:ext cx="1157941" cy="62574"/>
              </a:xfrm>
              <a:custGeom>
                <a:rect b="b" l="l" r="r" t="t"/>
                <a:pathLst>
                  <a:path extrusionOk="0" h="3035" w="56163">
                    <a:moveTo>
                      <a:pt x="1" y="0"/>
                    </a:moveTo>
                    <a:lnTo>
                      <a:pt x="1" y="3034"/>
                    </a:lnTo>
                    <a:lnTo>
                      <a:pt x="56163" y="3034"/>
                    </a:lnTo>
                    <a:lnTo>
                      <a:pt x="56163" y="0"/>
                    </a:lnTo>
                    <a:close/>
                  </a:path>
                </a:pathLst>
              </a:custGeom>
              <a:solidFill>
                <a:srgbClr val="D1D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4"/>
              <p:cNvSpPr/>
              <p:nvPr/>
            </p:nvSpPr>
            <p:spPr>
              <a:xfrm>
                <a:off x="3642331" y="3130877"/>
                <a:ext cx="1157941" cy="16948"/>
              </a:xfrm>
              <a:custGeom>
                <a:rect b="b" l="l" r="r" t="t"/>
                <a:pathLst>
                  <a:path extrusionOk="0" h="822" w="56163">
                    <a:moveTo>
                      <a:pt x="1" y="0"/>
                    </a:moveTo>
                    <a:lnTo>
                      <a:pt x="1" y="821"/>
                    </a:lnTo>
                    <a:lnTo>
                      <a:pt x="56163" y="821"/>
                    </a:lnTo>
                    <a:lnTo>
                      <a:pt x="56163" y="0"/>
                    </a:lnTo>
                    <a:close/>
                  </a:path>
                </a:pathLst>
              </a:custGeom>
              <a:solidFill>
                <a:srgbClr val="D1D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4"/>
              <p:cNvSpPr/>
              <p:nvPr/>
            </p:nvSpPr>
            <p:spPr>
              <a:xfrm>
                <a:off x="3642331" y="3186771"/>
                <a:ext cx="1157941" cy="16432"/>
              </a:xfrm>
              <a:custGeom>
                <a:rect b="b" l="l" r="r" t="t"/>
                <a:pathLst>
                  <a:path extrusionOk="0" h="797" w="56163">
                    <a:moveTo>
                      <a:pt x="1" y="0"/>
                    </a:moveTo>
                    <a:lnTo>
                      <a:pt x="1" y="796"/>
                    </a:lnTo>
                    <a:lnTo>
                      <a:pt x="56163" y="796"/>
                    </a:lnTo>
                    <a:lnTo>
                      <a:pt x="56163" y="0"/>
                    </a:lnTo>
                    <a:close/>
                  </a:path>
                </a:pathLst>
              </a:custGeom>
              <a:solidFill>
                <a:srgbClr val="D1D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4"/>
              <p:cNvSpPr/>
              <p:nvPr/>
            </p:nvSpPr>
            <p:spPr>
              <a:xfrm>
                <a:off x="4189498" y="2784214"/>
                <a:ext cx="540014" cy="11298"/>
              </a:xfrm>
              <a:custGeom>
                <a:rect b="b" l="l" r="r" t="t"/>
                <a:pathLst>
                  <a:path extrusionOk="0" h="548" w="26192">
                    <a:moveTo>
                      <a:pt x="1" y="1"/>
                    </a:moveTo>
                    <a:lnTo>
                      <a:pt x="1" y="548"/>
                    </a:lnTo>
                    <a:lnTo>
                      <a:pt x="26191" y="548"/>
                    </a:lnTo>
                    <a:lnTo>
                      <a:pt x="26191" y="1"/>
                    </a:lnTo>
                    <a:close/>
                  </a:path>
                </a:pathLst>
              </a:custGeom>
              <a:solidFill>
                <a:srgbClr val="D1D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4"/>
              <p:cNvSpPr/>
              <p:nvPr/>
            </p:nvSpPr>
            <p:spPr>
              <a:xfrm>
                <a:off x="4189498" y="2823181"/>
                <a:ext cx="540014" cy="11319"/>
              </a:xfrm>
              <a:custGeom>
                <a:rect b="b" l="l" r="r" t="t"/>
                <a:pathLst>
                  <a:path extrusionOk="0" h="549" w="26192">
                    <a:moveTo>
                      <a:pt x="1" y="1"/>
                    </a:moveTo>
                    <a:lnTo>
                      <a:pt x="1" y="548"/>
                    </a:lnTo>
                    <a:lnTo>
                      <a:pt x="26191" y="548"/>
                    </a:lnTo>
                    <a:lnTo>
                      <a:pt x="26191" y="1"/>
                    </a:lnTo>
                    <a:close/>
                  </a:path>
                </a:pathLst>
              </a:custGeom>
              <a:solidFill>
                <a:srgbClr val="D1D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4"/>
              <p:cNvSpPr/>
              <p:nvPr/>
            </p:nvSpPr>
            <p:spPr>
              <a:xfrm>
                <a:off x="4189498" y="2862169"/>
                <a:ext cx="361548" cy="11298"/>
              </a:xfrm>
              <a:custGeom>
                <a:rect b="b" l="l" r="r" t="t"/>
                <a:pathLst>
                  <a:path extrusionOk="0" h="548" w="17536">
                    <a:moveTo>
                      <a:pt x="1" y="0"/>
                    </a:moveTo>
                    <a:lnTo>
                      <a:pt x="1" y="547"/>
                    </a:lnTo>
                    <a:lnTo>
                      <a:pt x="17536" y="547"/>
                    </a:lnTo>
                    <a:lnTo>
                      <a:pt x="17536" y="0"/>
                    </a:lnTo>
                    <a:close/>
                  </a:path>
                </a:pathLst>
              </a:custGeom>
              <a:solidFill>
                <a:srgbClr val="D1D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4"/>
              <p:cNvSpPr/>
              <p:nvPr/>
            </p:nvSpPr>
            <p:spPr>
              <a:xfrm>
                <a:off x="4189498" y="2901136"/>
                <a:ext cx="361548" cy="11298"/>
              </a:xfrm>
              <a:custGeom>
                <a:rect b="b" l="l" r="r" t="t"/>
                <a:pathLst>
                  <a:path extrusionOk="0" h="548" w="17536">
                    <a:moveTo>
                      <a:pt x="1" y="1"/>
                    </a:moveTo>
                    <a:lnTo>
                      <a:pt x="1" y="548"/>
                    </a:lnTo>
                    <a:lnTo>
                      <a:pt x="17536" y="548"/>
                    </a:lnTo>
                    <a:lnTo>
                      <a:pt x="17536" y="1"/>
                    </a:lnTo>
                    <a:close/>
                  </a:path>
                </a:pathLst>
              </a:custGeom>
              <a:solidFill>
                <a:srgbClr val="D1D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4"/>
              <p:cNvSpPr/>
              <p:nvPr/>
            </p:nvSpPr>
            <p:spPr>
              <a:xfrm>
                <a:off x="4189498" y="2940103"/>
                <a:ext cx="361548" cy="11319"/>
              </a:xfrm>
              <a:custGeom>
                <a:rect b="b" l="l" r="r" t="t"/>
                <a:pathLst>
                  <a:path extrusionOk="0" h="549" w="17536">
                    <a:moveTo>
                      <a:pt x="1" y="1"/>
                    </a:moveTo>
                    <a:lnTo>
                      <a:pt x="1" y="548"/>
                    </a:lnTo>
                    <a:lnTo>
                      <a:pt x="17536" y="548"/>
                    </a:lnTo>
                    <a:lnTo>
                      <a:pt x="17536" y="1"/>
                    </a:lnTo>
                    <a:close/>
                  </a:path>
                </a:pathLst>
              </a:custGeom>
              <a:solidFill>
                <a:srgbClr val="D1D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4"/>
              <p:cNvSpPr/>
              <p:nvPr/>
            </p:nvSpPr>
            <p:spPr>
              <a:xfrm>
                <a:off x="4616672" y="2862169"/>
                <a:ext cx="112840" cy="11298"/>
              </a:xfrm>
              <a:custGeom>
                <a:rect b="b" l="l" r="r" t="t"/>
                <a:pathLst>
                  <a:path extrusionOk="0" h="548" w="5473">
                    <a:moveTo>
                      <a:pt x="0" y="0"/>
                    </a:moveTo>
                    <a:lnTo>
                      <a:pt x="0" y="547"/>
                    </a:lnTo>
                    <a:lnTo>
                      <a:pt x="5472" y="547"/>
                    </a:lnTo>
                    <a:lnTo>
                      <a:pt x="5472" y="0"/>
                    </a:lnTo>
                    <a:close/>
                  </a:path>
                </a:pathLst>
              </a:custGeom>
              <a:solidFill>
                <a:srgbClr val="D1D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4"/>
              <p:cNvSpPr/>
              <p:nvPr/>
            </p:nvSpPr>
            <p:spPr>
              <a:xfrm>
                <a:off x="4616672" y="2901136"/>
                <a:ext cx="112840" cy="11298"/>
              </a:xfrm>
              <a:custGeom>
                <a:rect b="b" l="l" r="r" t="t"/>
                <a:pathLst>
                  <a:path extrusionOk="0" h="548" w="5473">
                    <a:moveTo>
                      <a:pt x="0" y="1"/>
                    </a:moveTo>
                    <a:lnTo>
                      <a:pt x="0" y="548"/>
                    </a:lnTo>
                    <a:lnTo>
                      <a:pt x="5472" y="548"/>
                    </a:lnTo>
                    <a:lnTo>
                      <a:pt x="5472" y="1"/>
                    </a:lnTo>
                    <a:close/>
                  </a:path>
                </a:pathLst>
              </a:custGeom>
              <a:solidFill>
                <a:srgbClr val="D1D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4"/>
              <p:cNvSpPr/>
              <p:nvPr/>
            </p:nvSpPr>
            <p:spPr>
              <a:xfrm>
                <a:off x="4616672" y="2940103"/>
                <a:ext cx="112840" cy="11319"/>
              </a:xfrm>
              <a:custGeom>
                <a:rect b="b" l="l" r="r" t="t"/>
                <a:pathLst>
                  <a:path extrusionOk="0" h="549" w="5473">
                    <a:moveTo>
                      <a:pt x="0" y="1"/>
                    </a:moveTo>
                    <a:lnTo>
                      <a:pt x="0" y="548"/>
                    </a:lnTo>
                    <a:lnTo>
                      <a:pt x="5472" y="548"/>
                    </a:lnTo>
                    <a:lnTo>
                      <a:pt x="5472" y="1"/>
                    </a:lnTo>
                    <a:close/>
                  </a:path>
                </a:pathLst>
              </a:custGeom>
              <a:solidFill>
                <a:srgbClr val="D1D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4"/>
              <p:cNvSpPr/>
              <p:nvPr/>
            </p:nvSpPr>
            <p:spPr>
              <a:xfrm>
                <a:off x="1268961" y="2030913"/>
                <a:ext cx="410268" cy="256935"/>
              </a:xfrm>
              <a:custGeom>
                <a:rect b="b" l="l" r="r" t="t"/>
                <a:pathLst>
                  <a:path extrusionOk="0" h="12462" w="19899">
                    <a:moveTo>
                      <a:pt x="1" y="0"/>
                    </a:moveTo>
                    <a:lnTo>
                      <a:pt x="1" y="12461"/>
                    </a:lnTo>
                    <a:lnTo>
                      <a:pt x="19899" y="12461"/>
                    </a:lnTo>
                    <a:lnTo>
                      <a:pt x="19899"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4"/>
              <p:cNvSpPr/>
              <p:nvPr/>
            </p:nvSpPr>
            <p:spPr>
              <a:xfrm>
                <a:off x="1299743" y="2243211"/>
                <a:ext cx="121045" cy="153848"/>
              </a:xfrm>
              <a:custGeom>
                <a:rect b="b" l="l" r="r" t="t"/>
                <a:pathLst>
                  <a:path extrusionOk="0" h="7462" w="5871">
                    <a:moveTo>
                      <a:pt x="5870" y="0"/>
                    </a:moveTo>
                    <a:lnTo>
                      <a:pt x="0" y="722"/>
                    </a:lnTo>
                    <a:lnTo>
                      <a:pt x="0" y="7462"/>
                    </a:lnTo>
                    <a:lnTo>
                      <a:pt x="5870"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4"/>
              <p:cNvSpPr/>
              <p:nvPr/>
            </p:nvSpPr>
            <p:spPr>
              <a:xfrm>
                <a:off x="1400253" y="2070395"/>
                <a:ext cx="226669" cy="15917"/>
              </a:xfrm>
              <a:custGeom>
                <a:rect b="b" l="l" r="r" t="t"/>
                <a:pathLst>
                  <a:path extrusionOk="0" h="772" w="10994">
                    <a:moveTo>
                      <a:pt x="0" y="0"/>
                    </a:moveTo>
                    <a:lnTo>
                      <a:pt x="0" y="771"/>
                    </a:lnTo>
                    <a:lnTo>
                      <a:pt x="10994" y="771"/>
                    </a:lnTo>
                    <a:lnTo>
                      <a:pt x="1099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4"/>
              <p:cNvSpPr/>
              <p:nvPr/>
            </p:nvSpPr>
            <p:spPr>
              <a:xfrm>
                <a:off x="1517670" y="2121155"/>
                <a:ext cx="109252" cy="15917"/>
              </a:xfrm>
              <a:custGeom>
                <a:rect b="b" l="l" r="r" t="t"/>
                <a:pathLst>
                  <a:path extrusionOk="0" h="772" w="5299">
                    <a:moveTo>
                      <a:pt x="1" y="1"/>
                    </a:moveTo>
                    <a:lnTo>
                      <a:pt x="1" y="772"/>
                    </a:lnTo>
                    <a:lnTo>
                      <a:pt x="5299" y="772"/>
                    </a:lnTo>
                    <a:lnTo>
                      <a:pt x="529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4"/>
              <p:cNvSpPr/>
              <p:nvPr/>
            </p:nvSpPr>
            <p:spPr>
              <a:xfrm>
                <a:off x="1517670" y="2172431"/>
                <a:ext cx="109252" cy="15917"/>
              </a:xfrm>
              <a:custGeom>
                <a:rect b="b" l="l" r="r" t="t"/>
                <a:pathLst>
                  <a:path extrusionOk="0" h="772" w="5299">
                    <a:moveTo>
                      <a:pt x="1" y="1"/>
                    </a:moveTo>
                    <a:lnTo>
                      <a:pt x="1" y="772"/>
                    </a:lnTo>
                    <a:lnTo>
                      <a:pt x="5299" y="772"/>
                    </a:lnTo>
                    <a:lnTo>
                      <a:pt x="529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4"/>
              <p:cNvSpPr/>
              <p:nvPr/>
            </p:nvSpPr>
            <p:spPr>
              <a:xfrm>
                <a:off x="1400253" y="2223212"/>
                <a:ext cx="226669" cy="15917"/>
              </a:xfrm>
              <a:custGeom>
                <a:rect b="b" l="l" r="r" t="t"/>
                <a:pathLst>
                  <a:path extrusionOk="0" h="772" w="10994">
                    <a:moveTo>
                      <a:pt x="0" y="0"/>
                    </a:moveTo>
                    <a:lnTo>
                      <a:pt x="0" y="771"/>
                    </a:lnTo>
                    <a:lnTo>
                      <a:pt x="10994" y="771"/>
                    </a:lnTo>
                    <a:lnTo>
                      <a:pt x="1099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4"/>
              <p:cNvSpPr/>
              <p:nvPr/>
            </p:nvSpPr>
            <p:spPr>
              <a:xfrm>
                <a:off x="997696" y="1942196"/>
                <a:ext cx="478470" cy="299490"/>
              </a:xfrm>
              <a:custGeom>
                <a:rect b="b" l="l" r="r" t="t"/>
                <a:pathLst>
                  <a:path extrusionOk="0" h="14526" w="23207">
                    <a:moveTo>
                      <a:pt x="0" y="0"/>
                    </a:moveTo>
                    <a:lnTo>
                      <a:pt x="0" y="14526"/>
                    </a:lnTo>
                    <a:lnTo>
                      <a:pt x="23206" y="14526"/>
                    </a:lnTo>
                    <a:lnTo>
                      <a:pt x="2320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4"/>
              <p:cNvSpPr/>
              <p:nvPr/>
            </p:nvSpPr>
            <p:spPr>
              <a:xfrm>
                <a:off x="1033591" y="2189358"/>
                <a:ext cx="141560" cy="179496"/>
              </a:xfrm>
              <a:custGeom>
                <a:rect b="b" l="l" r="r" t="t"/>
                <a:pathLst>
                  <a:path extrusionOk="0" h="8706" w="6866">
                    <a:moveTo>
                      <a:pt x="6865" y="1"/>
                    </a:moveTo>
                    <a:lnTo>
                      <a:pt x="0" y="821"/>
                    </a:lnTo>
                    <a:lnTo>
                      <a:pt x="0" y="8706"/>
                    </a:lnTo>
                    <a:lnTo>
                      <a:pt x="686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4"/>
              <p:cNvSpPr/>
              <p:nvPr/>
            </p:nvSpPr>
            <p:spPr>
              <a:xfrm>
                <a:off x="1058724" y="1987822"/>
                <a:ext cx="356415" cy="18494"/>
              </a:xfrm>
              <a:custGeom>
                <a:rect b="b" l="l" r="r" t="t"/>
                <a:pathLst>
                  <a:path extrusionOk="0" h="897" w="17287">
                    <a:moveTo>
                      <a:pt x="0" y="1"/>
                    </a:moveTo>
                    <a:lnTo>
                      <a:pt x="0" y="896"/>
                    </a:lnTo>
                    <a:lnTo>
                      <a:pt x="17286" y="896"/>
                    </a:lnTo>
                    <a:lnTo>
                      <a:pt x="1728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4"/>
              <p:cNvSpPr/>
              <p:nvPr/>
            </p:nvSpPr>
            <p:spPr>
              <a:xfrm>
                <a:off x="1243333" y="2047304"/>
                <a:ext cx="171806" cy="18494"/>
              </a:xfrm>
              <a:custGeom>
                <a:rect b="b" l="l" r="r" t="t"/>
                <a:pathLst>
                  <a:path extrusionOk="0" h="897" w="8333">
                    <a:moveTo>
                      <a:pt x="0" y="1"/>
                    </a:moveTo>
                    <a:lnTo>
                      <a:pt x="0" y="896"/>
                    </a:lnTo>
                    <a:lnTo>
                      <a:pt x="8332" y="896"/>
                    </a:lnTo>
                    <a:lnTo>
                      <a:pt x="833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4"/>
              <p:cNvSpPr/>
              <p:nvPr/>
            </p:nvSpPr>
            <p:spPr>
              <a:xfrm>
                <a:off x="1243333" y="2106290"/>
                <a:ext cx="171806" cy="18989"/>
              </a:xfrm>
              <a:custGeom>
                <a:rect b="b" l="l" r="r" t="t"/>
                <a:pathLst>
                  <a:path extrusionOk="0" h="921" w="8333">
                    <a:moveTo>
                      <a:pt x="0" y="0"/>
                    </a:moveTo>
                    <a:lnTo>
                      <a:pt x="0" y="921"/>
                    </a:lnTo>
                    <a:lnTo>
                      <a:pt x="8332" y="921"/>
                    </a:lnTo>
                    <a:lnTo>
                      <a:pt x="833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4"/>
              <p:cNvSpPr/>
              <p:nvPr/>
            </p:nvSpPr>
            <p:spPr>
              <a:xfrm>
                <a:off x="1058724" y="2047304"/>
                <a:ext cx="134880" cy="18494"/>
              </a:xfrm>
              <a:custGeom>
                <a:rect b="b" l="l" r="r" t="t"/>
                <a:pathLst>
                  <a:path extrusionOk="0" h="897" w="6542">
                    <a:moveTo>
                      <a:pt x="0" y="1"/>
                    </a:moveTo>
                    <a:lnTo>
                      <a:pt x="0" y="896"/>
                    </a:lnTo>
                    <a:lnTo>
                      <a:pt x="6542" y="896"/>
                    </a:lnTo>
                    <a:lnTo>
                      <a:pt x="654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4"/>
              <p:cNvSpPr/>
              <p:nvPr/>
            </p:nvSpPr>
            <p:spPr>
              <a:xfrm>
                <a:off x="1058724" y="2106290"/>
                <a:ext cx="134880" cy="18989"/>
              </a:xfrm>
              <a:custGeom>
                <a:rect b="b" l="l" r="r" t="t"/>
                <a:pathLst>
                  <a:path extrusionOk="0" h="921" w="6542">
                    <a:moveTo>
                      <a:pt x="0" y="0"/>
                    </a:moveTo>
                    <a:lnTo>
                      <a:pt x="0" y="921"/>
                    </a:lnTo>
                    <a:lnTo>
                      <a:pt x="6542" y="921"/>
                    </a:lnTo>
                    <a:lnTo>
                      <a:pt x="654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4"/>
              <p:cNvSpPr/>
              <p:nvPr/>
            </p:nvSpPr>
            <p:spPr>
              <a:xfrm>
                <a:off x="1058724" y="2165772"/>
                <a:ext cx="356415" cy="18473"/>
              </a:xfrm>
              <a:custGeom>
                <a:rect b="b" l="l" r="r" t="t"/>
                <a:pathLst>
                  <a:path extrusionOk="0" h="896" w="17287">
                    <a:moveTo>
                      <a:pt x="0" y="0"/>
                    </a:moveTo>
                    <a:lnTo>
                      <a:pt x="0" y="896"/>
                    </a:lnTo>
                    <a:lnTo>
                      <a:pt x="17286" y="896"/>
                    </a:lnTo>
                    <a:lnTo>
                      <a:pt x="1728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4"/>
              <p:cNvSpPr/>
              <p:nvPr/>
            </p:nvSpPr>
            <p:spPr>
              <a:xfrm>
                <a:off x="1506392" y="2733969"/>
                <a:ext cx="62595" cy="62574"/>
              </a:xfrm>
              <a:custGeom>
                <a:rect b="b" l="l" r="r" t="t"/>
                <a:pathLst>
                  <a:path extrusionOk="0" fill="none" h="3035" w="3036">
                    <a:moveTo>
                      <a:pt x="1" y="1517"/>
                    </a:moveTo>
                    <a:lnTo>
                      <a:pt x="1" y="1517"/>
                    </a:lnTo>
                    <a:lnTo>
                      <a:pt x="1" y="1368"/>
                    </a:lnTo>
                    <a:lnTo>
                      <a:pt x="26" y="1219"/>
                    </a:lnTo>
                    <a:lnTo>
                      <a:pt x="50" y="1070"/>
                    </a:lnTo>
                    <a:lnTo>
                      <a:pt x="100" y="920"/>
                    </a:lnTo>
                    <a:lnTo>
                      <a:pt x="249" y="672"/>
                    </a:lnTo>
                    <a:lnTo>
                      <a:pt x="448" y="448"/>
                    </a:lnTo>
                    <a:lnTo>
                      <a:pt x="672" y="249"/>
                    </a:lnTo>
                    <a:lnTo>
                      <a:pt x="921" y="100"/>
                    </a:lnTo>
                    <a:lnTo>
                      <a:pt x="1070" y="50"/>
                    </a:lnTo>
                    <a:lnTo>
                      <a:pt x="1219" y="25"/>
                    </a:lnTo>
                    <a:lnTo>
                      <a:pt x="1369" y="0"/>
                    </a:lnTo>
                    <a:lnTo>
                      <a:pt x="1518" y="0"/>
                    </a:lnTo>
                    <a:lnTo>
                      <a:pt x="1518" y="0"/>
                    </a:lnTo>
                    <a:lnTo>
                      <a:pt x="1667" y="0"/>
                    </a:lnTo>
                    <a:lnTo>
                      <a:pt x="1816" y="25"/>
                    </a:lnTo>
                    <a:lnTo>
                      <a:pt x="1966" y="50"/>
                    </a:lnTo>
                    <a:lnTo>
                      <a:pt x="2115" y="100"/>
                    </a:lnTo>
                    <a:lnTo>
                      <a:pt x="2364" y="249"/>
                    </a:lnTo>
                    <a:lnTo>
                      <a:pt x="2587" y="448"/>
                    </a:lnTo>
                    <a:lnTo>
                      <a:pt x="2786" y="672"/>
                    </a:lnTo>
                    <a:lnTo>
                      <a:pt x="2936" y="920"/>
                    </a:lnTo>
                    <a:lnTo>
                      <a:pt x="2985" y="1070"/>
                    </a:lnTo>
                    <a:lnTo>
                      <a:pt x="3010" y="1219"/>
                    </a:lnTo>
                    <a:lnTo>
                      <a:pt x="3035" y="1368"/>
                    </a:lnTo>
                    <a:lnTo>
                      <a:pt x="3035" y="1517"/>
                    </a:lnTo>
                    <a:lnTo>
                      <a:pt x="3035" y="1517"/>
                    </a:lnTo>
                    <a:lnTo>
                      <a:pt x="3035" y="1667"/>
                    </a:lnTo>
                    <a:lnTo>
                      <a:pt x="3010" y="1816"/>
                    </a:lnTo>
                    <a:lnTo>
                      <a:pt x="2985" y="1965"/>
                    </a:lnTo>
                    <a:lnTo>
                      <a:pt x="2936" y="2114"/>
                    </a:lnTo>
                    <a:lnTo>
                      <a:pt x="2786" y="2363"/>
                    </a:lnTo>
                    <a:lnTo>
                      <a:pt x="2587" y="2587"/>
                    </a:lnTo>
                    <a:lnTo>
                      <a:pt x="2364" y="2786"/>
                    </a:lnTo>
                    <a:lnTo>
                      <a:pt x="2115" y="2910"/>
                    </a:lnTo>
                    <a:lnTo>
                      <a:pt x="1966" y="2985"/>
                    </a:lnTo>
                    <a:lnTo>
                      <a:pt x="1816" y="3010"/>
                    </a:lnTo>
                    <a:lnTo>
                      <a:pt x="1667" y="3035"/>
                    </a:lnTo>
                    <a:lnTo>
                      <a:pt x="1518" y="3035"/>
                    </a:lnTo>
                    <a:lnTo>
                      <a:pt x="1518" y="3035"/>
                    </a:lnTo>
                    <a:lnTo>
                      <a:pt x="1369" y="3035"/>
                    </a:lnTo>
                    <a:lnTo>
                      <a:pt x="1219" y="3010"/>
                    </a:lnTo>
                    <a:lnTo>
                      <a:pt x="1070" y="2985"/>
                    </a:lnTo>
                    <a:lnTo>
                      <a:pt x="921" y="2910"/>
                    </a:lnTo>
                    <a:lnTo>
                      <a:pt x="672" y="2786"/>
                    </a:lnTo>
                    <a:lnTo>
                      <a:pt x="448" y="2587"/>
                    </a:lnTo>
                    <a:lnTo>
                      <a:pt x="249" y="2363"/>
                    </a:lnTo>
                    <a:lnTo>
                      <a:pt x="100" y="2114"/>
                    </a:lnTo>
                    <a:lnTo>
                      <a:pt x="50" y="1965"/>
                    </a:lnTo>
                    <a:lnTo>
                      <a:pt x="26" y="1816"/>
                    </a:lnTo>
                    <a:lnTo>
                      <a:pt x="1" y="1667"/>
                    </a:lnTo>
                    <a:lnTo>
                      <a:pt x="1" y="1517"/>
                    </a:lnTo>
                    <a:lnTo>
                      <a:pt x="1" y="1517"/>
                    </a:lnTo>
                    <a:close/>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4"/>
              <p:cNvSpPr/>
              <p:nvPr/>
            </p:nvSpPr>
            <p:spPr>
              <a:xfrm>
                <a:off x="1411015" y="2328341"/>
                <a:ext cx="126674" cy="405649"/>
              </a:xfrm>
              <a:custGeom>
                <a:rect b="b" l="l" r="r" t="t"/>
                <a:pathLst>
                  <a:path extrusionOk="0" fill="none" h="19675" w="6144">
                    <a:moveTo>
                      <a:pt x="0" y="0"/>
                    </a:moveTo>
                    <a:lnTo>
                      <a:pt x="0" y="8482"/>
                    </a:lnTo>
                    <a:lnTo>
                      <a:pt x="6144" y="11615"/>
                    </a:lnTo>
                    <a:lnTo>
                      <a:pt x="6144" y="19674"/>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4"/>
              <p:cNvSpPr/>
              <p:nvPr/>
            </p:nvSpPr>
            <p:spPr>
              <a:xfrm>
                <a:off x="1466909" y="2287827"/>
                <a:ext cx="46183" cy="387691"/>
              </a:xfrm>
              <a:custGeom>
                <a:rect b="b" l="l" r="r" t="t"/>
                <a:pathLst>
                  <a:path extrusionOk="0" fill="none" h="18804" w="2240">
                    <a:moveTo>
                      <a:pt x="1" y="18804"/>
                    </a:moveTo>
                    <a:lnTo>
                      <a:pt x="1" y="8929"/>
                    </a:lnTo>
                    <a:lnTo>
                      <a:pt x="2239" y="7512"/>
                    </a:lnTo>
                    <a:lnTo>
                      <a:pt x="2239"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4"/>
              <p:cNvSpPr/>
              <p:nvPr/>
            </p:nvSpPr>
            <p:spPr>
              <a:xfrm>
                <a:off x="1466909" y="2749350"/>
                <a:ext cx="21" cy="157456"/>
              </a:xfrm>
              <a:custGeom>
                <a:rect b="b" l="l" r="r" t="t"/>
                <a:pathLst>
                  <a:path extrusionOk="0" fill="none" h="7637" w="1">
                    <a:moveTo>
                      <a:pt x="1" y="0"/>
                    </a:moveTo>
                    <a:lnTo>
                      <a:pt x="1" y="7636"/>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4"/>
              <p:cNvSpPr/>
              <p:nvPr/>
            </p:nvSpPr>
            <p:spPr>
              <a:xfrm>
                <a:off x="1466909" y="2983689"/>
                <a:ext cx="21" cy="54904"/>
              </a:xfrm>
              <a:custGeom>
                <a:rect b="b" l="l" r="r" t="t"/>
                <a:pathLst>
                  <a:path extrusionOk="0" fill="none" h="2663" w="1">
                    <a:moveTo>
                      <a:pt x="1" y="1"/>
                    </a:moveTo>
                    <a:lnTo>
                      <a:pt x="1" y="2662"/>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4"/>
              <p:cNvSpPr/>
              <p:nvPr/>
            </p:nvSpPr>
            <p:spPr>
              <a:xfrm>
                <a:off x="3280198" y="2814976"/>
                <a:ext cx="130777" cy="429256"/>
              </a:xfrm>
              <a:custGeom>
                <a:rect b="b" l="l" r="r" t="t"/>
                <a:pathLst>
                  <a:path extrusionOk="0" h="20820" w="6343">
                    <a:moveTo>
                      <a:pt x="3681" y="1"/>
                    </a:moveTo>
                    <a:lnTo>
                      <a:pt x="3432" y="51"/>
                    </a:lnTo>
                    <a:lnTo>
                      <a:pt x="3209" y="125"/>
                    </a:lnTo>
                    <a:lnTo>
                      <a:pt x="2960" y="250"/>
                    </a:lnTo>
                    <a:lnTo>
                      <a:pt x="2736" y="399"/>
                    </a:lnTo>
                    <a:lnTo>
                      <a:pt x="2512" y="548"/>
                    </a:lnTo>
                    <a:lnTo>
                      <a:pt x="2313" y="747"/>
                    </a:lnTo>
                    <a:lnTo>
                      <a:pt x="2089" y="946"/>
                    </a:lnTo>
                    <a:lnTo>
                      <a:pt x="1691" y="1394"/>
                    </a:lnTo>
                    <a:lnTo>
                      <a:pt x="1318" y="1891"/>
                    </a:lnTo>
                    <a:lnTo>
                      <a:pt x="995" y="2389"/>
                    </a:lnTo>
                    <a:lnTo>
                      <a:pt x="696" y="2886"/>
                    </a:lnTo>
                    <a:lnTo>
                      <a:pt x="473" y="3359"/>
                    </a:lnTo>
                    <a:lnTo>
                      <a:pt x="124" y="4080"/>
                    </a:lnTo>
                    <a:lnTo>
                      <a:pt x="0" y="4354"/>
                    </a:lnTo>
                    <a:lnTo>
                      <a:pt x="398" y="20819"/>
                    </a:lnTo>
                    <a:lnTo>
                      <a:pt x="3756" y="16964"/>
                    </a:lnTo>
                    <a:lnTo>
                      <a:pt x="3930" y="16392"/>
                    </a:lnTo>
                    <a:lnTo>
                      <a:pt x="4402" y="14900"/>
                    </a:lnTo>
                    <a:lnTo>
                      <a:pt x="4701" y="13880"/>
                    </a:lnTo>
                    <a:lnTo>
                      <a:pt x="4999" y="12736"/>
                    </a:lnTo>
                    <a:lnTo>
                      <a:pt x="5323" y="11467"/>
                    </a:lnTo>
                    <a:lnTo>
                      <a:pt x="5621" y="10149"/>
                    </a:lnTo>
                    <a:lnTo>
                      <a:pt x="5895" y="8781"/>
                    </a:lnTo>
                    <a:lnTo>
                      <a:pt x="6119" y="7413"/>
                    </a:lnTo>
                    <a:lnTo>
                      <a:pt x="6193" y="6717"/>
                    </a:lnTo>
                    <a:lnTo>
                      <a:pt x="6268" y="6070"/>
                    </a:lnTo>
                    <a:lnTo>
                      <a:pt x="6318" y="5398"/>
                    </a:lnTo>
                    <a:lnTo>
                      <a:pt x="6342" y="4776"/>
                    </a:lnTo>
                    <a:lnTo>
                      <a:pt x="6342" y="4155"/>
                    </a:lnTo>
                    <a:lnTo>
                      <a:pt x="6318" y="3583"/>
                    </a:lnTo>
                    <a:lnTo>
                      <a:pt x="6243" y="3035"/>
                    </a:lnTo>
                    <a:lnTo>
                      <a:pt x="6168" y="2513"/>
                    </a:lnTo>
                    <a:lnTo>
                      <a:pt x="6044" y="2040"/>
                    </a:lnTo>
                    <a:lnTo>
                      <a:pt x="5870" y="1618"/>
                    </a:lnTo>
                    <a:lnTo>
                      <a:pt x="5696" y="1220"/>
                    </a:lnTo>
                    <a:lnTo>
                      <a:pt x="5571" y="1046"/>
                    </a:lnTo>
                    <a:lnTo>
                      <a:pt x="5447" y="896"/>
                    </a:lnTo>
                    <a:lnTo>
                      <a:pt x="5198" y="623"/>
                    </a:lnTo>
                    <a:lnTo>
                      <a:pt x="4950" y="399"/>
                    </a:lnTo>
                    <a:lnTo>
                      <a:pt x="4676" y="225"/>
                    </a:lnTo>
                    <a:lnTo>
                      <a:pt x="4427" y="100"/>
                    </a:lnTo>
                    <a:lnTo>
                      <a:pt x="4179" y="26"/>
                    </a:lnTo>
                    <a:lnTo>
                      <a:pt x="3930" y="1"/>
                    </a:lnTo>
                    <a:close/>
                  </a:path>
                </a:pathLst>
              </a:cu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4"/>
              <p:cNvSpPr/>
              <p:nvPr/>
            </p:nvSpPr>
            <p:spPr>
              <a:xfrm>
                <a:off x="1846395" y="2814976"/>
                <a:ext cx="131292" cy="429256"/>
              </a:xfrm>
              <a:custGeom>
                <a:rect b="b" l="l" r="r" t="t"/>
                <a:pathLst>
                  <a:path extrusionOk="0" h="20820" w="6368">
                    <a:moveTo>
                      <a:pt x="2413" y="1"/>
                    </a:moveTo>
                    <a:lnTo>
                      <a:pt x="2164" y="26"/>
                    </a:lnTo>
                    <a:lnTo>
                      <a:pt x="1915" y="100"/>
                    </a:lnTo>
                    <a:lnTo>
                      <a:pt x="1667" y="225"/>
                    </a:lnTo>
                    <a:lnTo>
                      <a:pt x="1418" y="399"/>
                    </a:lnTo>
                    <a:lnTo>
                      <a:pt x="1169" y="623"/>
                    </a:lnTo>
                    <a:lnTo>
                      <a:pt x="895" y="896"/>
                    </a:lnTo>
                    <a:lnTo>
                      <a:pt x="771" y="1046"/>
                    </a:lnTo>
                    <a:lnTo>
                      <a:pt x="672" y="1220"/>
                    </a:lnTo>
                    <a:lnTo>
                      <a:pt x="473" y="1618"/>
                    </a:lnTo>
                    <a:lnTo>
                      <a:pt x="323" y="2040"/>
                    </a:lnTo>
                    <a:lnTo>
                      <a:pt x="199" y="2513"/>
                    </a:lnTo>
                    <a:lnTo>
                      <a:pt x="100" y="3035"/>
                    </a:lnTo>
                    <a:lnTo>
                      <a:pt x="50" y="3583"/>
                    </a:lnTo>
                    <a:lnTo>
                      <a:pt x="25" y="4155"/>
                    </a:lnTo>
                    <a:lnTo>
                      <a:pt x="0" y="4776"/>
                    </a:lnTo>
                    <a:lnTo>
                      <a:pt x="25" y="5398"/>
                    </a:lnTo>
                    <a:lnTo>
                      <a:pt x="75" y="6070"/>
                    </a:lnTo>
                    <a:lnTo>
                      <a:pt x="149" y="6717"/>
                    </a:lnTo>
                    <a:lnTo>
                      <a:pt x="224" y="7413"/>
                    </a:lnTo>
                    <a:lnTo>
                      <a:pt x="448" y="8781"/>
                    </a:lnTo>
                    <a:lnTo>
                      <a:pt x="721" y="10149"/>
                    </a:lnTo>
                    <a:lnTo>
                      <a:pt x="1020" y="11467"/>
                    </a:lnTo>
                    <a:lnTo>
                      <a:pt x="1343" y="12736"/>
                    </a:lnTo>
                    <a:lnTo>
                      <a:pt x="1642" y="13880"/>
                    </a:lnTo>
                    <a:lnTo>
                      <a:pt x="1940" y="14900"/>
                    </a:lnTo>
                    <a:lnTo>
                      <a:pt x="2413" y="16392"/>
                    </a:lnTo>
                    <a:lnTo>
                      <a:pt x="2587" y="16964"/>
                    </a:lnTo>
                    <a:lnTo>
                      <a:pt x="5945" y="20819"/>
                    </a:lnTo>
                    <a:lnTo>
                      <a:pt x="6367" y="4354"/>
                    </a:lnTo>
                    <a:lnTo>
                      <a:pt x="6243" y="4080"/>
                    </a:lnTo>
                    <a:lnTo>
                      <a:pt x="5895" y="3359"/>
                    </a:lnTo>
                    <a:lnTo>
                      <a:pt x="5646" y="2886"/>
                    </a:lnTo>
                    <a:lnTo>
                      <a:pt x="5348" y="2389"/>
                    </a:lnTo>
                    <a:lnTo>
                      <a:pt x="5024" y="1891"/>
                    </a:lnTo>
                    <a:lnTo>
                      <a:pt x="4651" y="1394"/>
                    </a:lnTo>
                    <a:lnTo>
                      <a:pt x="4253" y="946"/>
                    </a:lnTo>
                    <a:lnTo>
                      <a:pt x="4054" y="747"/>
                    </a:lnTo>
                    <a:lnTo>
                      <a:pt x="3830" y="548"/>
                    </a:lnTo>
                    <a:lnTo>
                      <a:pt x="3607" y="399"/>
                    </a:lnTo>
                    <a:lnTo>
                      <a:pt x="3383" y="250"/>
                    </a:lnTo>
                    <a:lnTo>
                      <a:pt x="3134" y="125"/>
                    </a:lnTo>
                    <a:lnTo>
                      <a:pt x="2910" y="51"/>
                    </a:lnTo>
                    <a:lnTo>
                      <a:pt x="2661" y="1"/>
                    </a:lnTo>
                    <a:close/>
                  </a:path>
                </a:pathLst>
              </a:cu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14"/>
              <p:cNvSpPr/>
              <p:nvPr/>
            </p:nvSpPr>
            <p:spPr>
              <a:xfrm>
                <a:off x="1934081" y="2035016"/>
                <a:ext cx="1389207" cy="1967652"/>
              </a:xfrm>
              <a:custGeom>
                <a:rect b="b" l="l" r="r" t="t"/>
                <a:pathLst>
                  <a:path extrusionOk="0" h="95436" w="67380">
                    <a:moveTo>
                      <a:pt x="33478" y="0"/>
                    </a:moveTo>
                    <a:lnTo>
                      <a:pt x="32857" y="25"/>
                    </a:lnTo>
                    <a:lnTo>
                      <a:pt x="31862" y="75"/>
                    </a:lnTo>
                    <a:lnTo>
                      <a:pt x="30519" y="174"/>
                    </a:lnTo>
                    <a:lnTo>
                      <a:pt x="29748" y="249"/>
                    </a:lnTo>
                    <a:lnTo>
                      <a:pt x="28902" y="348"/>
                    </a:lnTo>
                    <a:lnTo>
                      <a:pt x="28006" y="497"/>
                    </a:lnTo>
                    <a:lnTo>
                      <a:pt x="27061" y="647"/>
                    </a:lnTo>
                    <a:lnTo>
                      <a:pt x="26042" y="846"/>
                    </a:lnTo>
                    <a:lnTo>
                      <a:pt x="24997" y="1070"/>
                    </a:lnTo>
                    <a:lnTo>
                      <a:pt x="23903" y="1318"/>
                    </a:lnTo>
                    <a:lnTo>
                      <a:pt x="22758" y="1617"/>
                    </a:lnTo>
                    <a:lnTo>
                      <a:pt x="21589" y="1965"/>
                    </a:lnTo>
                    <a:lnTo>
                      <a:pt x="20396" y="2363"/>
                    </a:lnTo>
                    <a:lnTo>
                      <a:pt x="19202" y="2786"/>
                    </a:lnTo>
                    <a:lnTo>
                      <a:pt x="17958" y="3283"/>
                    </a:lnTo>
                    <a:lnTo>
                      <a:pt x="16739" y="3830"/>
                    </a:lnTo>
                    <a:lnTo>
                      <a:pt x="15496" y="4427"/>
                    </a:lnTo>
                    <a:lnTo>
                      <a:pt x="14252" y="5099"/>
                    </a:lnTo>
                    <a:lnTo>
                      <a:pt x="13630" y="5447"/>
                    </a:lnTo>
                    <a:lnTo>
                      <a:pt x="13008" y="5820"/>
                    </a:lnTo>
                    <a:lnTo>
                      <a:pt x="12387" y="6193"/>
                    </a:lnTo>
                    <a:lnTo>
                      <a:pt x="11790" y="6616"/>
                    </a:lnTo>
                    <a:lnTo>
                      <a:pt x="11168" y="7014"/>
                    </a:lnTo>
                    <a:lnTo>
                      <a:pt x="10571" y="7462"/>
                    </a:lnTo>
                    <a:lnTo>
                      <a:pt x="9974" y="7909"/>
                    </a:lnTo>
                    <a:lnTo>
                      <a:pt x="9377" y="8382"/>
                    </a:lnTo>
                    <a:lnTo>
                      <a:pt x="8780" y="8879"/>
                    </a:lnTo>
                    <a:lnTo>
                      <a:pt x="8208" y="9402"/>
                    </a:lnTo>
                    <a:lnTo>
                      <a:pt x="7636" y="9924"/>
                    </a:lnTo>
                    <a:lnTo>
                      <a:pt x="7064" y="10471"/>
                    </a:lnTo>
                    <a:lnTo>
                      <a:pt x="6517" y="11043"/>
                    </a:lnTo>
                    <a:lnTo>
                      <a:pt x="5970" y="11640"/>
                    </a:lnTo>
                    <a:lnTo>
                      <a:pt x="5422" y="12237"/>
                    </a:lnTo>
                    <a:lnTo>
                      <a:pt x="4900" y="12884"/>
                    </a:lnTo>
                    <a:lnTo>
                      <a:pt x="4403" y="13531"/>
                    </a:lnTo>
                    <a:lnTo>
                      <a:pt x="3880" y="14202"/>
                    </a:lnTo>
                    <a:lnTo>
                      <a:pt x="3632" y="14774"/>
                    </a:lnTo>
                    <a:lnTo>
                      <a:pt x="3333" y="15471"/>
                    </a:lnTo>
                    <a:lnTo>
                      <a:pt x="2960" y="16466"/>
                    </a:lnTo>
                    <a:lnTo>
                      <a:pt x="2537" y="17759"/>
                    </a:lnTo>
                    <a:lnTo>
                      <a:pt x="2313" y="18505"/>
                    </a:lnTo>
                    <a:lnTo>
                      <a:pt x="2065" y="19351"/>
                    </a:lnTo>
                    <a:lnTo>
                      <a:pt x="1841" y="20246"/>
                    </a:lnTo>
                    <a:lnTo>
                      <a:pt x="1617" y="21216"/>
                    </a:lnTo>
                    <a:lnTo>
                      <a:pt x="1393" y="22261"/>
                    </a:lnTo>
                    <a:lnTo>
                      <a:pt x="1169" y="23380"/>
                    </a:lnTo>
                    <a:lnTo>
                      <a:pt x="945" y="24574"/>
                    </a:lnTo>
                    <a:lnTo>
                      <a:pt x="771" y="25842"/>
                    </a:lnTo>
                    <a:lnTo>
                      <a:pt x="572" y="27186"/>
                    </a:lnTo>
                    <a:lnTo>
                      <a:pt x="423" y="28603"/>
                    </a:lnTo>
                    <a:lnTo>
                      <a:pt x="274" y="30096"/>
                    </a:lnTo>
                    <a:lnTo>
                      <a:pt x="174" y="31663"/>
                    </a:lnTo>
                    <a:lnTo>
                      <a:pt x="75" y="33304"/>
                    </a:lnTo>
                    <a:lnTo>
                      <a:pt x="25" y="35020"/>
                    </a:lnTo>
                    <a:lnTo>
                      <a:pt x="0" y="36836"/>
                    </a:lnTo>
                    <a:lnTo>
                      <a:pt x="25" y="38701"/>
                    </a:lnTo>
                    <a:lnTo>
                      <a:pt x="75" y="40642"/>
                    </a:lnTo>
                    <a:lnTo>
                      <a:pt x="174" y="42681"/>
                    </a:lnTo>
                    <a:lnTo>
                      <a:pt x="324" y="44770"/>
                    </a:lnTo>
                    <a:lnTo>
                      <a:pt x="498" y="46959"/>
                    </a:lnTo>
                    <a:lnTo>
                      <a:pt x="746" y="49223"/>
                    </a:lnTo>
                    <a:lnTo>
                      <a:pt x="1045" y="51561"/>
                    </a:lnTo>
                    <a:lnTo>
                      <a:pt x="1468" y="59719"/>
                    </a:lnTo>
                    <a:lnTo>
                      <a:pt x="1791" y="65663"/>
                    </a:lnTo>
                    <a:lnTo>
                      <a:pt x="1915" y="67852"/>
                    </a:lnTo>
                    <a:lnTo>
                      <a:pt x="1990" y="69071"/>
                    </a:lnTo>
                    <a:lnTo>
                      <a:pt x="2065" y="69270"/>
                    </a:lnTo>
                    <a:lnTo>
                      <a:pt x="2214" y="69568"/>
                    </a:lnTo>
                    <a:lnTo>
                      <a:pt x="2438" y="69966"/>
                    </a:lnTo>
                    <a:lnTo>
                      <a:pt x="2761" y="70464"/>
                    </a:lnTo>
                    <a:lnTo>
                      <a:pt x="3607" y="71682"/>
                    </a:lnTo>
                    <a:lnTo>
                      <a:pt x="4726" y="73150"/>
                    </a:lnTo>
                    <a:lnTo>
                      <a:pt x="6044" y="74866"/>
                    </a:lnTo>
                    <a:lnTo>
                      <a:pt x="7537" y="76731"/>
                    </a:lnTo>
                    <a:lnTo>
                      <a:pt x="9153" y="78721"/>
                    </a:lnTo>
                    <a:lnTo>
                      <a:pt x="10845" y="80786"/>
                    </a:lnTo>
                    <a:lnTo>
                      <a:pt x="12611" y="82850"/>
                    </a:lnTo>
                    <a:lnTo>
                      <a:pt x="14376" y="84865"/>
                    </a:lnTo>
                    <a:lnTo>
                      <a:pt x="16093" y="86805"/>
                    </a:lnTo>
                    <a:lnTo>
                      <a:pt x="17734" y="88596"/>
                    </a:lnTo>
                    <a:lnTo>
                      <a:pt x="19251" y="90187"/>
                    </a:lnTo>
                    <a:lnTo>
                      <a:pt x="19948" y="90884"/>
                    </a:lnTo>
                    <a:lnTo>
                      <a:pt x="20619" y="91530"/>
                    </a:lnTo>
                    <a:lnTo>
                      <a:pt x="21216" y="92078"/>
                    </a:lnTo>
                    <a:lnTo>
                      <a:pt x="21764" y="92575"/>
                    </a:lnTo>
                    <a:lnTo>
                      <a:pt x="22261" y="92948"/>
                    </a:lnTo>
                    <a:lnTo>
                      <a:pt x="22684" y="93247"/>
                    </a:lnTo>
                    <a:lnTo>
                      <a:pt x="23057" y="93495"/>
                    </a:lnTo>
                    <a:lnTo>
                      <a:pt x="23480" y="93694"/>
                    </a:lnTo>
                    <a:lnTo>
                      <a:pt x="23903" y="93893"/>
                    </a:lnTo>
                    <a:lnTo>
                      <a:pt x="24325" y="94092"/>
                    </a:lnTo>
                    <a:lnTo>
                      <a:pt x="24773" y="94266"/>
                    </a:lnTo>
                    <a:lnTo>
                      <a:pt x="25221" y="94416"/>
                    </a:lnTo>
                    <a:lnTo>
                      <a:pt x="26116" y="94689"/>
                    </a:lnTo>
                    <a:lnTo>
                      <a:pt x="27036" y="94913"/>
                    </a:lnTo>
                    <a:lnTo>
                      <a:pt x="27957" y="95087"/>
                    </a:lnTo>
                    <a:lnTo>
                      <a:pt x="28852" y="95212"/>
                    </a:lnTo>
                    <a:lnTo>
                      <a:pt x="29723" y="95311"/>
                    </a:lnTo>
                    <a:lnTo>
                      <a:pt x="30543" y="95386"/>
                    </a:lnTo>
                    <a:lnTo>
                      <a:pt x="31290" y="95411"/>
                    </a:lnTo>
                    <a:lnTo>
                      <a:pt x="31961" y="95435"/>
                    </a:lnTo>
                    <a:lnTo>
                      <a:pt x="33379" y="95435"/>
                    </a:lnTo>
                    <a:lnTo>
                      <a:pt x="33702" y="95411"/>
                    </a:lnTo>
                    <a:lnTo>
                      <a:pt x="34001" y="95435"/>
                    </a:lnTo>
                    <a:lnTo>
                      <a:pt x="35418" y="95435"/>
                    </a:lnTo>
                    <a:lnTo>
                      <a:pt x="36090" y="95411"/>
                    </a:lnTo>
                    <a:lnTo>
                      <a:pt x="36861" y="95386"/>
                    </a:lnTo>
                    <a:lnTo>
                      <a:pt x="37657" y="95311"/>
                    </a:lnTo>
                    <a:lnTo>
                      <a:pt x="38527" y="95212"/>
                    </a:lnTo>
                    <a:lnTo>
                      <a:pt x="39423" y="95087"/>
                    </a:lnTo>
                    <a:lnTo>
                      <a:pt x="40343" y="94913"/>
                    </a:lnTo>
                    <a:lnTo>
                      <a:pt x="41263" y="94689"/>
                    </a:lnTo>
                    <a:lnTo>
                      <a:pt x="42184" y="94416"/>
                    </a:lnTo>
                    <a:lnTo>
                      <a:pt x="42631" y="94266"/>
                    </a:lnTo>
                    <a:lnTo>
                      <a:pt x="43054" y="94092"/>
                    </a:lnTo>
                    <a:lnTo>
                      <a:pt x="43502" y="93893"/>
                    </a:lnTo>
                    <a:lnTo>
                      <a:pt x="43925" y="93694"/>
                    </a:lnTo>
                    <a:lnTo>
                      <a:pt x="44323" y="93495"/>
                    </a:lnTo>
                    <a:lnTo>
                      <a:pt x="44721" y="93247"/>
                    </a:lnTo>
                    <a:lnTo>
                      <a:pt x="45143" y="92948"/>
                    </a:lnTo>
                    <a:lnTo>
                      <a:pt x="45616" y="92575"/>
                    </a:lnTo>
                    <a:lnTo>
                      <a:pt x="46163" y="92078"/>
                    </a:lnTo>
                    <a:lnTo>
                      <a:pt x="46785" y="91530"/>
                    </a:lnTo>
                    <a:lnTo>
                      <a:pt x="47432" y="90884"/>
                    </a:lnTo>
                    <a:lnTo>
                      <a:pt x="48128" y="90187"/>
                    </a:lnTo>
                    <a:lnTo>
                      <a:pt x="49645" y="88596"/>
                    </a:lnTo>
                    <a:lnTo>
                      <a:pt x="51287" y="86805"/>
                    </a:lnTo>
                    <a:lnTo>
                      <a:pt x="53028" y="84865"/>
                    </a:lnTo>
                    <a:lnTo>
                      <a:pt x="54769" y="82850"/>
                    </a:lnTo>
                    <a:lnTo>
                      <a:pt x="56535" y="80786"/>
                    </a:lnTo>
                    <a:lnTo>
                      <a:pt x="58251" y="78721"/>
                    </a:lnTo>
                    <a:lnTo>
                      <a:pt x="59868" y="76731"/>
                    </a:lnTo>
                    <a:lnTo>
                      <a:pt x="61360" y="74866"/>
                    </a:lnTo>
                    <a:lnTo>
                      <a:pt x="62678" y="73150"/>
                    </a:lnTo>
                    <a:lnTo>
                      <a:pt x="63773" y="71682"/>
                    </a:lnTo>
                    <a:lnTo>
                      <a:pt x="64618" y="70464"/>
                    </a:lnTo>
                    <a:lnTo>
                      <a:pt x="64942" y="69966"/>
                    </a:lnTo>
                    <a:lnTo>
                      <a:pt x="65191" y="69568"/>
                    </a:lnTo>
                    <a:lnTo>
                      <a:pt x="65340" y="69270"/>
                    </a:lnTo>
                    <a:lnTo>
                      <a:pt x="65390" y="69071"/>
                    </a:lnTo>
                    <a:lnTo>
                      <a:pt x="65489" y="67852"/>
                    </a:lnTo>
                    <a:lnTo>
                      <a:pt x="65613" y="65663"/>
                    </a:lnTo>
                    <a:lnTo>
                      <a:pt x="65937" y="59719"/>
                    </a:lnTo>
                    <a:lnTo>
                      <a:pt x="66335" y="51561"/>
                    </a:lnTo>
                    <a:lnTo>
                      <a:pt x="66633" y="49223"/>
                    </a:lnTo>
                    <a:lnTo>
                      <a:pt x="66882" y="46959"/>
                    </a:lnTo>
                    <a:lnTo>
                      <a:pt x="67081" y="44770"/>
                    </a:lnTo>
                    <a:lnTo>
                      <a:pt x="67205" y="42681"/>
                    </a:lnTo>
                    <a:lnTo>
                      <a:pt x="67305" y="40642"/>
                    </a:lnTo>
                    <a:lnTo>
                      <a:pt x="67379" y="38701"/>
                    </a:lnTo>
                    <a:lnTo>
                      <a:pt x="67379" y="36836"/>
                    </a:lnTo>
                    <a:lnTo>
                      <a:pt x="67354" y="35020"/>
                    </a:lnTo>
                    <a:lnTo>
                      <a:pt x="67305" y="33304"/>
                    </a:lnTo>
                    <a:lnTo>
                      <a:pt x="67230" y="31663"/>
                    </a:lnTo>
                    <a:lnTo>
                      <a:pt x="67106" y="30096"/>
                    </a:lnTo>
                    <a:lnTo>
                      <a:pt x="66956" y="28603"/>
                    </a:lnTo>
                    <a:lnTo>
                      <a:pt x="66807" y="27186"/>
                    </a:lnTo>
                    <a:lnTo>
                      <a:pt x="66633" y="25842"/>
                    </a:lnTo>
                    <a:lnTo>
                      <a:pt x="66434" y="24574"/>
                    </a:lnTo>
                    <a:lnTo>
                      <a:pt x="66235" y="23380"/>
                    </a:lnTo>
                    <a:lnTo>
                      <a:pt x="66011" y="22261"/>
                    </a:lnTo>
                    <a:lnTo>
                      <a:pt x="65787" y="21216"/>
                    </a:lnTo>
                    <a:lnTo>
                      <a:pt x="65539" y="20246"/>
                    </a:lnTo>
                    <a:lnTo>
                      <a:pt x="65315" y="19351"/>
                    </a:lnTo>
                    <a:lnTo>
                      <a:pt x="65091" y="18505"/>
                    </a:lnTo>
                    <a:lnTo>
                      <a:pt x="64867" y="17759"/>
                    </a:lnTo>
                    <a:lnTo>
                      <a:pt x="64444" y="16466"/>
                    </a:lnTo>
                    <a:lnTo>
                      <a:pt x="64071" y="15471"/>
                    </a:lnTo>
                    <a:lnTo>
                      <a:pt x="63773" y="14774"/>
                    </a:lnTo>
                    <a:lnTo>
                      <a:pt x="63499" y="14202"/>
                    </a:lnTo>
                    <a:lnTo>
                      <a:pt x="63002" y="13531"/>
                    </a:lnTo>
                    <a:lnTo>
                      <a:pt x="62479" y="12884"/>
                    </a:lnTo>
                    <a:lnTo>
                      <a:pt x="61957" y="12237"/>
                    </a:lnTo>
                    <a:lnTo>
                      <a:pt x="61410" y="11640"/>
                    </a:lnTo>
                    <a:lnTo>
                      <a:pt x="60888" y="11043"/>
                    </a:lnTo>
                    <a:lnTo>
                      <a:pt x="60316" y="10471"/>
                    </a:lnTo>
                    <a:lnTo>
                      <a:pt x="59744" y="9924"/>
                    </a:lnTo>
                    <a:lnTo>
                      <a:pt x="59171" y="9402"/>
                    </a:lnTo>
                    <a:lnTo>
                      <a:pt x="58599" y="8879"/>
                    </a:lnTo>
                    <a:lnTo>
                      <a:pt x="58002" y="8382"/>
                    </a:lnTo>
                    <a:lnTo>
                      <a:pt x="57430" y="7909"/>
                    </a:lnTo>
                    <a:lnTo>
                      <a:pt x="56833" y="7462"/>
                    </a:lnTo>
                    <a:lnTo>
                      <a:pt x="56212" y="7014"/>
                    </a:lnTo>
                    <a:lnTo>
                      <a:pt x="55615" y="6616"/>
                    </a:lnTo>
                    <a:lnTo>
                      <a:pt x="54993" y="6193"/>
                    </a:lnTo>
                    <a:lnTo>
                      <a:pt x="54371" y="5820"/>
                    </a:lnTo>
                    <a:lnTo>
                      <a:pt x="53774" y="5447"/>
                    </a:lnTo>
                    <a:lnTo>
                      <a:pt x="53152" y="5099"/>
                    </a:lnTo>
                    <a:lnTo>
                      <a:pt x="51909" y="4427"/>
                    </a:lnTo>
                    <a:lnTo>
                      <a:pt x="50665" y="3830"/>
                    </a:lnTo>
                    <a:lnTo>
                      <a:pt x="49422" y="3283"/>
                    </a:lnTo>
                    <a:lnTo>
                      <a:pt x="48203" y="2786"/>
                    </a:lnTo>
                    <a:lnTo>
                      <a:pt x="46984" y="2363"/>
                    </a:lnTo>
                    <a:lnTo>
                      <a:pt x="45790" y="1965"/>
                    </a:lnTo>
                    <a:lnTo>
                      <a:pt x="44621" y="1617"/>
                    </a:lnTo>
                    <a:lnTo>
                      <a:pt x="43502" y="1318"/>
                    </a:lnTo>
                    <a:lnTo>
                      <a:pt x="42408" y="1070"/>
                    </a:lnTo>
                    <a:lnTo>
                      <a:pt x="41338" y="846"/>
                    </a:lnTo>
                    <a:lnTo>
                      <a:pt x="40343" y="647"/>
                    </a:lnTo>
                    <a:lnTo>
                      <a:pt x="39373" y="497"/>
                    </a:lnTo>
                    <a:lnTo>
                      <a:pt x="38478" y="348"/>
                    </a:lnTo>
                    <a:lnTo>
                      <a:pt x="37632" y="249"/>
                    </a:lnTo>
                    <a:lnTo>
                      <a:pt x="36861" y="174"/>
                    </a:lnTo>
                    <a:lnTo>
                      <a:pt x="35543" y="75"/>
                    </a:lnTo>
                    <a:lnTo>
                      <a:pt x="34548" y="25"/>
                    </a:lnTo>
                    <a:lnTo>
                      <a:pt x="33901" y="0"/>
                    </a:lnTo>
                    <a:lnTo>
                      <a:pt x="33702" y="25"/>
                    </a:lnTo>
                    <a:lnTo>
                      <a:pt x="33478" y="0"/>
                    </a:lnTo>
                    <a:close/>
                  </a:path>
                </a:pathLst>
              </a:cu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pic>
        <p:nvPicPr>
          <p:cNvPr id="224" name="Google Shape;224;p14"/>
          <p:cNvPicPr preferRelativeResize="0"/>
          <p:nvPr/>
        </p:nvPicPr>
        <p:blipFill rotWithShape="1">
          <a:blip r:embed="rId3">
            <a:alphaModFix/>
          </a:blip>
          <a:srcRect b="0" l="0" r="0" t="0"/>
          <a:stretch/>
        </p:blipFill>
        <p:spPr>
          <a:xfrm>
            <a:off x="143550" y="2651750"/>
            <a:ext cx="1052275" cy="1052275"/>
          </a:xfrm>
          <a:prstGeom prst="rect">
            <a:avLst/>
          </a:prstGeom>
          <a:noFill/>
          <a:ln>
            <a:noFill/>
          </a:ln>
        </p:spPr>
      </p:pic>
      <p:pic>
        <p:nvPicPr>
          <p:cNvPr id="225" name="Google Shape;225;p14"/>
          <p:cNvPicPr preferRelativeResize="0"/>
          <p:nvPr/>
        </p:nvPicPr>
        <p:blipFill rotWithShape="1">
          <a:blip r:embed="rId4">
            <a:alphaModFix/>
          </a:blip>
          <a:srcRect b="0" l="0" r="0" t="0"/>
          <a:stretch/>
        </p:blipFill>
        <p:spPr>
          <a:xfrm>
            <a:off x="3699950" y="2727950"/>
            <a:ext cx="1265900" cy="12659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grpSp>
        <p:nvGrpSpPr>
          <p:cNvPr id="585" name="Google Shape;585;p32"/>
          <p:cNvGrpSpPr/>
          <p:nvPr/>
        </p:nvGrpSpPr>
        <p:grpSpPr>
          <a:xfrm>
            <a:off x="3296926" y="1035541"/>
            <a:ext cx="2550136" cy="3687818"/>
            <a:chOff x="3346589" y="1035541"/>
            <a:chExt cx="2550136" cy="3687818"/>
          </a:xfrm>
        </p:grpSpPr>
        <p:grpSp>
          <p:nvGrpSpPr>
            <p:cNvPr id="586" name="Google Shape;586;p32"/>
            <p:cNvGrpSpPr/>
            <p:nvPr/>
          </p:nvGrpSpPr>
          <p:grpSpPr>
            <a:xfrm>
              <a:off x="3346589" y="1035541"/>
              <a:ext cx="2450802" cy="3687818"/>
              <a:chOff x="3409938" y="1035450"/>
              <a:chExt cx="2324137" cy="3497219"/>
            </a:xfrm>
          </p:grpSpPr>
          <p:sp>
            <p:nvSpPr>
              <p:cNvPr id="587" name="Google Shape;587;p32"/>
              <p:cNvSpPr/>
              <p:nvPr/>
            </p:nvSpPr>
            <p:spPr>
              <a:xfrm>
                <a:off x="4164193" y="1113566"/>
                <a:ext cx="263849" cy="519204"/>
              </a:xfrm>
              <a:custGeom>
                <a:rect b="b" l="l" r="r" t="t"/>
                <a:pathLst>
                  <a:path extrusionOk="0" h="10209" w="5188">
                    <a:moveTo>
                      <a:pt x="731" y="1"/>
                    </a:moveTo>
                    <a:lnTo>
                      <a:pt x="590" y="14"/>
                    </a:lnTo>
                    <a:lnTo>
                      <a:pt x="449" y="52"/>
                    </a:lnTo>
                    <a:lnTo>
                      <a:pt x="321" y="116"/>
                    </a:lnTo>
                    <a:lnTo>
                      <a:pt x="218" y="206"/>
                    </a:lnTo>
                    <a:lnTo>
                      <a:pt x="129" y="321"/>
                    </a:lnTo>
                    <a:lnTo>
                      <a:pt x="65" y="436"/>
                    </a:lnTo>
                    <a:lnTo>
                      <a:pt x="13" y="577"/>
                    </a:lnTo>
                    <a:lnTo>
                      <a:pt x="1" y="731"/>
                    </a:lnTo>
                    <a:lnTo>
                      <a:pt x="1" y="4253"/>
                    </a:lnTo>
                    <a:lnTo>
                      <a:pt x="13" y="4394"/>
                    </a:lnTo>
                    <a:lnTo>
                      <a:pt x="65" y="4535"/>
                    </a:lnTo>
                    <a:lnTo>
                      <a:pt x="129" y="4650"/>
                    </a:lnTo>
                    <a:lnTo>
                      <a:pt x="218" y="4765"/>
                    </a:lnTo>
                    <a:lnTo>
                      <a:pt x="321" y="4855"/>
                    </a:lnTo>
                    <a:lnTo>
                      <a:pt x="449" y="4919"/>
                    </a:lnTo>
                    <a:lnTo>
                      <a:pt x="590" y="4958"/>
                    </a:lnTo>
                    <a:lnTo>
                      <a:pt x="731" y="4970"/>
                    </a:lnTo>
                    <a:lnTo>
                      <a:pt x="3728" y="4970"/>
                    </a:lnTo>
                    <a:lnTo>
                      <a:pt x="3728" y="9479"/>
                    </a:lnTo>
                    <a:lnTo>
                      <a:pt x="3740" y="9632"/>
                    </a:lnTo>
                    <a:lnTo>
                      <a:pt x="3792" y="9761"/>
                    </a:lnTo>
                    <a:lnTo>
                      <a:pt x="3856" y="9889"/>
                    </a:lnTo>
                    <a:lnTo>
                      <a:pt x="3945" y="10004"/>
                    </a:lnTo>
                    <a:lnTo>
                      <a:pt x="4048" y="10081"/>
                    </a:lnTo>
                    <a:lnTo>
                      <a:pt x="4176" y="10158"/>
                    </a:lnTo>
                    <a:lnTo>
                      <a:pt x="4317" y="10196"/>
                    </a:lnTo>
                    <a:lnTo>
                      <a:pt x="4458" y="10209"/>
                    </a:lnTo>
                    <a:lnTo>
                      <a:pt x="4611" y="10196"/>
                    </a:lnTo>
                    <a:lnTo>
                      <a:pt x="4739" y="10158"/>
                    </a:lnTo>
                    <a:lnTo>
                      <a:pt x="4868" y="10081"/>
                    </a:lnTo>
                    <a:lnTo>
                      <a:pt x="4970" y="10004"/>
                    </a:lnTo>
                    <a:lnTo>
                      <a:pt x="5060" y="9889"/>
                    </a:lnTo>
                    <a:lnTo>
                      <a:pt x="5137" y="9761"/>
                    </a:lnTo>
                    <a:lnTo>
                      <a:pt x="5175" y="9632"/>
                    </a:lnTo>
                    <a:lnTo>
                      <a:pt x="5188" y="9479"/>
                    </a:lnTo>
                    <a:lnTo>
                      <a:pt x="5188" y="4253"/>
                    </a:lnTo>
                    <a:lnTo>
                      <a:pt x="5175" y="4099"/>
                    </a:lnTo>
                    <a:lnTo>
                      <a:pt x="5137" y="3959"/>
                    </a:lnTo>
                    <a:lnTo>
                      <a:pt x="5060" y="3843"/>
                    </a:lnTo>
                    <a:lnTo>
                      <a:pt x="4970" y="3728"/>
                    </a:lnTo>
                    <a:lnTo>
                      <a:pt x="4868" y="3638"/>
                    </a:lnTo>
                    <a:lnTo>
                      <a:pt x="4739" y="3574"/>
                    </a:lnTo>
                    <a:lnTo>
                      <a:pt x="4611" y="3536"/>
                    </a:lnTo>
                    <a:lnTo>
                      <a:pt x="4458" y="3523"/>
                    </a:lnTo>
                    <a:lnTo>
                      <a:pt x="1461" y="3523"/>
                    </a:lnTo>
                    <a:lnTo>
                      <a:pt x="1461" y="731"/>
                    </a:lnTo>
                    <a:lnTo>
                      <a:pt x="1448" y="577"/>
                    </a:lnTo>
                    <a:lnTo>
                      <a:pt x="1409" y="436"/>
                    </a:lnTo>
                    <a:lnTo>
                      <a:pt x="1333" y="321"/>
                    </a:lnTo>
                    <a:lnTo>
                      <a:pt x="1243" y="206"/>
                    </a:lnTo>
                    <a:lnTo>
                      <a:pt x="1140" y="116"/>
                    </a:lnTo>
                    <a:lnTo>
                      <a:pt x="1012" y="52"/>
                    </a:lnTo>
                    <a:lnTo>
                      <a:pt x="884" y="14"/>
                    </a:lnTo>
                    <a:lnTo>
                      <a:pt x="73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32"/>
              <p:cNvSpPr/>
              <p:nvPr/>
            </p:nvSpPr>
            <p:spPr>
              <a:xfrm>
                <a:off x="4535497" y="1224993"/>
                <a:ext cx="73642" cy="407775"/>
              </a:xfrm>
              <a:custGeom>
                <a:rect b="b" l="l" r="r" t="t"/>
                <a:pathLst>
                  <a:path extrusionOk="0" h="8018" w="1448">
                    <a:moveTo>
                      <a:pt x="717" y="0"/>
                    </a:moveTo>
                    <a:lnTo>
                      <a:pt x="576" y="13"/>
                    </a:lnTo>
                    <a:lnTo>
                      <a:pt x="436" y="51"/>
                    </a:lnTo>
                    <a:lnTo>
                      <a:pt x="320" y="115"/>
                    </a:lnTo>
                    <a:lnTo>
                      <a:pt x="205" y="205"/>
                    </a:lnTo>
                    <a:lnTo>
                      <a:pt x="115" y="320"/>
                    </a:lnTo>
                    <a:lnTo>
                      <a:pt x="51" y="436"/>
                    </a:lnTo>
                    <a:lnTo>
                      <a:pt x="13" y="576"/>
                    </a:lnTo>
                    <a:lnTo>
                      <a:pt x="0" y="717"/>
                    </a:lnTo>
                    <a:lnTo>
                      <a:pt x="0" y="7288"/>
                    </a:lnTo>
                    <a:lnTo>
                      <a:pt x="13" y="7441"/>
                    </a:lnTo>
                    <a:lnTo>
                      <a:pt x="51" y="7570"/>
                    </a:lnTo>
                    <a:lnTo>
                      <a:pt x="115" y="7698"/>
                    </a:lnTo>
                    <a:lnTo>
                      <a:pt x="205" y="7813"/>
                    </a:lnTo>
                    <a:lnTo>
                      <a:pt x="320" y="7890"/>
                    </a:lnTo>
                    <a:lnTo>
                      <a:pt x="436" y="7967"/>
                    </a:lnTo>
                    <a:lnTo>
                      <a:pt x="576" y="8005"/>
                    </a:lnTo>
                    <a:lnTo>
                      <a:pt x="717" y="8018"/>
                    </a:lnTo>
                    <a:lnTo>
                      <a:pt x="871" y="8005"/>
                    </a:lnTo>
                    <a:lnTo>
                      <a:pt x="1012" y="7967"/>
                    </a:lnTo>
                    <a:lnTo>
                      <a:pt x="1127" y="7890"/>
                    </a:lnTo>
                    <a:lnTo>
                      <a:pt x="1242" y="7813"/>
                    </a:lnTo>
                    <a:lnTo>
                      <a:pt x="1332" y="7698"/>
                    </a:lnTo>
                    <a:lnTo>
                      <a:pt x="1396" y="7570"/>
                    </a:lnTo>
                    <a:lnTo>
                      <a:pt x="1435" y="7441"/>
                    </a:lnTo>
                    <a:lnTo>
                      <a:pt x="1447" y="7288"/>
                    </a:lnTo>
                    <a:lnTo>
                      <a:pt x="1447" y="717"/>
                    </a:lnTo>
                    <a:lnTo>
                      <a:pt x="1435" y="576"/>
                    </a:lnTo>
                    <a:lnTo>
                      <a:pt x="1396" y="436"/>
                    </a:lnTo>
                    <a:lnTo>
                      <a:pt x="1332" y="320"/>
                    </a:lnTo>
                    <a:lnTo>
                      <a:pt x="1242" y="205"/>
                    </a:lnTo>
                    <a:lnTo>
                      <a:pt x="1127" y="115"/>
                    </a:lnTo>
                    <a:lnTo>
                      <a:pt x="1012" y="51"/>
                    </a:lnTo>
                    <a:lnTo>
                      <a:pt x="871" y="13"/>
                    </a:lnTo>
                    <a:lnTo>
                      <a:pt x="71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32"/>
              <p:cNvSpPr/>
              <p:nvPr/>
            </p:nvSpPr>
            <p:spPr>
              <a:xfrm>
                <a:off x="4707443" y="1069931"/>
                <a:ext cx="216297" cy="562840"/>
              </a:xfrm>
              <a:custGeom>
                <a:rect b="b" l="l" r="r" t="t"/>
                <a:pathLst>
                  <a:path extrusionOk="0" h="11067" w="4253">
                    <a:moveTo>
                      <a:pt x="3522" y="1"/>
                    </a:moveTo>
                    <a:lnTo>
                      <a:pt x="3369" y="14"/>
                    </a:lnTo>
                    <a:lnTo>
                      <a:pt x="3241" y="52"/>
                    </a:lnTo>
                    <a:lnTo>
                      <a:pt x="3113" y="116"/>
                    </a:lnTo>
                    <a:lnTo>
                      <a:pt x="3010" y="206"/>
                    </a:lnTo>
                    <a:lnTo>
                      <a:pt x="2921" y="321"/>
                    </a:lnTo>
                    <a:lnTo>
                      <a:pt x="2856" y="436"/>
                    </a:lnTo>
                    <a:lnTo>
                      <a:pt x="2805" y="577"/>
                    </a:lnTo>
                    <a:lnTo>
                      <a:pt x="2792" y="731"/>
                    </a:lnTo>
                    <a:lnTo>
                      <a:pt x="2792" y="6200"/>
                    </a:lnTo>
                    <a:lnTo>
                      <a:pt x="128" y="9914"/>
                    </a:lnTo>
                    <a:lnTo>
                      <a:pt x="64" y="10042"/>
                    </a:lnTo>
                    <a:lnTo>
                      <a:pt x="13" y="10183"/>
                    </a:lnTo>
                    <a:lnTo>
                      <a:pt x="0" y="10324"/>
                    </a:lnTo>
                    <a:lnTo>
                      <a:pt x="13" y="10465"/>
                    </a:lnTo>
                    <a:lnTo>
                      <a:pt x="39" y="10593"/>
                    </a:lnTo>
                    <a:lnTo>
                      <a:pt x="103" y="10721"/>
                    </a:lnTo>
                    <a:lnTo>
                      <a:pt x="192" y="10836"/>
                    </a:lnTo>
                    <a:lnTo>
                      <a:pt x="308" y="10939"/>
                    </a:lnTo>
                    <a:lnTo>
                      <a:pt x="397" y="10990"/>
                    </a:lnTo>
                    <a:lnTo>
                      <a:pt x="513" y="11041"/>
                    </a:lnTo>
                    <a:lnTo>
                      <a:pt x="615" y="11067"/>
                    </a:lnTo>
                    <a:lnTo>
                      <a:pt x="807" y="11067"/>
                    </a:lnTo>
                    <a:lnTo>
                      <a:pt x="897" y="11054"/>
                    </a:lnTo>
                    <a:lnTo>
                      <a:pt x="974" y="11028"/>
                    </a:lnTo>
                    <a:lnTo>
                      <a:pt x="1051" y="10990"/>
                    </a:lnTo>
                    <a:lnTo>
                      <a:pt x="1127" y="10952"/>
                    </a:lnTo>
                    <a:lnTo>
                      <a:pt x="1204" y="10900"/>
                    </a:lnTo>
                    <a:lnTo>
                      <a:pt x="1268" y="10836"/>
                    </a:lnTo>
                    <a:lnTo>
                      <a:pt x="1320" y="10759"/>
                    </a:lnTo>
                    <a:lnTo>
                      <a:pt x="4112" y="6866"/>
                    </a:lnTo>
                    <a:lnTo>
                      <a:pt x="4176" y="6763"/>
                    </a:lnTo>
                    <a:lnTo>
                      <a:pt x="4214" y="6661"/>
                    </a:lnTo>
                    <a:lnTo>
                      <a:pt x="4240" y="6546"/>
                    </a:lnTo>
                    <a:lnTo>
                      <a:pt x="4253" y="6443"/>
                    </a:lnTo>
                    <a:lnTo>
                      <a:pt x="4253" y="731"/>
                    </a:lnTo>
                    <a:lnTo>
                      <a:pt x="4240" y="577"/>
                    </a:lnTo>
                    <a:lnTo>
                      <a:pt x="4189" y="436"/>
                    </a:lnTo>
                    <a:lnTo>
                      <a:pt x="4124" y="321"/>
                    </a:lnTo>
                    <a:lnTo>
                      <a:pt x="4035" y="206"/>
                    </a:lnTo>
                    <a:lnTo>
                      <a:pt x="3932" y="116"/>
                    </a:lnTo>
                    <a:lnTo>
                      <a:pt x="3804" y="52"/>
                    </a:lnTo>
                    <a:lnTo>
                      <a:pt x="3663" y="14"/>
                    </a:lnTo>
                    <a:lnTo>
                      <a:pt x="352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32"/>
              <p:cNvSpPr/>
              <p:nvPr/>
            </p:nvSpPr>
            <p:spPr>
              <a:xfrm>
                <a:off x="4620784" y="3791379"/>
                <a:ext cx="1030526" cy="508117"/>
              </a:xfrm>
              <a:custGeom>
                <a:rect b="b" l="l" r="r" t="t"/>
                <a:pathLst>
                  <a:path extrusionOk="0" h="9991" w="20263">
                    <a:moveTo>
                      <a:pt x="731" y="0"/>
                    </a:moveTo>
                    <a:lnTo>
                      <a:pt x="590" y="13"/>
                    </a:lnTo>
                    <a:lnTo>
                      <a:pt x="449" y="51"/>
                    </a:lnTo>
                    <a:lnTo>
                      <a:pt x="321" y="128"/>
                    </a:lnTo>
                    <a:lnTo>
                      <a:pt x="219" y="218"/>
                    </a:lnTo>
                    <a:lnTo>
                      <a:pt x="129" y="320"/>
                    </a:lnTo>
                    <a:lnTo>
                      <a:pt x="65" y="448"/>
                    </a:lnTo>
                    <a:lnTo>
                      <a:pt x="14" y="577"/>
                    </a:lnTo>
                    <a:lnTo>
                      <a:pt x="1" y="730"/>
                    </a:lnTo>
                    <a:lnTo>
                      <a:pt x="1" y="9260"/>
                    </a:lnTo>
                    <a:lnTo>
                      <a:pt x="14" y="9401"/>
                    </a:lnTo>
                    <a:lnTo>
                      <a:pt x="65" y="9542"/>
                    </a:lnTo>
                    <a:lnTo>
                      <a:pt x="129" y="9670"/>
                    </a:lnTo>
                    <a:lnTo>
                      <a:pt x="219" y="9773"/>
                    </a:lnTo>
                    <a:lnTo>
                      <a:pt x="321" y="9862"/>
                    </a:lnTo>
                    <a:lnTo>
                      <a:pt x="449" y="9926"/>
                    </a:lnTo>
                    <a:lnTo>
                      <a:pt x="590" y="9978"/>
                    </a:lnTo>
                    <a:lnTo>
                      <a:pt x="731" y="9990"/>
                    </a:lnTo>
                    <a:lnTo>
                      <a:pt x="19533" y="9990"/>
                    </a:lnTo>
                    <a:lnTo>
                      <a:pt x="19674" y="9978"/>
                    </a:lnTo>
                    <a:lnTo>
                      <a:pt x="19815" y="9926"/>
                    </a:lnTo>
                    <a:lnTo>
                      <a:pt x="19943" y="9862"/>
                    </a:lnTo>
                    <a:lnTo>
                      <a:pt x="20045" y="9773"/>
                    </a:lnTo>
                    <a:lnTo>
                      <a:pt x="20135" y="9670"/>
                    </a:lnTo>
                    <a:lnTo>
                      <a:pt x="20199" y="9542"/>
                    </a:lnTo>
                    <a:lnTo>
                      <a:pt x="20237" y="9401"/>
                    </a:lnTo>
                    <a:lnTo>
                      <a:pt x="20263" y="9260"/>
                    </a:lnTo>
                    <a:lnTo>
                      <a:pt x="20237" y="9107"/>
                    </a:lnTo>
                    <a:lnTo>
                      <a:pt x="20199" y="8979"/>
                    </a:lnTo>
                    <a:lnTo>
                      <a:pt x="20135" y="8850"/>
                    </a:lnTo>
                    <a:lnTo>
                      <a:pt x="20045" y="8748"/>
                    </a:lnTo>
                    <a:lnTo>
                      <a:pt x="19943" y="8658"/>
                    </a:lnTo>
                    <a:lnTo>
                      <a:pt x="19815" y="8582"/>
                    </a:lnTo>
                    <a:lnTo>
                      <a:pt x="19674" y="8543"/>
                    </a:lnTo>
                    <a:lnTo>
                      <a:pt x="19533" y="8530"/>
                    </a:lnTo>
                    <a:lnTo>
                      <a:pt x="1461" y="8530"/>
                    </a:lnTo>
                    <a:lnTo>
                      <a:pt x="1461" y="730"/>
                    </a:lnTo>
                    <a:lnTo>
                      <a:pt x="1448" y="577"/>
                    </a:lnTo>
                    <a:lnTo>
                      <a:pt x="1410" y="448"/>
                    </a:lnTo>
                    <a:lnTo>
                      <a:pt x="1333" y="320"/>
                    </a:lnTo>
                    <a:lnTo>
                      <a:pt x="1243" y="218"/>
                    </a:lnTo>
                    <a:lnTo>
                      <a:pt x="1141" y="128"/>
                    </a:lnTo>
                    <a:lnTo>
                      <a:pt x="1013" y="51"/>
                    </a:lnTo>
                    <a:lnTo>
                      <a:pt x="885" y="13"/>
                    </a:lnTo>
                    <a:lnTo>
                      <a:pt x="7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32"/>
              <p:cNvSpPr/>
              <p:nvPr/>
            </p:nvSpPr>
            <p:spPr>
              <a:xfrm>
                <a:off x="4449498" y="3807653"/>
                <a:ext cx="1201814" cy="691153"/>
              </a:xfrm>
              <a:custGeom>
                <a:rect b="b" l="l" r="r" t="t"/>
                <a:pathLst>
                  <a:path extrusionOk="0" h="13590" w="23631">
                    <a:moveTo>
                      <a:pt x="730" y="0"/>
                    </a:moveTo>
                    <a:lnTo>
                      <a:pt x="577" y="13"/>
                    </a:lnTo>
                    <a:lnTo>
                      <a:pt x="449" y="52"/>
                    </a:lnTo>
                    <a:lnTo>
                      <a:pt x="321" y="128"/>
                    </a:lnTo>
                    <a:lnTo>
                      <a:pt x="205" y="218"/>
                    </a:lnTo>
                    <a:lnTo>
                      <a:pt x="129" y="321"/>
                    </a:lnTo>
                    <a:lnTo>
                      <a:pt x="52" y="449"/>
                    </a:lnTo>
                    <a:lnTo>
                      <a:pt x="13" y="577"/>
                    </a:lnTo>
                    <a:lnTo>
                      <a:pt x="0" y="730"/>
                    </a:lnTo>
                    <a:lnTo>
                      <a:pt x="0" y="12860"/>
                    </a:lnTo>
                    <a:lnTo>
                      <a:pt x="13" y="13000"/>
                    </a:lnTo>
                    <a:lnTo>
                      <a:pt x="52" y="13141"/>
                    </a:lnTo>
                    <a:lnTo>
                      <a:pt x="129" y="13269"/>
                    </a:lnTo>
                    <a:lnTo>
                      <a:pt x="205" y="13372"/>
                    </a:lnTo>
                    <a:lnTo>
                      <a:pt x="321" y="13462"/>
                    </a:lnTo>
                    <a:lnTo>
                      <a:pt x="449" y="13526"/>
                    </a:lnTo>
                    <a:lnTo>
                      <a:pt x="577" y="13577"/>
                    </a:lnTo>
                    <a:lnTo>
                      <a:pt x="730" y="13590"/>
                    </a:lnTo>
                    <a:lnTo>
                      <a:pt x="22901" y="13590"/>
                    </a:lnTo>
                    <a:lnTo>
                      <a:pt x="23042" y="13577"/>
                    </a:lnTo>
                    <a:lnTo>
                      <a:pt x="23183" y="13526"/>
                    </a:lnTo>
                    <a:lnTo>
                      <a:pt x="23311" y="13462"/>
                    </a:lnTo>
                    <a:lnTo>
                      <a:pt x="23413" y="13372"/>
                    </a:lnTo>
                    <a:lnTo>
                      <a:pt x="23503" y="13269"/>
                    </a:lnTo>
                    <a:lnTo>
                      <a:pt x="23567" y="13141"/>
                    </a:lnTo>
                    <a:lnTo>
                      <a:pt x="23605" y="13000"/>
                    </a:lnTo>
                    <a:lnTo>
                      <a:pt x="23631" y="12860"/>
                    </a:lnTo>
                    <a:lnTo>
                      <a:pt x="23605" y="12706"/>
                    </a:lnTo>
                    <a:lnTo>
                      <a:pt x="23567" y="12578"/>
                    </a:lnTo>
                    <a:lnTo>
                      <a:pt x="23503" y="12450"/>
                    </a:lnTo>
                    <a:lnTo>
                      <a:pt x="23413" y="12347"/>
                    </a:lnTo>
                    <a:lnTo>
                      <a:pt x="23311" y="12258"/>
                    </a:lnTo>
                    <a:lnTo>
                      <a:pt x="23183" y="12181"/>
                    </a:lnTo>
                    <a:lnTo>
                      <a:pt x="23042" y="12142"/>
                    </a:lnTo>
                    <a:lnTo>
                      <a:pt x="22901" y="12129"/>
                    </a:lnTo>
                    <a:lnTo>
                      <a:pt x="1461" y="12129"/>
                    </a:lnTo>
                    <a:lnTo>
                      <a:pt x="1461" y="730"/>
                    </a:lnTo>
                    <a:lnTo>
                      <a:pt x="1435" y="577"/>
                    </a:lnTo>
                    <a:lnTo>
                      <a:pt x="1396" y="449"/>
                    </a:lnTo>
                    <a:lnTo>
                      <a:pt x="1332" y="321"/>
                    </a:lnTo>
                    <a:lnTo>
                      <a:pt x="1243" y="218"/>
                    </a:lnTo>
                    <a:lnTo>
                      <a:pt x="1128" y="128"/>
                    </a:lnTo>
                    <a:lnTo>
                      <a:pt x="1012" y="52"/>
                    </a:lnTo>
                    <a:lnTo>
                      <a:pt x="871" y="13"/>
                    </a:lnTo>
                    <a:lnTo>
                      <a:pt x="73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32"/>
              <p:cNvSpPr/>
              <p:nvPr/>
            </p:nvSpPr>
            <p:spPr>
              <a:xfrm>
                <a:off x="4792781" y="3791379"/>
                <a:ext cx="858525" cy="308807"/>
              </a:xfrm>
              <a:custGeom>
                <a:rect b="b" l="l" r="r" t="t"/>
                <a:pathLst>
                  <a:path extrusionOk="0" h="6072" w="16881">
                    <a:moveTo>
                      <a:pt x="730" y="0"/>
                    </a:moveTo>
                    <a:lnTo>
                      <a:pt x="577" y="26"/>
                    </a:lnTo>
                    <a:lnTo>
                      <a:pt x="436" y="64"/>
                    </a:lnTo>
                    <a:lnTo>
                      <a:pt x="320" y="128"/>
                    </a:lnTo>
                    <a:lnTo>
                      <a:pt x="205" y="218"/>
                    </a:lnTo>
                    <a:lnTo>
                      <a:pt x="115" y="333"/>
                    </a:lnTo>
                    <a:lnTo>
                      <a:pt x="51" y="448"/>
                    </a:lnTo>
                    <a:lnTo>
                      <a:pt x="13" y="589"/>
                    </a:lnTo>
                    <a:lnTo>
                      <a:pt x="0" y="730"/>
                    </a:lnTo>
                    <a:lnTo>
                      <a:pt x="0" y="5341"/>
                    </a:lnTo>
                    <a:lnTo>
                      <a:pt x="13" y="5482"/>
                    </a:lnTo>
                    <a:lnTo>
                      <a:pt x="51" y="5623"/>
                    </a:lnTo>
                    <a:lnTo>
                      <a:pt x="115" y="5751"/>
                    </a:lnTo>
                    <a:lnTo>
                      <a:pt x="205" y="5853"/>
                    </a:lnTo>
                    <a:lnTo>
                      <a:pt x="320" y="5943"/>
                    </a:lnTo>
                    <a:lnTo>
                      <a:pt x="436" y="6007"/>
                    </a:lnTo>
                    <a:lnTo>
                      <a:pt x="577" y="6058"/>
                    </a:lnTo>
                    <a:lnTo>
                      <a:pt x="730" y="6071"/>
                    </a:lnTo>
                    <a:lnTo>
                      <a:pt x="16151" y="6071"/>
                    </a:lnTo>
                    <a:lnTo>
                      <a:pt x="16292" y="6058"/>
                    </a:lnTo>
                    <a:lnTo>
                      <a:pt x="16433" y="6007"/>
                    </a:lnTo>
                    <a:lnTo>
                      <a:pt x="16561" y="5943"/>
                    </a:lnTo>
                    <a:lnTo>
                      <a:pt x="16663" y="5853"/>
                    </a:lnTo>
                    <a:lnTo>
                      <a:pt x="16753" y="5751"/>
                    </a:lnTo>
                    <a:lnTo>
                      <a:pt x="16817" y="5623"/>
                    </a:lnTo>
                    <a:lnTo>
                      <a:pt x="16855" y="5482"/>
                    </a:lnTo>
                    <a:lnTo>
                      <a:pt x="16881" y="5341"/>
                    </a:lnTo>
                    <a:lnTo>
                      <a:pt x="16855" y="5187"/>
                    </a:lnTo>
                    <a:lnTo>
                      <a:pt x="16817" y="5059"/>
                    </a:lnTo>
                    <a:lnTo>
                      <a:pt x="16753" y="4931"/>
                    </a:lnTo>
                    <a:lnTo>
                      <a:pt x="16663" y="4829"/>
                    </a:lnTo>
                    <a:lnTo>
                      <a:pt x="16561" y="4739"/>
                    </a:lnTo>
                    <a:lnTo>
                      <a:pt x="16433" y="4662"/>
                    </a:lnTo>
                    <a:lnTo>
                      <a:pt x="16292" y="4624"/>
                    </a:lnTo>
                    <a:lnTo>
                      <a:pt x="16151" y="4611"/>
                    </a:lnTo>
                    <a:lnTo>
                      <a:pt x="1460" y="4611"/>
                    </a:lnTo>
                    <a:lnTo>
                      <a:pt x="1460" y="730"/>
                    </a:lnTo>
                    <a:lnTo>
                      <a:pt x="1435" y="589"/>
                    </a:lnTo>
                    <a:lnTo>
                      <a:pt x="1396" y="448"/>
                    </a:lnTo>
                    <a:lnTo>
                      <a:pt x="1332" y="333"/>
                    </a:lnTo>
                    <a:lnTo>
                      <a:pt x="1243" y="218"/>
                    </a:lnTo>
                    <a:lnTo>
                      <a:pt x="1127" y="128"/>
                    </a:lnTo>
                    <a:lnTo>
                      <a:pt x="1012" y="64"/>
                    </a:lnTo>
                    <a:lnTo>
                      <a:pt x="871" y="26"/>
                    </a:lnTo>
                    <a:lnTo>
                      <a:pt x="73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32"/>
              <p:cNvSpPr/>
              <p:nvPr/>
            </p:nvSpPr>
            <p:spPr>
              <a:xfrm>
                <a:off x="3409938" y="1689417"/>
                <a:ext cx="2324137" cy="1839516"/>
              </a:xfrm>
              <a:custGeom>
                <a:rect b="b" l="l" r="r" t="t"/>
                <a:pathLst>
                  <a:path extrusionOk="0" h="36170" w="45699">
                    <a:moveTo>
                      <a:pt x="0" y="0"/>
                    </a:moveTo>
                    <a:lnTo>
                      <a:pt x="0" y="36170"/>
                    </a:lnTo>
                    <a:lnTo>
                      <a:pt x="45699" y="36170"/>
                    </a:lnTo>
                    <a:lnTo>
                      <a:pt x="456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32"/>
              <p:cNvSpPr/>
              <p:nvPr/>
            </p:nvSpPr>
            <p:spPr>
              <a:xfrm>
                <a:off x="3604007" y="1882876"/>
                <a:ext cx="1936603" cy="1452592"/>
              </a:xfrm>
              <a:custGeom>
                <a:rect b="b" l="l" r="r" t="t"/>
                <a:pathLst>
                  <a:path extrusionOk="0" h="28562" w="38079">
                    <a:moveTo>
                      <a:pt x="1" y="0"/>
                    </a:moveTo>
                    <a:lnTo>
                      <a:pt x="1" y="28562"/>
                    </a:lnTo>
                    <a:lnTo>
                      <a:pt x="38079" y="28562"/>
                    </a:lnTo>
                    <a:lnTo>
                      <a:pt x="3807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32"/>
              <p:cNvSpPr/>
              <p:nvPr/>
            </p:nvSpPr>
            <p:spPr>
              <a:xfrm>
                <a:off x="3681512" y="1936276"/>
                <a:ext cx="1781589" cy="1345791"/>
              </a:xfrm>
              <a:custGeom>
                <a:rect b="b" l="l" r="r" t="t"/>
                <a:pathLst>
                  <a:path extrusionOk="0" h="26462" w="35031">
                    <a:moveTo>
                      <a:pt x="1" y="0"/>
                    </a:moveTo>
                    <a:lnTo>
                      <a:pt x="1" y="26461"/>
                    </a:lnTo>
                    <a:lnTo>
                      <a:pt x="35030" y="26461"/>
                    </a:lnTo>
                    <a:lnTo>
                      <a:pt x="3503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32"/>
              <p:cNvSpPr/>
              <p:nvPr/>
            </p:nvSpPr>
            <p:spPr>
              <a:xfrm>
                <a:off x="4155750" y="3528856"/>
                <a:ext cx="833148" cy="89306"/>
              </a:xfrm>
              <a:custGeom>
                <a:rect b="b" l="l" r="r" t="t"/>
                <a:pathLst>
                  <a:path extrusionOk="0" h="1756" w="16382">
                    <a:moveTo>
                      <a:pt x="0" y="1"/>
                    </a:moveTo>
                    <a:lnTo>
                      <a:pt x="3433" y="1755"/>
                    </a:lnTo>
                    <a:lnTo>
                      <a:pt x="12949" y="1755"/>
                    </a:lnTo>
                    <a:lnTo>
                      <a:pt x="1638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32"/>
              <p:cNvSpPr/>
              <p:nvPr/>
            </p:nvSpPr>
            <p:spPr>
              <a:xfrm>
                <a:off x="4233256" y="3699531"/>
                <a:ext cx="678134" cy="89255"/>
              </a:xfrm>
              <a:custGeom>
                <a:rect b="b" l="l" r="r" t="t"/>
                <a:pathLst>
                  <a:path extrusionOk="0" h="1755" w="13334">
                    <a:moveTo>
                      <a:pt x="1909" y="0"/>
                    </a:moveTo>
                    <a:lnTo>
                      <a:pt x="0" y="1755"/>
                    </a:lnTo>
                    <a:lnTo>
                      <a:pt x="13333" y="1755"/>
                    </a:lnTo>
                    <a:lnTo>
                      <a:pt x="1142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32"/>
              <p:cNvSpPr/>
              <p:nvPr/>
            </p:nvSpPr>
            <p:spPr>
              <a:xfrm>
                <a:off x="4330290" y="3618110"/>
                <a:ext cx="483401" cy="81474"/>
              </a:xfrm>
              <a:custGeom>
                <a:rect b="b" l="l" r="r" t="t"/>
                <a:pathLst>
                  <a:path extrusionOk="0" h="1602" w="9505">
                    <a:moveTo>
                      <a:pt x="1" y="0"/>
                    </a:moveTo>
                    <a:lnTo>
                      <a:pt x="1" y="1601"/>
                    </a:lnTo>
                    <a:lnTo>
                      <a:pt x="9504" y="1601"/>
                    </a:lnTo>
                    <a:lnTo>
                      <a:pt x="95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32"/>
              <p:cNvSpPr/>
              <p:nvPr/>
            </p:nvSpPr>
            <p:spPr>
              <a:xfrm>
                <a:off x="4255379" y="1595587"/>
                <a:ext cx="633837" cy="93883"/>
              </a:xfrm>
              <a:custGeom>
                <a:rect b="b" l="l" r="r" t="t"/>
                <a:pathLst>
                  <a:path extrusionOk="0" h="1846" w="12463">
                    <a:moveTo>
                      <a:pt x="1704" y="1"/>
                    </a:moveTo>
                    <a:lnTo>
                      <a:pt x="1538" y="14"/>
                    </a:lnTo>
                    <a:lnTo>
                      <a:pt x="1358" y="39"/>
                    </a:lnTo>
                    <a:lnTo>
                      <a:pt x="1205" y="78"/>
                    </a:lnTo>
                    <a:lnTo>
                      <a:pt x="1038" y="142"/>
                    </a:lnTo>
                    <a:lnTo>
                      <a:pt x="897" y="206"/>
                    </a:lnTo>
                    <a:lnTo>
                      <a:pt x="756" y="295"/>
                    </a:lnTo>
                    <a:lnTo>
                      <a:pt x="615" y="398"/>
                    </a:lnTo>
                    <a:lnTo>
                      <a:pt x="500" y="500"/>
                    </a:lnTo>
                    <a:lnTo>
                      <a:pt x="385" y="628"/>
                    </a:lnTo>
                    <a:lnTo>
                      <a:pt x="295" y="756"/>
                    </a:lnTo>
                    <a:lnTo>
                      <a:pt x="206" y="897"/>
                    </a:lnTo>
                    <a:lnTo>
                      <a:pt x="129" y="1051"/>
                    </a:lnTo>
                    <a:lnTo>
                      <a:pt x="78" y="1205"/>
                    </a:lnTo>
                    <a:lnTo>
                      <a:pt x="39" y="1371"/>
                    </a:lnTo>
                    <a:lnTo>
                      <a:pt x="13" y="1538"/>
                    </a:lnTo>
                    <a:lnTo>
                      <a:pt x="1" y="1717"/>
                    </a:lnTo>
                    <a:lnTo>
                      <a:pt x="1" y="1845"/>
                    </a:lnTo>
                    <a:lnTo>
                      <a:pt x="12463" y="1845"/>
                    </a:lnTo>
                    <a:lnTo>
                      <a:pt x="12463" y="1717"/>
                    </a:lnTo>
                    <a:lnTo>
                      <a:pt x="12450" y="1538"/>
                    </a:lnTo>
                    <a:lnTo>
                      <a:pt x="12424" y="1371"/>
                    </a:lnTo>
                    <a:lnTo>
                      <a:pt x="12386" y="1205"/>
                    </a:lnTo>
                    <a:lnTo>
                      <a:pt x="12322" y="1051"/>
                    </a:lnTo>
                    <a:lnTo>
                      <a:pt x="12258" y="897"/>
                    </a:lnTo>
                    <a:lnTo>
                      <a:pt x="12168" y="756"/>
                    </a:lnTo>
                    <a:lnTo>
                      <a:pt x="12066" y="628"/>
                    </a:lnTo>
                    <a:lnTo>
                      <a:pt x="11963" y="500"/>
                    </a:lnTo>
                    <a:lnTo>
                      <a:pt x="11835" y="398"/>
                    </a:lnTo>
                    <a:lnTo>
                      <a:pt x="11707" y="295"/>
                    </a:lnTo>
                    <a:lnTo>
                      <a:pt x="11566" y="206"/>
                    </a:lnTo>
                    <a:lnTo>
                      <a:pt x="11412" y="142"/>
                    </a:lnTo>
                    <a:lnTo>
                      <a:pt x="11259" y="78"/>
                    </a:lnTo>
                    <a:lnTo>
                      <a:pt x="11092" y="39"/>
                    </a:lnTo>
                    <a:lnTo>
                      <a:pt x="10926" y="14"/>
                    </a:lnTo>
                    <a:lnTo>
                      <a:pt x="107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32"/>
              <p:cNvSpPr/>
              <p:nvPr/>
            </p:nvSpPr>
            <p:spPr>
              <a:xfrm>
                <a:off x="4714614" y="2808470"/>
                <a:ext cx="323759" cy="233232"/>
              </a:xfrm>
              <a:custGeom>
                <a:rect b="b" l="l" r="r" t="t"/>
                <a:pathLst>
                  <a:path extrusionOk="0" h="4586" w="6366">
                    <a:moveTo>
                      <a:pt x="487" y="0"/>
                    </a:moveTo>
                    <a:lnTo>
                      <a:pt x="384" y="13"/>
                    </a:lnTo>
                    <a:lnTo>
                      <a:pt x="295" y="39"/>
                    </a:lnTo>
                    <a:lnTo>
                      <a:pt x="218" y="90"/>
                    </a:lnTo>
                    <a:lnTo>
                      <a:pt x="141" y="141"/>
                    </a:lnTo>
                    <a:lnTo>
                      <a:pt x="90" y="218"/>
                    </a:lnTo>
                    <a:lnTo>
                      <a:pt x="39" y="295"/>
                    </a:lnTo>
                    <a:lnTo>
                      <a:pt x="13" y="397"/>
                    </a:lnTo>
                    <a:lnTo>
                      <a:pt x="0" y="487"/>
                    </a:lnTo>
                    <a:lnTo>
                      <a:pt x="0" y="4099"/>
                    </a:lnTo>
                    <a:lnTo>
                      <a:pt x="13" y="4201"/>
                    </a:lnTo>
                    <a:lnTo>
                      <a:pt x="39" y="4291"/>
                    </a:lnTo>
                    <a:lnTo>
                      <a:pt x="90" y="4368"/>
                    </a:lnTo>
                    <a:lnTo>
                      <a:pt x="141" y="4444"/>
                    </a:lnTo>
                    <a:lnTo>
                      <a:pt x="218" y="4496"/>
                    </a:lnTo>
                    <a:lnTo>
                      <a:pt x="295" y="4547"/>
                    </a:lnTo>
                    <a:lnTo>
                      <a:pt x="384" y="4573"/>
                    </a:lnTo>
                    <a:lnTo>
                      <a:pt x="487" y="4585"/>
                    </a:lnTo>
                    <a:lnTo>
                      <a:pt x="5879" y="4585"/>
                    </a:lnTo>
                    <a:lnTo>
                      <a:pt x="5981" y="4573"/>
                    </a:lnTo>
                    <a:lnTo>
                      <a:pt x="6071" y="4547"/>
                    </a:lnTo>
                    <a:lnTo>
                      <a:pt x="6148" y="4496"/>
                    </a:lnTo>
                    <a:lnTo>
                      <a:pt x="6225" y="4444"/>
                    </a:lnTo>
                    <a:lnTo>
                      <a:pt x="6289" y="4368"/>
                    </a:lnTo>
                    <a:lnTo>
                      <a:pt x="6327" y="4291"/>
                    </a:lnTo>
                    <a:lnTo>
                      <a:pt x="6353" y="4201"/>
                    </a:lnTo>
                    <a:lnTo>
                      <a:pt x="6366" y="4099"/>
                    </a:lnTo>
                    <a:lnTo>
                      <a:pt x="6353" y="3996"/>
                    </a:lnTo>
                    <a:lnTo>
                      <a:pt x="6327" y="3907"/>
                    </a:lnTo>
                    <a:lnTo>
                      <a:pt x="6289" y="3830"/>
                    </a:lnTo>
                    <a:lnTo>
                      <a:pt x="6225" y="3753"/>
                    </a:lnTo>
                    <a:lnTo>
                      <a:pt x="6148" y="3689"/>
                    </a:lnTo>
                    <a:lnTo>
                      <a:pt x="6071" y="3650"/>
                    </a:lnTo>
                    <a:lnTo>
                      <a:pt x="5981" y="3625"/>
                    </a:lnTo>
                    <a:lnTo>
                      <a:pt x="5879" y="3612"/>
                    </a:lnTo>
                    <a:lnTo>
                      <a:pt x="974" y="3612"/>
                    </a:lnTo>
                    <a:lnTo>
                      <a:pt x="974" y="487"/>
                    </a:lnTo>
                    <a:lnTo>
                      <a:pt x="961" y="397"/>
                    </a:lnTo>
                    <a:lnTo>
                      <a:pt x="935" y="295"/>
                    </a:lnTo>
                    <a:lnTo>
                      <a:pt x="897" y="218"/>
                    </a:lnTo>
                    <a:lnTo>
                      <a:pt x="833" y="141"/>
                    </a:lnTo>
                    <a:lnTo>
                      <a:pt x="756" y="90"/>
                    </a:lnTo>
                    <a:lnTo>
                      <a:pt x="679" y="39"/>
                    </a:lnTo>
                    <a:lnTo>
                      <a:pt x="589" y="13"/>
                    </a:lnTo>
                    <a:lnTo>
                      <a:pt x="487"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32"/>
              <p:cNvSpPr/>
              <p:nvPr/>
            </p:nvSpPr>
            <p:spPr>
              <a:xfrm>
                <a:off x="4691169" y="2173370"/>
                <a:ext cx="356359" cy="147232"/>
              </a:xfrm>
              <a:custGeom>
                <a:rect b="b" l="l" r="r" t="t"/>
                <a:pathLst>
                  <a:path extrusionOk="0" h="2895" w="7007">
                    <a:moveTo>
                      <a:pt x="2318" y="0"/>
                    </a:moveTo>
                    <a:lnTo>
                      <a:pt x="2229" y="26"/>
                    </a:lnTo>
                    <a:lnTo>
                      <a:pt x="2139" y="77"/>
                    </a:lnTo>
                    <a:lnTo>
                      <a:pt x="2075" y="141"/>
                    </a:lnTo>
                    <a:lnTo>
                      <a:pt x="141" y="2062"/>
                    </a:lnTo>
                    <a:lnTo>
                      <a:pt x="77" y="2139"/>
                    </a:lnTo>
                    <a:lnTo>
                      <a:pt x="39" y="2229"/>
                    </a:lnTo>
                    <a:lnTo>
                      <a:pt x="0" y="2319"/>
                    </a:lnTo>
                    <a:lnTo>
                      <a:pt x="0" y="2408"/>
                    </a:lnTo>
                    <a:lnTo>
                      <a:pt x="0" y="2498"/>
                    </a:lnTo>
                    <a:lnTo>
                      <a:pt x="39" y="2588"/>
                    </a:lnTo>
                    <a:lnTo>
                      <a:pt x="77" y="2677"/>
                    </a:lnTo>
                    <a:lnTo>
                      <a:pt x="141" y="2754"/>
                    </a:lnTo>
                    <a:lnTo>
                      <a:pt x="218" y="2818"/>
                    </a:lnTo>
                    <a:lnTo>
                      <a:pt x="295" y="2857"/>
                    </a:lnTo>
                    <a:lnTo>
                      <a:pt x="384" y="2882"/>
                    </a:lnTo>
                    <a:lnTo>
                      <a:pt x="487" y="2895"/>
                    </a:lnTo>
                    <a:lnTo>
                      <a:pt x="576" y="2882"/>
                    </a:lnTo>
                    <a:lnTo>
                      <a:pt x="666" y="2857"/>
                    </a:lnTo>
                    <a:lnTo>
                      <a:pt x="743" y="2818"/>
                    </a:lnTo>
                    <a:lnTo>
                      <a:pt x="820" y="2754"/>
                    </a:lnTo>
                    <a:lnTo>
                      <a:pt x="2613" y="961"/>
                    </a:lnTo>
                    <a:lnTo>
                      <a:pt x="6609" y="961"/>
                    </a:lnTo>
                    <a:lnTo>
                      <a:pt x="6699" y="923"/>
                    </a:lnTo>
                    <a:lnTo>
                      <a:pt x="6788" y="884"/>
                    </a:lnTo>
                    <a:lnTo>
                      <a:pt x="6852" y="820"/>
                    </a:lnTo>
                    <a:lnTo>
                      <a:pt x="6916" y="756"/>
                    </a:lnTo>
                    <a:lnTo>
                      <a:pt x="6968" y="666"/>
                    </a:lnTo>
                    <a:lnTo>
                      <a:pt x="6993" y="577"/>
                    </a:lnTo>
                    <a:lnTo>
                      <a:pt x="7006" y="487"/>
                    </a:lnTo>
                    <a:lnTo>
                      <a:pt x="6993" y="385"/>
                    </a:lnTo>
                    <a:lnTo>
                      <a:pt x="6968" y="295"/>
                    </a:lnTo>
                    <a:lnTo>
                      <a:pt x="6916" y="205"/>
                    </a:lnTo>
                    <a:lnTo>
                      <a:pt x="6852" y="141"/>
                    </a:lnTo>
                    <a:lnTo>
                      <a:pt x="6788" y="77"/>
                    </a:lnTo>
                    <a:lnTo>
                      <a:pt x="6699" y="39"/>
                    </a:lnTo>
                    <a:lnTo>
                      <a:pt x="6609"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32"/>
              <p:cNvSpPr/>
              <p:nvPr/>
            </p:nvSpPr>
            <p:spPr>
              <a:xfrm>
                <a:off x="3827420" y="2347911"/>
                <a:ext cx="323810" cy="313384"/>
              </a:xfrm>
              <a:custGeom>
                <a:rect b="b" l="l" r="r" t="t"/>
                <a:pathLst>
                  <a:path extrusionOk="0" h="6162" w="6367">
                    <a:moveTo>
                      <a:pt x="3088" y="1"/>
                    </a:moveTo>
                    <a:lnTo>
                      <a:pt x="2985" y="14"/>
                    </a:lnTo>
                    <a:lnTo>
                      <a:pt x="2896" y="39"/>
                    </a:lnTo>
                    <a:lnTo>
                      <a:pt x="2819" y="91"/>
                    </a:lnTo>
                    <a:lnTo>
                      <a:pt x="2742" y="155"/>
                    </a:lnTo>
                    <a:lnTo>
                      <a:pt x="2678" y="219"/>
                    </a:lnTo>
                    <a:lnTo>
                      <a:pt x="2639" y="308"/>
                    </a:lnTo>
                    <a:lnTo>
                      <a:pt x="2614" y="398"/>
                    </a:lnTo>
                    <a:lnTo>
                      <a:pt x="2601" y="488"/>
                    </a:lnTo>
                    <a:lnTo>
                      <a:pt x="2601" y="1320"/>
                    </a:lnTo>
                    <a:lnTo>
                      <a:pt x="488" y="1320"/>
                    </a:lnTo>
                    <a:lnTo>
                      <a:pt x="385" y="1333"/>
                    </a:lnTo>
                    <a:lnTo>
                      <a:pt x="296" y="1359"/>
                    </a:lnTo>
                    <a:lnTo>
                      <a:pt x="206" y="1410"/>
                    </a:lnTo>
                    <a:lnTo>
                      <a:pt x="142" y="1461"/>
                    </a:lnTo>
                    <a:lnTo>
                      <a:pt x="78" y="1538"/>
                    </a:lnTo>
                    <a:lnTo>
                      <a:pt x="39" y="1615"/>
                    </a:lnTo>
                    <a:lnTo>
                      <a:pt x="1" y="1717"/>
                    </a:lnTo>
                    <a:lnTo>
                      <a:pt x="1" y="1807"/>
                    </a:lnTo>
                    <a:lnTo>
                      <a:pt x="1" y="4163"/>
                    </a:lnTo>
                    <a:lnTo>
                      <a:pt x="1" y="4253"/>
                    </a:lnTo>
                    <a:lnTo>
                      <a:pt x="39" y="4343"/>
                    </a:lnTo>
                    <a:lnTo>
                      <a:pt x="78" y="4432"/>
                    </a:lnTo>
                    <a:lnTo>
                      <a:pt x="142" y="4496"/>
                    </a:lnTo>
                    <a:lnTo>
                      <a:pt x="206" y="4561"/>
                    </a:lnTo>
                    <a:lnTo>
                      <a:pt x="296" y="4599"/>
                    </a:lnTo>
                    <a:lnTo>
                      <a:pt x="385" y="4637"/>
                    </a:lnTo>
                    <a:lnTo>
                      <a:pt x="1141" y="4637"/>
                    </a:lnTo>
                    <a:lnTo>
                      <a:pt x="1141" y="5675"/>
                    </a:lnTo>
                    <a:lnTo>
                      <a:pt x="1154" y="5777"/>
                    </a:lnTo>
                    <a:lnTo>
                      <a:pt x="1179" y="5867"/>
                    </a:lnTo>
                    <a:lnTo>
                      <a:pt x="1218" y="5957"/>
                    </a:lnTo>
                    <a:lnTo>
                      <a:pt x="1282" y="6021"/>
                    </a:lnTo>
                    <a:lnTo>
                      <a:pt x="1359" y="6085"/>
                    </a:lnTo>
                    <a:lnTo>
                      <a:pt x="1435" y="6123"/>
                    </a:lnTo>
                    <a:lnTo>
                      <a:pt x="1525" y="6162"/>
                    </a:lnTo>
                    <a:lnTo>
                      <a:pt x="5982" y="6162"/>
                    </a:lnTo>
                    <a:lnTo>
                      <a:pt x="6072" y="6123"/>
                    </a:lnTo>
                    <a:lnTo>
                      <a:pt x="6162" y="6085"/>
                    </a:lnTo>
                    <a:lnTo>
                      <a:pt x="6226" y="6021"/>
                    </a:lnTo>
                    <a:lnTo>
                      <a:pt x="6290" y="5957"/>
                    </a:lnTo>
                    <a:lnTo>
                      <a:pt x="6328" y="5867"/>
                    </a:lnTo>
                    <a:lnTo>
                      <a:pt x="6354" y="5777"/>
                    </a:lnTo>
                    <a:lnTo>
                      <a:pt x="6366" y="5675"/>
                    </a:lnTo>
                    <a:lnTo>
                      <a:pt x="6354" y="5585"/>
                    </a:lnTo>
                    <a:lnTo>
                      <a:pt x="6328" y="5496"/>
                    </a:lnTo>
                    <a:lnTo>
                      <a:pt x="6290" y="5406"/>
                    </a:lnTo>
                    <a:lnTo>
                      <a:pt x="6226" y="5342"/>
                    </a:lnTo>
                    <a:lnTo>
                      <a:pt x="6162" y="5278"/>
                    </a:lnTo>
                    <a:lnTo>
                      <a:pt x="6072" y="5239"/>
                    </a:lnTo>
                    <a:lnTo>
                      <a:pt x="5982" y="5201"/>
                    </a:lnTo>
                    <a:lnTo>
                      <a:pt x="2114" y="5201"/>
                    </a:lnTo>
                    <a:lnTo>
                      <a:pt x="2114" y="4163"/>
                    </a:lnTo>
                    <a:lnTo>
                      <a:pt x="2101" y="4061"/>
                    </a:lnTo>
                    <a:lnTo>
                      <a:pt x="2076" y="3971"/>
                    </a:lnTo>
                    <a:lnTo>
                      <a:pt x="2025" y="3882"/>
                    </a:lnTo>
                    <a:lnTo>
                      <a:pt x="1973" y="3818"/>
                    </a:lnTo>
                    <a:lnTo>
                      <a:pt x="1896" y="3754"/>
                    </a:lnTo>
                    <a:lnTo>
                      <a:pt x="1820" y="3715"/>
                    </a:lnTo>
                    <a:lnTo>
                      <a:pt x="1717" y="3677"/>
                    </a:lnTo>
                    <a:lnTo>
                      <a:pt x="962" y="3677"/>
                    </a:lnTo>
                    <a:lnTo>
                      <a:pt x="962" y="2294"/>
                    </a:lnTo>
                    <a:lnTo>
                      <a:pt x="3088" y="2294"/>
                    </a:lnTo>
                    <a:lnTo>
                      <a:pt x="3177" y="2281"/>
                    </a:lnTo>
                    <a:lnTo>
                      <a:pt x="3280" y="2255"/>
                    </a:lnTo>
                    <a:lnTo>
                      <a:pt x="3357" y="2217"/>
                    </a:lnTo>
                    <a:lnTo>
                      <a:pt x="3433" y="2153"/>
                    </a:lnTo>
                    <a:lnTo>
                      <a:pt x="3485" y="2076"/>
                    </a:lnTo>
                    <a:lnTo>
                      <a:pt x="3536" y="1999"/>
                    </a:lnTo>
                    <a:lnTo>
                      <a:pt x="3562" y="1909"/>
                    </a:lnTo>
                    <a:lnTo>
                      <a:pt x="3574" y="1807"/>
                    </a:lnTo>
                    <a:lnTo>
                      <a:pt x="3574" y="488"/>
                    </a:lnTo>
                    <a:lnTo>
                      <a:pt x="3562" y="398"/>
                    </a:lnTo>
                    <a:lnTo>
                      <a:pt x="3536" y="308"/>
                    </a:lnTo>
                    <a:lnTo>
                      <a:pt x="3485" y="219"/>
                    </a:lnTo>
                    <a:lnTo>
                      <a:pt x="3433" y="155"/>
                    </a:lnTo>
                    <a:lnTo>
                      <a:pt x="3357" y="91"/>
                    </a:lnTo>
                    <a:lnTo>
                      <a:pt x="3280" y="39"/>
                    </a:lnTo>
                    <a:lnTo>
                      <a:pt x="3177" y="14"/>
                    </a:lnTo>
                    <a:lnTo>
                      <a:pt x="308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32"/>
              <p:cNvSpPr/>
              <p:nvPr/>
            </p:nvSpPr>
            <p:spPr>
              <a:xfrm>
                <a:off x="4130322" y="1079085"/>
                <a:ext cx="142045" cy="142706"/>
              </a:xfrm>
              <a:custGeom>
                <a:rect b="b" l="l" r="r" t="t"/>
                <a:pathLst>
                  <a:path extrusionOk="0" h="2806" w="2793">
                    <a:moveTo>
                      <a:pt x="1397" y="0"/>
                    </a:moveTo>
                    <a:lnTo>
                      <a:pt x="1256" y="13"/>
                    </a:lnTo>
                    <a:lnTo>
                      <a:pt x="1115" y="26"/>
                    </a:lnTo>
                    <a:lnTo>
                      <a:pt x="987" y="64"/>
                    </a:lnTo>
                    <a:lnTo>
                      <a:pt x="859" y="115"/>
                    </a:lnTo>
                    <a:lnTo>
                      <a:pt x="731" y="167"/>
                    </a:lnTo>
                    <a:lnTo>
                      <a:pt x="615" y="243"/>
                    </a:lnTo>
                    <a:lnTo>
                      <a:pt x="513" y="320"/>
                    </a:lnTo>
                    <a:lnTo>
                      <a:pt x="410" y="410"/>
                    </a:lnTo>
                    <a:lnTo>
                      <a:pt x="321" y="512"/>
                    </a:lnTo>
                    <a:lnTo>
                      <a:pt x="231" y="615"/>
                    </a:lnTo>
                    <a:lnTo>
                      <a:pt x="167" y="730"/>
                    </a:lnTo>
                    <a:lnTo>
                      <a:pt x="103" y="858"/>
                    </a:lnTo>
                    <a:lnTo>
                      <a:pt x="65" y="986"/>
                    </a:lnTo>
                    <a:lnTo>
                      <a:pt x="26" y="1114"/>
                    </a:lnTo>
                    <a:lnTo>
                      <a:pt x="1" y="1255"/>
                    </a:lnTo>
                    <a:lnTo>
                      <a:pt x="1" y="1409"/>
                    </a:lnTo>
                    <a:lnTo>
                      <a:pt x="1" y="1550"/>
                    </a:lnTo>
                    <a:lnTo>
                      <a:pt x="26" y="1691"/>
                    </a:lnTo>
                    <a:lnTo>
                      <a:pt x="65" y="1819"/>
                    </a:lnTo>
                    <a:lnTo>
                      <a:pt x="103" y="1947"/>
                    </a:lnTo>
                    <a:lnTo>
                      <a:pt x="167" y="2075"/>
                    </a:lnTo>
                    <a:lnTo>
                      <a:pt x="231" y="2190"/>
                    </a:lnTo>
                    <a:lnTo>
                      <a:pt x="321" y="2293"/>
                    </a:lnTo>
                    <a:lnTo>
                      <a:pt x="410" y="2395"/>
                    </a:lnTo>
                    <a:lnTo>
                      <a:pt x="513" y="2485"/>
                    </a:lnTo>
                    <a:lnTo>
                      <a:pt x="615" y="2562"/>
                    </a:lnTo>
                    <a:lnTo>
                      <a:pt x="731" y="2639"/>
                    </a:lnTo>
                    <a:lnTo>
                      <a:pt x="859" y="2690"/>
                    </a:lnTo>
                    <a:lnTo>
                      <a:pt x="987" y="2741"/>
                    </a:lnTo>
                    <a:lnTo>
                      <a:pt x="1115" y="2779"/>
                    </a:lnTo>
                    <a:lnTo>
                      <a:pt x="1256" y="2792"/>
                    </a:lnTo>
                    <a:lnTo>
                      <a:pt x="1397" y="2805"/>
                    </a:lnTo>
                    <a:lnTo>
                      <a:pt x="1538" y="2792"/>
                    </a:lnTo>
                    <a:lnTo>
                      <a:pt x="1678" y="2779"/>
                    </a:lnTo>
                    <a:lnTo>
                      <a:pt x="1819" y="2741"/>
                    </a:lnTo>
                    <a:lnTo>
                      <a:pt x="1947" y="2690"/>
                    </a:lnTo>
                    <a:lnTo>
                      <a:pt x="2063" y="2639"/>
                    </a:lnTo>
                    <a:lnTo>
                      <a:pt x="2178" y="2562"/>
                    </a:lnTo>
                    <a:lnTo>
                      <a:pt x="2293" y="2485"/>
                    </a:lnTo>
                    <a:lnTo>
                      <a:pt x="2383" y="2395"/>
                    </a:lnTo>
                    <a:lnTo>
                      <a:pt x="2472" y="2293"/>
                    </a:lnTo>
                    <a:lnTo>
                      <a:pt x="2562" y="2190"/>
                    </a:lnTo>
                    <a:lnTo>
                      <a:pt x="2626" y="2075"/>
                    </a:lnTo>
                    <a:lnTo>
                      <a:pt x="2690" y="1947"/>
                    </a:lnTo>
                    <a:lnTo>
                      <a:pt x="2741" y="1819"/>
                    </a:lnTo>
                    <a:lnTo>
                      <a:pt x="2767" y="1691"/>
                    </a:lnTo>
                    <a:lnTo>
                      <a:pt x="2793" y="1550"/>
                    </a:lnTo>
                    <a:lnTo>
                      <a:pt x="2793" y="1409"/>
                    </a:lnTo>
                    <a:lnTo>
                      <a:pt x="2793" y="1255"/>
                    </a:lnTo>
                    <a:lnTo>
                      <a:pt x="2767" y="1114"/>
                    </a:lnTo>
                    <a:lnTo>
                      <a:pt x="2741" y="986"/>
                    </a:lnTo>
                    <a:lnTo>
                      <a:pt x="2690" y="858"/>
                    </a:lnTo>
                    <a:lnTo>
                      <a:pt x="2626" y="730"/>
                    </a:lnTo>
                    <a:lnTo>
                      <a:pt x="2562" y="615"/>
                    </a:lnTo>
                    <a:lnTo>
                      <a:pt x="2472" y="512"/>
                    </a:lnTo>
                    <a:lnTo>
                      <a:pt x="2383" y="410"/>
                    </a:lnTo>
                    <a:lnTo>
                      <a:pt x="2293" y="320"/>
                    </a:lnTo>
                    <a:lnTo>
                      <a:pt x="2178" y="243"/>
                    </a:lnTo>
                    <a:lnTo>
                      <a:pt x="2063" y="167"/>
                    </a:lnTo>
                    <a:lnTo>
                      <a:pt x="1947" y="115"/>
                    </a:lnTo>
                    <a:lnTo>
                      <a:pt x="1819" y="64"/>
                    </a:lnTo>
                    <a:lnTo>
                      <a:pt x="1678" y="26"/>
                    </a:lnTo>
                    <a:lnTo>
                      <a:pt x="1538" y="13"/>
                    </a:lnTo>
                    <a:lnTo>
                      <a:pt x="139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32"/>
              <p:cNvSpPr/>
              <p:nvPr/>
            </p:nvSpPr>
            <p:spPr>
              <a:xfrm>
                <a:off x="4500965" y="1190461"/>
                <a:ext cx="142706" cy="142706"/>
              </a:xfrm>
              <a:custGeom>
                <a:rect b="b" l="l" r="r" t="t"/>
                <a:pathLst>
                  <a:path extrusionOk="0" h="2806" w="2806">
                    <a:moveTo>
                      <a:pt x="1396" y="0"/>
                    </a:moveTo>
                    <a:lnTo>
                      <a:pt x="1255" y="13"/>
                    </a:lnTo>
                    <a:lnTo>
                      <a:pt x="1115" y="26"/>
                    </a:lnTo>
                    <a:lnTo>
                      <a:pt x="986" y="64"/>
                    </a:lnTo>
                    <a:lnTo>
                      <a:pt x="858" y="116"/>
                    </a:lnTo>
                    <a:lnTo>
                      <a:pt x="730" y="167"/>
                    </a:lnTo>
                    <a:lnTo>
                      <a:pt x="615" y="244"/>
                    </a:lnTo>
                    <a:lnTo>
                      <a:pt x="513" y="320"/>
                    </a:lnTo>
                    <a:lnTo>
                      <a:pt x="410" y="410"/>
                    </a:lnTo>
                    <a:lnTo>
                      <a:pt x="320" y="513"/>
                    </a:lnTo>
                    <a:lnTo>
                      <a:pt x="244" y="615"/>
                    </a:lnTo>
                    <a:lnTo>
                      <a:pt x="167" y="730"/>
                    </a:lnTo>
                    <a:lnTo>
                      <a:pt x="116" y="858"/>
                    </a:lnTo>
                    <a:lnTo>
                      <a:pt x="64" y="986"/>
                    </a:lnTo>
                    <a:lnTo>
                      <a:pt x="26" y="1115"/>
                    </a:lnTo>
                    <a:lnTo>
                      <a:pt x="13" y="1255"/>
                    </a:lnTo>
                    <a:lnTo>
                      <a:pt x="0" y="1396"/>
                    </a:lnTo>
                    <a:lnTo>
                      <a:pt x="13" y="1550"/>
                    </a:lnTo>
                    <a:lnTo>
                      <a:pt x="26" y="1691"/>
                    </a:lnTo>
                    <a:lnTo>
                      <a:pt x="64" y="1819"/>
                    </a:lnTo>
                    <a:lnTo>
                      <a:pt x="116" y="1947"/>
                    </a:lnTo>
                    <a:lnTo>
                      <a:pt x="167" y="2075"/>
                    </a:lnTo>
                    <a:lnTo>
                      <a:pt x="244" y="2190"/>
                    </a:lnTo>
                    <a:lnTo>
                      <a:pt x="320" y="2293"/>
                    </a:lnTo>
                    <a:lnTo>
                      <a:pt x="410" y="2395"/>
                    </a:lnTo>
                    <a:lnTo>
                      <a:pt x="513" y="2485"/>
                    </a:lnTo>
                    <a:lnTo>
                      <a:pt x="615" y="2562"/>
                    </a:lnTo>
                    <a:lnTo>
                      <a:pt x="730" y="2639"/>
                    </a:lnTo>
                    <a:lnTo>
                      <a:pt x="858" y="2690"/>
                    </a:lnTo>
                    <a:lnTo>
                      <a:pt x="986" y="2741"/>
                    </a:lnTo>
                    <a:lnTo>
                      <a:pt x="1115" y="2780"/>
                    </a:lnTo>
                    <a:lnTo>
                      <a:pt x="1255" y="2792"/>
                    </a:lnTo>
                    <a:lnTo>
                      <a:pt x="1396" y="2805"/>
                    </a:lnTo>
                    <a:lnTo>
                      <a:pt x="1550" y="2792"/>
                    </a:lnTo>
                    <a:lnTo>
                      <a:pt x="1678" y="2780"/>
                    </a:lnTo>
                    <a:lnTo>
                      <a:pt x="1819" y="2741"/>
                    </a:lnTo>
                    <a:lnTo>
                      <a:pt x="1947" y="2690"/>
                    </a:lnTo>
                    <a:lnTo>
                      <a:pt x="2075" y="2639"/>
                    </a:lnTo>
                    <a:lnTo>
                      <a:pt x="2190" y="2562"/>
                    </a:lnTo>
                    <a:lnTo>
                      <a:pt x="2293" y="2485"/>
                    </a:lnTo>
                    <a:lnTo>
                      <a:pt x="2395" y="2395"/>
                    </a:lnTo>
                    <a:lnTo>
                      <a:pt x="2485" y="2293"/>
                    </a:lnTo>
                    <a:lnTo>
                      <a:pt x="2562" y="2190"/>
                    </a:lnTo>
                    <a:lnTo>
                      <a:pt x="2639" y="2075"/>
                    </a:lnTo>
                    <a:lnTo>
                      <a:pt x="2690" y="1947"/>
                    </a:lnTo>
                    <a:lnTo>
                      <a:pt x="2741" y="1819"/>
                    </a:lnTo>
                    <a:lnTo>
                      <a:pt x="2780" y="1691"/>
                    </a:lnTo>
                    <a:lnTo>
                      <a:pt x="2792" y="1550"/>
                    </a:lnTo>
                    <a:lnTo>
                      <a:pt x="2805" y="1396"/>
                    </a:lnTo>
                    <a:lnTo>
                      <a:pt x="2792" y="1255"/>
                    </a:lnTo>
                    <a:lnTo>
                      <a:pt x="2780" y="1115"/>
                    </a:lnTo>
                    <a:lnTo>
                      <a:pt x="2741" y="986"/>
                    </a:lnTo>
                    <a:lnTo>
                      <a:pt x="2690" y="858"/>
                    </a:lnTo>
                    <a:lnTo>
                      <a:pt x="2639" y="730"/>
                    </a:lnTo>
                    <a:lnTo>
                      <a:pt x="2562" y="615"/>
                    </a:lnTo>
                    <a:lnTo>
                      <a:pt x="2485" y="513"/>
                    </a:lnTo>
                    <a:lnTo>
                      <a:pt x="2395" y="410"/>
                    </a:lnTo>
                    <a:lnTo>
                      <a:pt x="2293" y="320"/>
                    </a:lnTo>
                    <a:lnTo>
                      <a:pt x="2190" y="244"/>
                    </a:lnTo>
                    <a:lnTo>
                      <a:pt x="2075" y="167"/>
                    </a:lnTo>
                    <a:lnTo>
                      <a:pt x="1947" y="116"/>
                    </a:lnTo>
                    <a:lnTo>
                      <a:pt x="1819" y="64"/>
                    </a:lnTo>
                    <a:lnTo>
                      <a:pt x="1678" y="26"/>
                    </a:lnTo>
                    <a:lnTo>
                      <a:pt x="1550" y="13"/>
                    </a:lnTo>
                    <a:lnTo>
                      <a:pt x="139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32"/>
              <p:cNvSpPr/>
              <p:nvPr/>
            </p:nvSpPr>
            <p:spPr>
              <a:xfrm>
                <a:off x="4818158" y="1035450"/>
                <a:ext cx="142045" cy="142655"/>
              </a:xfrm>
              <a:custGeom>
                <a:rect b="b" l="l" r="r" t="t"/>
                <a:pathLst>
                  <a:path extrusionOk="0" h="2805" w="2793">
                    <a:moveTo>
                      <a:pt x="1397" y="0"/>
                    </a:moveTo>
                    <a:lnTo>
                      <a:pt x="1256" y="13"/>
                    </a:lnTo>
                    <a:lnTo>
                      <a:pt x="1115" y="26"/>
                    </a:lnTo>
                    <a:lnTo>
                      <a:pt x="974" y="64"/>
                    </a:lnTo>
                    <a:lnTo>
                      <a:pt x="846" y="115"/>
                    </a:lnTo>
                    <a:lnTo>
                      <a:pt x="731" y="167"/>
                    </a:lnTo>
                    <a:lnTo>
                      <a:pt x="615" y="243"/>
                    </a:lnTo>
                    <a:lnTo>
                      <a:pt x="500" y="320"/>
                    </a:lnTo>
                    <a:lnTo>
                      <a:pt x="411" y="410"/>
                    </a:lnTo>
                    <a:lnTo>
                      <a:pt x="321" y="512"/>
                    </a:lnTo>
                    <a:lnTo>
                      <a:pt x="231" y="615"/>
                    </a:lnTo>
                    <a:lnTo>
                      <a:pt x="167" y="730"/>
                    </a:lnTo>
                    <a:lnTo>
                      <a:pt x="103" y="858"/>
                    </a:lnTo>
                    <a:lnTo>
                      <a:pt x="65" y="986"/>
                    </a:lnTo>
                    <a:lnTo>
                      <a:pt x="26" y="1127"/>
                    </a:lnTo>
                    <a:lnTo>
                      <a:pt x="1" y="1255"/>
                    </a:lnTo>
                    <a:lnTo>
                      <a:pt x="1" y="1409"/>
                    </a:lnTo>
                    <a:lnTo>
                      <a:pt x="1" y="1550"/>
                    </a:lnTo>
                    <a:lnTo>
                      <a:pt x="26" y="1691"/>
                    </a:lnTo>
                    <a:lnTo>
                      <a:pt x="65" y="1819"/>
                    </a:lnTo>
                    <a:lnTo>
                      <a:pt x="103" y="1947"/>
                    </a:lnTo>
                    <a:lnTo>
                      <a:pt x="167" y="2075"/>
                    </a:lnTo>
                    <a:lnTo>
                      <a:pt x="231" y="2190"/>
                    </a:lnTo>
                    <a:lnTo>
                      <a:pt x="321" y="2293"/>
                    </a:lnTo>
                    <a:lnTo>
                      <a:pt x="411" y="2395"/>
                    </a:lnTo>
                    <a:lnTo>
                      <a:pt x="500" y="2485"/>
                    </a:lnTo>
                    <a:lnTo>
                      <a:pt x="615" y="2562"/>
                    </a:lnTo>
                    <a:lnTo>
                      <a:pt x="731" y="2638"/>
                    </a:lnTo>
                    <a:lnTo>
                      <a:pt x="846" y="2690"/>
                    </a:lnTo>
                    <a:lnTo>
                      <a:pt x="974" y="2741"/>
                    </a:lnTo>
                    <a:lnTo>
                      <a:pt x="1115" y="2779"/>
                    </a:lnTo>
                    <a:lnTo>
                      <a:pt x="1256" y="2792"/>
                    </a:lnTo>
                    <a:lnTo>
                      <a:pt x="1397" y="2805"/>
                    </a:lnTo>
                    <a:lnTo>
                      <a:pt x="1538" y="2792"/>
                    </a:lnTo>
                    <a:lnTo>
                      <a:pt x="1678" y="2779"/>
                    </a:lnTo>
                    <a:lnTo>
                      <a:pt x="1807" y="2741"/>
                    </a:lnTo>
                    <a:lnTo>
                      <a:pt x="1947" y="2690"/>
                    </a:lnTo>
                    <a:lnTo>
                      <a:pt x="2063" y="2638"/>
                    </a:lnTo>
                    <a:lnTo>
                      <a:pt x="2178" y="2562"/>
                    </a:lnTo>
                    <a:lnTo>
                      <a:pt x="2293" y="2485"/>
                    </a:lnTo>
                    <a:lnTo>
                      <a:pt x="2383" y="2395"/>
                    </a:lnTo>
                    <a:lnTo>
                      <a:pt x="2473" y="2293"/>
                    </a:lnTo>
                    <a:lnTo>
                      <a:pt x="2562" y="2190"/>
                    </a:lnTo>
                    <a:lnTo>
                      <a:pt x="2626" y="2075"/>
                    </a:lnTo>
                    <a:lnTo>
                      <a:pt x="2690" y="1947"/>
                    </a:lnTo>
                    <a:lnTo>
                      <a:pt x="2729" y="1819"/>
                    </a:lnTo>
                    <a:lnTo>
                      <a:pt x="2767" y="1691"/>
                    </a:lnTo>
                    <a:lnTo>
                      <a:pt x="2793" y="1550"/>
                    </a:lnTo>
                    <a:lnTo>
                      <a:pt x="2793" y="1409"/>
                    </a:lnTo>
                    <a:lnTo>
                      <a:pt x="2793" y="1255"/>
                    </a:lnTo>
                    <a:lnTo>
                      <a:pt x="2767" y="1127"/>
                    </a:lnTo>
                    <a:lnTo>
                      <a:pt x="2729" y="986"/>
                    </a:lnTo>
                    <a:lnTo>
                      <a:pt x="2690" y="858"/>
                    </a:lnTo>
                    <a:lnTo>
                      <a:pt x="2626" y="730"/>
                    </a:lnTo>
                    <a:lnTo>
                      <a:pt x="2562" y="615"/>
                    </a:lnTo>
                    <a:lnTo>
                      <a:pt x="2473" y="512"/>
                    </a:lnTo>
                    <a:lnTo>
                      <a:pt x="2383" y="410"/>
                    </a:lnTo>
                    <a:lnTo>
                      <a:pt x="2293" y="320"/>
                    </a:lnTo>
                    <a:lnTo>
                      <a:pt x="2178" y="243"/>
                    </a:lnTo>
                    <a:lnTo>
                      <a:pt x="2063" y="167"/>
                    </a:lnTo>
                    <a:lnTo>
                      <a:pt x="1947" y="115"/>
                    </a:lnTo>
                    <a:lnTo>
                      <a:pt x="1807" y="64"/>
                    </a:lnTo>
                    <a:lnTo>
                      <a:pt x="1678" y="26"/>
                    </a:lnTo>
                    <a:lnTo>
                      <a:pt x="1538" y="13"/>
                    </a:lnTo>
                    <a:lnTo>
                      <a:pt x="139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32"/>
              <p:cNvSpPr/>
              <p:nvPr/>
            </p:nvSpPr>
            <p:spPr>
              <a:xfrm>
                <a:off x="5542510" y="3991348"/>
                <a:ext cx="142655" cy="142706"/>
              </a:xfrm>
              <a:custGeom>
                <a:rect b="b" l="l" r="r" t="t"/>
                <a:pathLst>
                  <a:path extrusionOk="0" h="2806" w="2805">
                    <a:moveTo>
                      <a:pt x="1409" y="0"/>
                    </a:moveTo>
                    <a:lnTo>
                      <a:pt x="1268" y="13"/>
                    </a:lnTo>
                    <a:lnTo>
                      <a:pt x="1127" y="39"/>
                    </a:lnTo>
                    <a:lnTo>
                      <a:pt x="986" y="64"/>
                    </a:lnTo>
                    <a:lnTo>
                      <a:pt x="858" y="116"/>
                    </a:lnTo>
                    <a:lnTo>
                      <a:pt x="743" y="180"/>
                    </a:lnTo>
                    <a:lnTo>
                      <a:pt x="628" y="244"/>
                    </a:lnTo>
                    <a:lnTo>
                      <a:pt x="512" y="320"/>
                    </a:lnTo>
                    <a:lnTo>
                      <a:pt x="410" y="423"/>
                    </a:lnTo>
                    <a:lnTo>
                      <a:pt x="320" y="513"/>
                    </a:lnTo>
                    <a:lnTo>
                      <a:pt x="243" y="628"/>
                    </a:lnTo>
                    <a:lnTo>
                      <a:pt x="179" y="743"/>
                    </a:lnTo>
                    <a:lnTo>
                      <a:pt x="115" y="858"/>
                    </a:lnTo>
                    <a:lnTo>
                      <a:pt x="64" y="986"/>
                    </a:lnTo>
                    <a:lnTo>
                      <a:pt x="38" y="1127"/>
                    </a:lnTo>
                    <a:lnTo>
                      <a:pt x="13" y="1268"/>
                    </a:lnTo>
                    <a:lnTo>
                      <a:pt x="0" y="1409"/>
                    </a:lnTo>
                    <a:lnTo>
                      <a:pt x="13" y="1550"/>
                    </a:lnTo>
                    <a:lnTo>
                      <a:pt x="38" y="1691"/>
                    </a:lnTo>
                    <a:lnTo>
                      <a:pt x="64" y="1819"/>
                    </a:lnTo>
                    <a:lnTo>
                      <a:pt x="115" y="1947"/>
                    </a:lnTo>
                    <a:lnTo>
                      <a:pt x="179" y="2075"/>
                    </a:lnTo>
                    <a:lnTo>
                      <a:pt x="243" y="2190"/>
                    </a:lnTo>
                    <a:lnTo>
                      <a:pt x="320" y="2293"/>
                    </a:lnTo>
                    <a:lnTo>
                      <a:pt x="410" y="2395"/>
                    </a:lnTo>
                    <a:lnTo>
                      <a:pt x="512" y="2485"/>
                    </a:lnTo>
                    <a:lnTo>
                      <a:pt x="628" y="2575"/>
                    </a:lnTo>
                    <a:lnTo>
                      <a:pt x="743" y="2639"/>
                    </a:lnTo>
                    <a:lnTo>
                      <a:pt x="858" y="2703"/>
                    </a:lnTo>
                    <a:lnTo>
                      <a:pt x="986" y="2741"/>
                    </a:lnTo>
                    <a:lnTo>
                      <a:pt x="1127" y="2780"/>
                    </a:lnTo>
                    <a:lnTo>
                      <a:pt x="1268" y="2805"/>
                    </a:lnTo>
                    <a:lnTo>
                      <a:pt x="1550" y="2805"/>
                    </a:lnTo>
                    <a:lnTo>
                      <a:pt x="1691" y="2780"/>
                    </a:lnTo>
                    <a:lnTo>
                      <a:pt x="1819" y="2741"/>
                    </a:lnTo>
                    <a:lnTo>
                      <a:pt x="1947" y="2703"/>
                    </a:lnTo>
                    <a:lnTo>
                      <a:pt x="2075" y="2639"/>
                    </a:lnTo>
                    <a:lnTo>
                      <a:pt x="2190" y="2575"/>
                    </a:lnTo>
                    <a:lnTo>
                      <a:pt x="2293" y="2485"/>
                    </a:lnTo>
                    <a:lnTo>
                      <a:pt x="2395" y="2395"/>
                    </a:lnTo>
                    <a:lnTo>
                      <a:pt x="2485" y="2293"/>
                    </a:lnTo>
                    <a:lnTo>
                      <a:pt x="2562" y="2190"/>
                    </a:lnTo>
                    <a:lnTo>
                      <a:pt x="2638" y="2075"/>
                    </a:lnTo>
                    <a:lnTo>
                      <a:pt x="2702" y="1947"/>
                    </a:lnTo>
                    <a:lnTo>
                      <a:pt x="2741" y="1819"/>
                    </a:lnTo>
                    <a:lnTo>
                      <a:pt x="2779" y="1691"/>
                    </a:lnTo>
                    <a:lnTo>
                      <a:pt x="2805" y="1550"/>
                    </a:lnTo>
                    <a:lnTo>
                      <a:pt x="2805" y="1409"/>
                    </a:lnTo>
                    <a:lnTo>
                      <a:pt x="2805" y="1268"/>
                    </a:lnTo>
                    <a:lnTo>
                      <a:pt x="2779" y="1127"/>
                    </a:lnTo>
                    <a:lnTo>
                      <a:pt x="2741" y="986"/>
                    </a:lnTo>
                    <a:lnTo>
                      <a:pt x="2702" y="858"/>
                    </a:lnTo>
                    <a:lnTo>
                      <a:pt x="2638" y="743"/>
                    </a:lnTo>
                    <a:lnTo>
                      <a:pt x="2562" y="628"/>
                    </a:lnTo>
                    <a:lnTo>
                      <a:pt x="2485" y="513"/>
                    </a:lnTo>
                    <a:lnTo>
                      <a:pt x="2395" y="423"/>
                    </a:lnTo>
                    <a:lnTo>
                      <a:pt x="2293" y="320"/>
                    </a:lnTo>
                    <a:lnTo>
                      <a:pt x="2190" y="244"/>
                    </a:lnTo>
                    <a:lnTo>
                      <a:pt x="2075" y="180"/>
                    </a:lnTo>
                    <a:lnTo>
                      <a:pt x="1947" y="116"/>
                    </a:lnTo>
                    <a:lnTo>
                      <a:pt x="1819" y="64"/>
                    </a:lnTo>
                    <a:lnTo>
                      <a:pt x="1691" y="39"/>
                    </a:lnTo>
                    <a:lnTo>
                      <a:pt x="1550" y="13"/>
                    </a:lnTo>
                    <a:lnTo>
                      <a:pt x="1409"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32"/>
              <p:cNvSpPr/>
              <p:nvPr/>
            </p:nvSpPr>
            <p:spPr>
              <a:xfrm>
                <a:off x="5542510" y="4191317"/>
                <a:ext cx="142655" cy="142045"/>
              </a:xfrm>
              <a:custGeom>
                <a:rect b="b" l="l" r="r" t="t"/>
                <a:pathLst>
                  <a:path extrusionOk="0" h="2793" w="2805">
                    <a:moveTo>
                      <a:pt x="1268" y="0"/>
                    </a:moveTo>
                    <a:lnTo>
                      <a:pt x="1127" y="26"/>
                    </a:lnTo>
                    <a:lnTo>
                      <a:pt x="986" y="51"/>
                    </a:lnTo>
                    <a:lnTo>
                      <a:pt x="858" y="103"/>
                    </a:lnTo>
                    <a:lnTo>
                      <a:pt x="743" y="167"/>
                    </a:lnTo>
                    <a:lnTo>
                      <a:pt x="628" y="231"/>
                    </a:lnTo>
                    <a:lnTo>
                      <a:pt x="512" y="308"/>
                    </a:lnTo>
                    <a:lnTo>
                      <a:pt x="410" y="410"/>
                    </a:lnTo>
                    <a:lnTo>
                      <a:pt x="320" y="500"/>
                    </a:lnTo>
                    <a:lnTo>
                      <a:pt x="243" y="615"/>
                    </a:lnTo>
                    <a:lnTo>
                      <a:pt x="179" y="730"/>
                    </a:lnTo>
                    <a:lnTo>
                      <a:pt x="115" y="846"/>
                    </a:lnTo>
                    <a:lnTo>
                      <a:pt x="64" y="974"/>
                    </a:lnTo>
                    <a:lnTo>
                      <a:pt x="38" y="1115"/>
                    </a:lnTo>
                    <a:lnTo>
                      <a:pt x="13" y="1255"/>
                    </a:lnTo>
                    <a:lnTo>
                      <a:pt x="0" y="1396"/>
                    </a:lnTo>
                    <a:lnTo>
                      <a:pt x="13" y="1537"/>
                    </a:lnTo>
                    <a:lnTo>
                      <a:pt x="38" y="1678"/>
                    </a:lnTo>
                    <a:lnTo>
                      <a:pt x="64" y="1806"/>
                    </a:lnTo>
                    <a:lnTo>
                      <a:pt x="115" y="1934"/>
                    </a:lnTo>
                    <a:lnTo>
                      <a:pt x="179" y="2062"/>
                    </a:lnTo>
                    <a:lnTo>
                      <a:pt x="243" y="2178"/>
                    </a:lnTo>
                    <a:lnTo>
                      <a:pt x="320" y="2280"/>
                    </a:lnTo>
                    <a:lnTo>
                      <a:pt x="410" y="2383"/>
                    </a:lnTo>
                    <a:lnTo>
                      <a:pt x="512" y="2472"/>
                    </a:lnTo>
                    <a:lnTo>
                      <a:pt x="628" y="2562"/>
                    </a:lnTo>
                    <a:lnTo>
                      <a:pt x="743" y="2626"/>
                    </a:lnTo>
                    <a:lnTo>
                      <a:pt x="858" y="2690"/>
                    </a:lnTo>
                    <a:lnTo>
                      <a:pt x="986" y="2728"/>
                    </a:lnTo>
                    <a:lnTo>
                      <a:pt x="1127" y="2767"/>
                    </a:lnTo>
                    <a:lnTo>
                      <a:pt x="1268" y="2792"/>
                    </a:lnTo>
                    <a:lnTo>
                      <a:pt x="1550" y="2792"/>
                    </a:lnTo>
                    <a:lnTo>
                      <a:pt x="1691" y="2767"/>
                    </a:lnTo>
                    <a:lnTo>
                      <a:pt x="1819" y="2728"/>
                    </a:lnTo>
                    <a:lnTo>
                      <a:pt x="1947" y="2690"/>
                    </a:lnTo>
                    <a:lnTo>
                      <a:pt x="2075" y="2626"/>
                    </a:lnTo>
                    <a:lnTo>
                      <a:pt x="2190" y="2562"/>
                    </a:lnTo>
                    <a:lnTo>
                      <a:pt x="2293" y="2472"/>
                    </a:lnTo>
                    <a:lnTo>
                      <a:pt x="2395" y="2383"/>
                    </a:lnTo>
                    <a:lnTo>
                      <a:pt x="2485" y="2280"/>
                    </a:lnTo>
                    <a:lnTo>
                      <a:pt x="2562" y="2178"/>
                    </a:lnTo>
                    <a:lnTo>
                      <a:pt x="2638" y="2062"/>
                    </a:lnTo>
                    <a:lnTo>
                      <a:pt x="2702" y="1934"/>
                    </a:lnTo>
                    <a:lnTo>
                      <a:pt x="2741" y="1806"/>
                    </a:lnTo>
                    <a:lnTo>
                      <a:pt x="2779" y="1678"/>
                    </a:lnTo>
                    <a:lnTo>
                      <a:pt x="2805" y="1537"/>
                    </a:lnTo>
                    <a:lnTo>
                      <a:pt x="2805" y="1396"/>
                    </a:lnTo>
                    <a:lnTo>
                      <a:pt x="2805" y="1255"/>
                    </a:lnTo>
                    <a:lnTo>
                      <a:pt x="2779" y="1115"/>
                    </a:lnTo>
                    <a:lnTo>
                      <a:pt x="2741" y="974"/>
                    </a:lnTo>
                    <a:lnTo>
                      <a:pt x="2702" y="846"/>
                    </a:lnTo>
                    <a:lnTo>
                      <a:pt x="2638" y="730"/>
                    </a:lnTo>
                    <a:lnTo>
                      <a:pt x="2562" y="615"/>
                    </a:lnTo>
                    <a:lnTo>
                      <a:pt x="2485" y="500"/>
                    </a:lnTo>
                    <a:lnTo>
                      <a:pt x="2395" y="410"/>
                    </a:lnTo>
                    <a:lnTo>
                      <a:pt x="2293" y="308"/>
                    </a:lnTo>
                    <a:lnTo>
                      <a:pt x="2190" y="231"/>
                    </a:lnTo>
                    <a:lnTo>
                      <a:pt x="2075" y="167"/>
                    </a:lnTo>
                    <a:lnTo>
                      <a:pt x="1947" y="103"/>
                    </a:lnTo>
                    <a:lnTo>
                      <a:pt x="1819" y="51"/>
                    </a:lnTo>
                    <a:lnTo>
                      <a:pt x="1691" y="26"/>
                    </a:lnTo>
                    <a:lnTo>
                      <a:pt x="1550"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32"/>
              <p:cNvSpPr/>
              <p:nvPr/>
            </p:nvSpPr>
            <p:spPr>
              <a:xfrm>
                <a:off x="5542510" y="4390624"/>
                <a:ext cx="142655" cy="142045"/>
              </a:xfrm>
              <a:custGeom>
                <a:rect b="b" l="l" r="r" t="t"/>
                <a:pathLst>
                  <a:path extrusionOk="0" h="2793" w="2805">
                    <a:moveTo>
                      <a:pt x="1268" y="0"/>
                    </a:moveTo>
                    <a:lnTo>
                      <a:pt x="1127" y="26"/>
                    </a:lnTo>
                    <a:lnTo>
                      <a:pt x="986" y="52"/>
                    </a:lnTo>
                    <a:lnTo>
                      <a:pt x="858" y="103"/>
                    </a:lnTo>
                    <a:lnTo>
                      <a:pt x="743" y="167"/>
                    </a:lnTo>
                    <a:lnTo>
                      <a:pt x="628" y="231"/>
                    </a:lnTo>
                    <a:lnTo>
                      <a:pt x="512" y="308"/>
                    </a:lnTo>
                    <a:lnTo>
                      <a:pt x="410" y="410"/>
                    </a:lnTo>
                    <a:lnTo>
                      <a:pt x="320" y="500"/>
                    </a:lnTo>
                    <a:lnTo>
                      <a:pt x="243" y="615"/>
                    </a:lnTo>
                    <a:lnTo>
                      <a:pt x="179" y="731"/>
                    </a:lnTo>
                    <a:lnTo>
                      <a:pt x="115" y="846"/>
                    </a:lnTo>
                    <a:lnTo>
                      <a:pt x="64" y="974"/>
                    </a:lnTo>
                    <a:lnTo>
                      <a:pt x="38" y="1115"/>
                    </a:lnTo>
                    <a:lnTo>
                      <a:pt x="13" y="1256"/>
                    </a:lnTo>
                    <a:lnTo>
                      <a:pt x="0" y="1397"/>
                    </a:lnTo>
                    <a:lnTo>
                      <a:pt x="13" y="1537"/>
                    </a:lnTo>
                    <a:lnTo>
                      <a:pt x="38" y="1678"/>
                    </a:lnTo>
                    <a:lnTo>
                      <a:pt x="64" y="1806"/>
                    </a:lnTo>
                    <a:lnTo>
                      <a:pt x="115" y="1934"/>
                    </a:lnTo>
                    <a:lnTo>
                      <a:pt x="179" y="2063"/>
                    </a:lnTo>
                    <a:lnTo>
                      <a:pt x="243" y="2178"/>
                    </a:lnTo>
                    <a:lnTo>
                      <a:pt x="320" y="2280"/>
                    </a:lnTo>
                    <a:lnTo>
                      <a:pt x="410" y="2383"/>
                    </a:lnTo>
                    <a:lnTo>
                      <a:pt x="512" y="2472"/>
                    </a:lnTo>
                    <a:lnTo>
                      <a:pt x="628" y="2562"/>
                    </a:lnTo>
                    <a:lnTo>
                      <a:pt x="743" y="2626"/>
                    </a:lnTo>
                    <a:lnTo>
                      <a:pt x="858" y="2690"/>
                    </a:lnTo>
                    <a:lnTo>
                      <a:pt x="986" y="2729"/>
                    </a:lnTo>
                    <a:lnTo>
                      <a:pt x="1127" y="2767"/>
                    </a:lnTo>
                    <a:lnTo>
                      <a:pt x="1268" y="2793"/>
                    </a:lnTo>
                    <a:lnTo>
                      <a:pt x="1550" y="2793"/>
                    </a:lnTo>
                    <a:lnTo>
                      <a:pt x="1691" y="2767"/>
                    </a:lnTo>
                    <a:lnTo>
                      <a:pt x="1819" y="2729"/>
                    </a:lnTo>
                    <a:lnTo>
                      <a:pt x="1947" y="2690"/>
                    </a:lnTo>
                    <a:lnTo>
                      <a:pt x="2075" y="2626"/>
                    </a:lnTo>
                    <a:lnTo>
                      <a:pt x="2190" y="2562"/>
                    </a:lnTo>
                    <a:lnTo>
                      <a:pt x="2293" y="2472"/>
                    </a:lnTo>
                    <a:lnTo>
                      <a:pt x="2395" y="2383"/>
                    </a:lnTo>
                    <a:lnTo>
                      <a:pt x="2485" y="2280"/>
                    </a:lnTo>
                    <a:lnTo>
                      <a:pt x="2562" y="2178"/>
                    </a:lnTo>
                    <a:lnTo>
                      <a:pt x="2638" y="2063"/>
                    </a:lnTo>
                    <a:lnTo>
                      <a:pt x="2702" y="1934"/>
                    </a:lnTo>
                    <a:lnTo>
                      <a:pt x="2741" y="1806"/>
                    </a:lnTo>
                    <a:lnTo>
                      <a:pt x="2779" y="1678"/>
                    </a:lnTo>
                    <a:lnTo>
                      <a:pt x="2805" y="1537"/>
                    </a:lnTo>
                    <a:lnTo>
                      <a:pt x="2805" y="1397"/>
                    </a:lnTo>
                    <a:lnTo>
                      <a:pt x="2805" y="1256"/>
                    </a:lnTo>
                    <a:lnTo>
                      <a:pt x="2779" y="1115"/>
                    </a:lnTo>
                    <a:lnTo>
                      <a:pt x="2741" y="974"/>
                    </a:lnTo>
                    <a:lnTo>
                      <a:pt x="2702" y="846"/>
                    </a:lnTo>
                    <a:lnTo>
                      <a:pt x="2638" y="731"/>
                    </a:lnTo>
                    <a:lnTo>
                      <a:pt x="2562" y="615"/>
                    </a:lnTo>
                    <a:lnTo>
                      <a:pt x="2485" y="500"/>
                    </a:lnTo>
                    <a:lnTo>
                      <a:pt x="2395" y="410"/>
                    </a:lnTo>
                    <a:lnTo>
                      <a:pt x="2293" y="308"/>
                    </a:lnTo>
                    <a:lnTo>
                      <a:pt x="2190" y="231"/>
                    </a:lnTo>
                    <a:lnTo>
                      <a:pt x="2075" y="167"/>
                    </a:lnTo>
                    <a:lnTo>
                      <a:pt x="1947" y="103"/>
                    </a:lnTo>
                    <a:lnTo>
                      <a:pt x="1819" y="52"/>
                    </a:lnTo>
                    <a:lnTo>
                      <a:pt x="1691" y="26"/>
                    </a:lnTo>
                    <a:lnTo>
                      <a:pt x="1550"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32"/>
              <p:cNvSpPr/>
              <p:nvPr/>
            </p:nvSpPr>
            <p:spPr>
              <a:xfrm>
                <a:off x="3805297" y="2157096"/>
                <a:ext cx="282768" cy="215636"/>
              </a:xfrm>
              <a:custGeom>
                <a:rect b="b" l="l" r="r" t="t"/>
                <a:pathLst>
                  <a:path extrusionOk="0" h="4240" w="5560">
                    <a:moveTo>
                      <a:pt x="0" y="0"/>
                    </a:moveTo>
                    <a:lnTo>
                      <a:pt x="0" y="4240"/>
                    </a:lnTo>
                    <a:lnTo>
                      <a:pt x="5559" y="4240"/>
                    </a:lnTo>
                    <a:lnTo>
                      <a:pt x="5559" y="0"/>
                    </a:lnTo>
                    <a:close/>
                  </a:path>
                </a:pathLst>
              </a:custGeom>
              <a:solidFill>
                <a:srgbClr val="70FF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32"/>
              <p:cNvSpPr/>
              <p:nvPr/>
            </p:nvSpPr>
            <p:spPr>
              <a:xfrm>
                <a:off x="4126406" y="2230686"/>
                <a:ext cx="891125" cy="756963"/>
              </a:xfrm>
              <a:custGeom>
                <a:rect b="b" l="l" r="r" t="t"/>
                <a:pathLst>
                  <a:path extrusionOk="0" h="14884" w="17522">
                    <a:moveTo>
                      <a:pt x="8684" y="0"/>
                    </a:moveTo>
                    <a:lnTo>
                      <a:pt x="8377" y="13"/>
                    </a:lnTo>
                    <a:lnTo>
                      <a:pt x="8082" y="52"/>
                    </a:lnTo>
                    <a:lnTo>
                      <a:pt x="7788" y="103"/>
                    </a:lnTo>
                    <a:lnTo>
                      <a:pt x="7506" y="180"/>
                    </a:lnTo>
                    <a:lnTo>
                      <a:pt x="7224" y="282"/>
                    </a:lnTo>
                    <a:lnTo>
                      <a:pt x="6955" y="398"/>
                    </a:lnTo>
                    <a:lnTo>
                      <a:pt x="6712" y="538"/>
                    </a:lnTo>
                    <a:lnTo>
                      <a:pt x="6469" y="692"/>
                    </a:lnTo>
                    <a:lnTo>
                      <a:pt x="6238" y="859"/>
                    </a:lnTo>
                    <a:lnTo>
                      <a:pt x="6020" y="1038"/>
                    </a:lnTo>
                    <a:lnTo>
                      <a:pt x="5815" y="1243"/>
                    </a:lnTo>
                    <a:lnTo>
                      <a:pt x="5623" y="1461"/>
                    </a:lnTo>
                    <a:lnTo>
                      <a:pt x="5444" y="1691"/>
                    </a:lnTo>
                    <a:lnTo>
                      <a:pt x="5290" y="1934"/>
                    </a:lnTo>
                    <a:lnTo>
                      <a:pt x="5149" y="2178"/>
                    </a:lnTo>
                    <a:lnTo>
                      <a:pt x="5034" y="2447"/>
                    </a:lnTo>
                    <a:lnTo>
                      <a:pt x="4906" y="2370"/>
                    </a:lnTo>
                    <a:lnTo>
                      <a:pt x="4778" y="2293"/>
                    </a:lnTo>
                    <a:lnTo>
                      <a:pt x="4637" y="2229"/>
                    </a:lnTo>
                    <a:lnTo>
                      <a:pt x="4483" y="2178"/>
                    </a:lnTo>
                    <a:lnTo>
                      <a:pt x="4343" y="2139"/>
                    </a:lnTo>
                    <a:lnTo>
                      <a:pt x="4189" y="2101"/>
                    </a:lnTo>
                    <a:lnTo>
                      <a:pt x="4022" y="2088"/>
                    </a:lnTo>
                    <a:lnTo>
                      <a:pt x="3869" y="2075"/>
                    </a:lnTo>
                    <a:lnTo>
                      <a:pt x="3651" y="2088"/>
                    </a:lnTo>
                    <a:lnTo>
                      <a:pt x="3446" y="2127"/>
                    </a:lnTo>
                    <a:lnTo>
                      <a:pt x="3254" y="2178"/>
                    </a:lnTo>
                    <a:lnTo>
                      <a:pt x="3062" y="2242"/>
                    </a:lnTo>
                    <a:lnTo>
                      <a:pt x="2882" y="2332"/>
                    </a:lnTo>
                    <a:lnTo>
                      <a:pt x="2716" y="2434"/>
                    </a:lnTo>
                    <a:lnTo>
                      <a:pt x="2562" y="2549"/>
                    </a:lnTo>
                    <a:lnTo>
                      <a:pt x="2409" y="2690"/>
                    </a:lnTo>
                    <a:lnTo>
                      <a:pt x="2281" y="2831"/>
                    </a:lnTo>
                    <a:lnTo>
                      <a:pt x="2165" y="2985"/>
                    </a:lnTo>
                    <a:lnTo>
                      <a:pt x="2050" y="3164"/>
                    </a:lnTo>
                    <a:lnTo>
                      <a:pt x="1973" y="3343"/>
                    </a:lnTo>
                    <a:lnTo>
                      <a:pt x="1896" y="3523"/>
                    </a:lnTo>
                    <a:lnTo>
                      <a:pt x="1845" y="3728"/>
                    </a:lnTo>
                    <a:lnTo>
                      <a:pt x="1819" y="3933"/>
                    </a:lnTo>
                    <a:lnTo>
                      <a:pt x="1807" y="4137"/>
                    </a:lnTo>
                    <a:lnTo>
                      <a:pt x="1819" y="4317"/>
                    </a:lnTo>
                    <a:lnTo>
                      <a:pt x="1845" y="4483"/>
                    </a:lnTo>
                    <a:lnTo>
                      <a:pt x="1883" y="4650"/>
                    </a:lnTo>
                    <a:lnTo>
                      <a:pt x="1922" y="4803"/>
                    </a:lnTo>
                    <a:lnTo>
                      <a:pt x="1717" y="4893"/>
                    </a:lnTo>
                    <a:lnTo>
                      <a:pt x="1525" y="5008"/>
                    </a:lnTo>
                    <a:lnTo>
                      <a:pt x="1333" y="5136"/>
                    </a:lnTo>
                    <a:lnTo>
                      <a:pt x="1153" y="5265"/>
                    </a:lnTo>
                    <a:lnTo>
                      <a:pt x="987" y="5418"/>
                    </a:lnTo>
                    <a:lnTo>
                      <a:pt x="820" y="5572"/>
                    </a:lnTo>
                    <a:lnTo>
                      <a:pt x="680" y="5751"/>
                    </a:lnTo>
                    <a:lnTo>
                      <a:pt x="539" y="5931"/>
                    </a:lnTo>
                    <a:lnTo>
                      <a:pt x="423" y="6123"/>
                    </a:lnTo>
                    <a:lnTo>
                      <a:pt x="321" y="6328"/>
                    </a:lnTo>
                    <a:lnTo>
                      <a:pt x="218" y="6533"/>
                    </a:lnTo>
                    <a:lnTo>
                      <a:pt x="142" y="6750"/>
                    </a:lnTo>
                    <a:lnTo>
                      <a:pt x="90" y="6981"/>
                    </a:lnTo>
                    <a:lnTo>
                      <a:pt x="39" y="7211"/>
                    </a:lnTo>
                    <a:lnTo>
                      <a:pt x="14" y="7442"/>
                    </a:lnTo>
                    <a:lnTo>
                      <a:pt x="1" y="7685"/>
                    </a:lnTo>
                    <a:lnTo>
                      <a:pt x="14" y="7916"/>
                    </a:lnTo>
                    <a:lnTo>
                      <a:pt x="39" y="8159"/>
                    </a:lnTo>
                    <a:lnTo>
                      <a:pt x="78" y="8377"/>
                    </a:lnTo>
                    <a:lnTo>
                      <a:pt x="142" y="8607"/>
                    </a:lnTo>
                    <a:lnTo>
                      <a:pt x="218" y="8812"/>
                    </a:lnTo>
                    <a:lnTo>
                      <a:pt x="308" y="9030"/>
                    </a:lnTo>
                    <a:lnTo>
                      <a:pt x="411" y="9222"/>
                    </a:lnTo>
                    <a:lnTo>
                      <a:pt x="526" y="9414"/>
                    </a:lnTo>
                    <a:lnTo>
                      <a:pt x="667" y="9594"/>
                    </a:lnTo>
                    <a:lnTo>
                      <a:pt x="808" y="9760"/>
                    </a:lnTo>
                    <a:lnTo>
                      <a:pt x="961" y="9927"/>
                    </a:lnTo>
                    <a:lnTo>
                      <a:pt x="1128" y="10080"/>
                    </a:lnTo>
                    <a:lnTo>
                      <a:pt x="1307" y="10208"/>
                    </a:lnTo>
                    <a:lnTo>
                      <a:pt x="1486" y="10336"/>
                    </a:lnTo>
                    <a:lnTo>
                      <a:pt x="1679" y="10452"/>
                    </a:lnTo>
                    <a:lnTo>
                      <a:pt x="1883" y="10541"/>
                    </a:lnTo>
                    <a:lnTo>
                      <a:pt x="1858" y="10669"/>
                    </a:lnTo>
                    <a:lnTo>
                      <a:pt x="1832" y="10810"/>
                    </a:lnTo>
                    <a:lnTo>
                      <a:pt x="1819" y="10938"/>
                    </a:lnTo>
                    <a:lnTo>
                      <a:pt x="1807" y="11079"/>
                    </a:lnTo>
                    <a:lnTo>
                      <a:pt x="1819" y="11284"/>
                    </a:lnTo>
                    <a:lnTo>
                      <a:pt x="1845" y="11489"/>
                    </a:lnTo>
                    <a:lnTo>
                      <a:pt x="1896" y="11694"/>
                    </a:lnTo>
                    <a:lnTo>
                      <a:pt x="1973" y="11873"/>
                    </a:lnTo>
                    <a:lnTo>
                      <a:pt x="2050" y="12066"/>
                    </a:lnTo>
                    <a:lnTo>
                      <a:pt x="2165" y="12232"/>
                    </a:lnTo>
                    <a:lnTo>
                      <a:pt x="2281" y="12386"/>
                    </a:lnTo>
                    <a:lnTo>
                      <a:pt x="2409" y="12539"/>
                    </a:lnTo>
                    <a:lnTo>
                      <a:pt x="2562" y="12668"/>
                    </a:lnTo>
                    <a:lnTo>
                      <a:pt x="2716" y="12783"/>
                    </a:lnTo>
                    <a:lnTo>
                      <a:pt x="2882" y="12885"/>
                    </a:lnTo>
                    <a:lnTo>
                      <a:pt x="3062" y="12975"/>
                    </a:lnTo>
                    <a:lnTo>
                      <a:pt x="3254" y="13039"/>
                    </a:lnTo>
                    <a:lnTo>
                      <a:pt x="3446" y="13090"/>
                    </a:lnTo>
                    <a:lnTo>
                      <a:pt x="3651" y="13129"/>
                    </a:lnTo>
                    <a:lnTo>
                      <a:pt x="3869" y="13141"/>
                    </a:lnTo>
                    <a:lnTo>
                      <a:pt x="4022" y="13129"/>
                    </a:lnTo>
                    <a:lnTo>
                      <a:pt x="4176" y="13103"/>
                    </a:lnTo>
                    <a:lnTo>
                      <a:pt x="4330" y="13077"/>
                    </a:lnTo>
                    <a:lnTo>
                      <a:pt x="4471" y="13039"/>
                    </a:lnTo>
                    <a:lnTo>
                      <a:pt x="4548" y="13231"/>
                    </a:lnTo>
                    <a:lnTo>
                      <a:pt x="4637" y="13423"/>
                    </a:lnTo>
                    <a:lnTo>
                      <a:pt x="4752" y="13602"/>
                    </a:lnTo>
                    <a:lnTo>
                      <a:pt x="4868" y="13782"/>
                    </a:lnTo>
                    <a:lnTo>
                      <a:pt x="4996" y="13935"/>
                    </a:lnTo>
                    <a:lnTo>
                      <a:pt x="5137" y="14089"/>
                    </a:lnTo>
                    <a:lnTo>
                      <a:pt x="5290" y="14230"/>
                    </a:lnTo>
                    <a:lnTo>
                      <a:pt x="5457" y="14358"/>
                    </a:lnTo>
                    <a:lnTo>
                      <a:pt x="5623" y="14473"/>
                    </a:lnTo>
                    <a:lnTo>
                      <a:pt x="5815" y="14576"/>
                    </a:lnTo>
                    <a:lnTo>
                      <a:pt x="6008" y="14666"/>
                    </a:lnTo>
                    <a:lnTo>
                      <a:pt x="6200" y="14742"/>
                    </a:lnTo>
                    <a:lnTo>
                      <a:pt x="6405" y="14806"/>
                    </a:lnTo>
                    <a:lnTo>
                      <a:pt x="6622" y="14845"/>
                    </a:lnTo>
                    <a:lnTo>
                      <a:pt x="6840" y="14870"/>
                    </a:lnTo>
                    <a:lnTo>
                      <a:pt x="7058" y="14883"/>
                    </a:lnTo>
                    <a:lnTo>
                      <a:pt x="7327" y="14870"/>
                    </a:lnTo>
                    <a:lnTo>
                      <a:pt x="7596" y="14832"/>
                    </a:lnTo>
                    <a:lnTo>
                      <a:pt x="7852" y="14768"/>
                    </a:lnTo>
                    <a:lnTo>
                      <a:pt x="8108" y="14678"/>
                    </a:lnTo>
                    <a:lnTo>
                      <a:pt x="8339" y="14563"/>
                    </a:lnTo>
                    <a:lnTo>
                      <a:pt x="8556" y="14435"/>
                    </a:lnTo>
                    <a:lnTo>
                      <a:pt x="8761" y="14281"/>
                    </a:lnTo>
                    <a:lnTo>
                      <a:pt x="8966" y="14102"/>
                    </a:lnTo>
                    <a:lnTo>
                      <a:pt x="9133" y="13923"/>
                    </a:lnTo>
                    <a:lnTo>
                      <a:pt x="9299" y="13718"/>
                    </a:lnTo>
                    <a:lnTo>
                      <a:pt x="9427" y="13500"/>
                    </a:lnTo>
                    <a:lnTo>
                      <a:pt x="9543" y="13269"/>
                    </a:lnTo>
                    <a:lnTo>
                      <a:pt x="9645" y="13026"/>
                    </a:lnTo>
                    <a:lnTo>
                      <a:pt x="9722" y="12770"/>
                    </a:lnTo>
                    <a:lnTo>
                      <a:pt x="9760" y="12501"/>
                    </a:lnTo>
                    <a:lnTo>
                      <a:pt x="9786" y="12232"/>
                    </a:lnTo>
                    <a:lnTo>
                      <a:pt x="9888" y="12296"/>
                    </a:lnTo>
                    <a:lnTo>
                      <a:pt x="9991" y="12347"/>
                    </a:lnTo>
                    <a:lnTo>
                      <a:pt x="10106" y="12386"/>
                    </a:lnTo>
                    <a:lnTo>
                      <a:pt x="10221" y="12424"/>
                    </a:lnTo>
                    <a:lnTo>
                      <a:pt x="10337" y="12463"/>
                    </a:lnTo>
                    <a:lnTo>
                      <a:pt x="10452" y="12488"/>
                    </a:lnTo>
                    <a:lnTo>
                      <a:pt x="10580" y="12501"/>
                    </a:lnTo>
                    <a:lnTo>
                      <a:pt x="10708" y="12501"/>
                    </a:lnTo>
                    <a:lnTo>
                      <a:pt x="10913" y="12488"/>
                    </a:lnTo>
                    <a:lnTo>
                      <a:pt x="11105" y="12450"/>
                    </a:lnTo>
                    <a:lnTo>
                      <a:pt x="11284" y="12399"/>
                    </a:lnTo>
                    <a:lnTo>
                      <a:pt x="11464" y="12322"/>
                    </a:lnTo>
                    <a:lnTo>
                      <a:pt x="11630" y="12232"/>
                    </a:lnTo>
                    <a:lnTo>
                      <a:pt x="11784" y="12117"/>
                    </a:lnTo>
                    <a:lnTo>
                      <a:pt x="11925" y="11989"/>
                    </a:lnTo>
                    <a:lnTo>
                      <a:pt x="12053" y="11848"/>
                    </a:lnTo>
                    <a:lnTo>
                      <a:pt x="12168" y="11950"/>
                    </a:lnTo>
                    <a:lnTo>
                      <a:pt x="12283" y="12027"/>
                    </a:lnTo>
                    <a:lnTo>
                      <a:pt x="12412" y="12104"/>
                    </a:lnTo>
                    <a:lnTo>
                      <a:pt x="12552" y="12168"/>
                    </a:lnTo>
                    <a:lnTo>
                      <a:pt x="12693" y="12206"/>
                    </a:lnTo>
                    <a:lnTo>
                      <a:pt x="12834" y="12245"/>
                    </a:lnTo>
                    <a:lnTo>
                      <a:pt x="12988" y="12270"/>
                    </a:lnTo>
                    <a:lnTo>
                      <a:pt x="13308" y="12270"/>
                    </a:lnTo>
                    <a:lnTo>
                      <a:pt x="13462" y="12245"/>
                    </a:lnTo>
                    <a:lnTo>
                      <a:pt x="13603" y="12206"/>
                    </a:lnTo>
                    <a:lnTo>
                      <a:pt x="13744" y="12155"/>
                    </a:lnTo>
                    <a:lnTo>
                      <a:pt x="13884" y="12104"/>
                    </a:lnTo>
                    <a:lnTo>
                      <a:pt x="14013" y="12027"/>
                    </a:lnTo>
                    <a:lnTo>
                      <a:pt x="14128" y="11937"/>
                    </a:lnTo>
                    <a:lnTo>
                      <a:pt x="14243" y="11848"/>
                    </a:lnTo>
                    <a:lnTo>
                      <a:pt x="14346" y="11733"/>
                    </a:lnTo>
                    <a:lnTo>
                      <a:pt x="14448" y="11617"/>
                    </a:lnTo>
                    <a:lnTo>
                      <a:pt x="14525" y="11502"/>
                    </a:lnTo>
                    <a:lnTo>
                      <a:pt x="14602" y="11361"/>
                    </a:lnTo>
                    <a:lnTo>
                      <a:pt x="14653" y="11233"/>
                    </a:lnTo>
                    <a:lnTo>
                      <a:pt x="14704" y="11079"/>
                    </a:lnTo>
                    <a:lnTo>
                      <a:pt x="14743" y="10938"/>
                    </a:lnTo>
                    <a:lnTo>
                      <a:pt x="14755" y="10785"/>
                    </a:lnTo>
                    <a:lnTo>
                      <a:pt x="15050" y="10734"/>
                    </a:lnTo>
                    <a:lnTo>
                      <a:pt x="15319" y="10657"/>
                    </a:lnTo>
                    <a:lnTo>
                      <a:pt x="15588" y="10567"/>
                    </a:lnTo>
                    <a:lnTo>
                      <a:pt x="15844" y="10452"/>
                    </a:lnTo>
                    <a:lnTo>
                      <a:pt x="16087" y="10311"/>
                    </a:lnTo>
                    <a:lnTo>
                      <a:pt x="16318" y="10144"/>
                    </a:lnTo>
                    <a:lnTo>
                      <a:pt x="16536" y="9965"/>
                    </a:lnTo>
                    <a:lnTo>
                      <a:pt x="16728" y="9773"/>
                    </a:lnTo>
                    <a:lnTo>
                      <a:pt x="16907" y="9555"/>
                    </a:lnTo>
                    <a:lnTo>
                      <a:pt x="17061" y="9325"/>
                    </a:lnTo>
                    <a:lnTo>
                      <a:pt x="17202" y="9081"/>
                    </a:lnTo>
                    <a:lnTo>
                      <a:pt x="17317" y="8812"/>
                    </a:lnTo>
                    <a:lnTo>
                      <a:pt x="17407" y="8543"/>
                    </a:lnTo>
                    <a:lnTo>
                      <a:pt x="17471" y="8274"/>
                    </a:lnTo>
                    <a:lnTo>
                      <a:pt x="17509" y="7980"/>
                    </a:lnTo>
                    <a:lnTo>
                      <a:pt x="17522" y="7685"/>
                    </a:lnTo>
                    <a:lnTo>
                      <a:pt x="17522" y="7429"/>
                    </a:lnTo>
                    <a:lnTo>
                      <a:pt x="17483" y="7186"/>
                    </a:lnTo>
                    <a:lnTo>
                      <a:pt x="17445" y="6955"/>
                    </a:lnTo>
                    <a:lnTo>
                      <a:pt x="17381" y="6725"/>
                    </a:lnTo>
                    <a:lnTo>
                      <a:pt x="17291" y="6494"/>
                    </a:lnTo>
                    <a:lnTo>
                      <a:pt x="17202" y="6289"/>
                    </a:lnTo>
                    <a:lnTo>
                      <a:pt x="17086" y="6084"/>
                    </a:lnTo>
                    <a:lnTo>
                      <a:pt x="16958" y="5879"/>
                    </a:lnTo>
                    <a:lnTo>
                      <a:pt x="16817" y="5700"/>
                    </a:lnTo>
                    <a:lnTo>
                      <a:pt x="16664" y="5521"/>
                    </a:lnTo>
                    <a:lnTo>
                      <a:pt x="16497" y="5367"/>
                    </a:lnTo>
                    <a:lnTo>
                      <a:pt x="16318" y="5213"/>
                    </a:lnTo>
                    <a:lnTo>
                      <a:pt x="16126" y="5085"/>
                    </a:lnTo>
                    <a:lnTo>
                      <a:pt x="15921" y="4957"/>
                    </a:lnTo>
                    <a:lnTo>
                      <a:pt x="15716" y="4855"/>
                    </a:lnTo>
                    <a:lnTo>
                      <a:pt x="15498" y="4765"/>
                    </a:lnTo>
                    <a:lnTo>
                      <a:pt x="15549" y="4509"/>
                    </a:lnTo>
                    <a:lnTo>
                      <a:pt x="15562" y="4368"/>
                    </a:lnTo>
                    <a:lnTo>
                      <a:pt x="15575" y="4240"/>
                    </a:lnTo>
                    <a:lnTo>
                      <a:pt x="15562" y="4022"/>
                    </a:lnTo>
                    <a:lnTo>
                      <a:pt x="15524" y="3817"/>
                    </a:lnTo>
                    <a:lnTo>
                      <a:pt x="15473" y="3625"/>
                    </a:lnTo>
                    <a:lnTo>
                      <a:pt x="15409" y="3433"/>
                    </a:lnTo>
                    <a:lnTo>
                      <a:pt x="15319" y="3254"/>
                    </a:lnTo>
                    <a:lnTo>
                      <a:pt x="15216" y="3087"/>
                    </a:lnTo>
                    <a:lnTo>
                      <a:pt x="15101" y="2921"/>
                    </a:lnTo>
                    <a:lnTo>
                      <a:pt x="14973" y="2780"/>
                    </a:lnTo>
                    <a:lnTo>
                      <a:pt x="14819" y="2652"/>
                    </a:lnTo>
                    <a:lnTo>
                      <a:pt x="14666" y="2524"/>
                    </a:lnTo>
                    <a:lnTo>
                      <a:pt x="14499" y="2421"/>
                    </a:lnTo>
                    <a:lnTo>
                      <a:pt x="14307" y="2332"/>
                    </a:lnTo>
                    <a:lnTo>
                      <a:pt x="14128" y="2267"/>
                    </a:lnTo>
                    <a:lnTo>
                      <a:pt x="13923" y="2216"/>
                    </a:lnTo>
                    <a:lnTo>
                      <a:pt x="13718" y="2191"/>
                    </a:lnTo>
                    <a:lnTo>
                      <a:pt x="13513" y="2178"/>
                    </a:lnTo>
                    <a:lnTo>
                      <a:pt x="13359" y="2178"/>
                    </a:lnTo>
                    <a:lnTo>
                      <a:pt x="13193" y="2203"/>
                    </a:lnTo>
                    <a:lnTo>
                      <a:pt x="13052" y="2229"/>
                    </a:lnTo>
                    <a:lnTo>
                      <a:pt x="12898" y="2267"/>
                    </a:lnTo>
                    <a:lnTo>
                      <a:pt x="12757" y="2319"/>
                    </a:lnTo>
                    <a:lnTo>
                      <a:pt x="12616" y="2383"/>
                    </a:lnTo>
                    <a:lnTo>
                      <a:pt x="12488" y="2447"/>
                    </a:lnTo>
                    <a:lnTo>
                      <a:pt x="12360" y="2524"/>
                    </a:lnTo>
                    <a:lnTo>
                      <a:pt x="12245" y="2255"/>
                    </a:lnTo>
                    <a:lnTo>
                      <a:pt x="12104" y="1999"/>
                    </a:lnTo>
                    <a:lnTo>
                      <a:pt x="11950" y="1742"/>
                    </a:lnTo>
                    <a:lnTo>
                      <a:pt x="11784" y="1512"/>
                    </a:lnTo>
                    <a:lnTo>
                      <a:pt x="11592" y="1281"/>
                    </a:lnTo>
                    <a:lnTo>
                      <a:pt x="11387" y="1076"/>
                    </a:lnTo>
                    <a:lnTo>
                      <a:pt x="11169" y="884"/>
                    </a:lnTo>
                    <a:lnTo>
                      <a:pt x="10939" y="705"/>
                    </a:lnTo>
                    <a:lnTo>
                      <a:pt x="10695" y="551"/>
                    </a:lnTo>
                    <a:lnTo>
                      <a:pt x="10439" y="410"/>
                    </a:lnTo>
                    <a:lnTo>
                      <a:pt x="10170" y="295"/>
                    </a:lnTo>
                    <a:lnTo>
                      <a:pt x="9888" y="193"/>
                    </a:lnTo>
                    <a:lnTo>
                      <a:pt x="9594" y="103"/>
                    </a:lnTo>
                    <a:lnTo>
                      <a:pt x="9299" y="52"/>
                    </a:lnTo>
                    <a:lnTo>
                      <a:pt x="8992" y="13"/>
                    </a:lnTo>
                    <a:lnTo>
                      <a:pt x="8684" y="0"/>
                    </a:lnTo>
                    <a:close/>
                  </a:path>
                </a:pathLst>
              </a:custGeom>
              <a:solidFill>
                <a:srgbClr val="EA4827">
                  <a:alpha val="3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32"/>
              <p:cNvSpPr/>
              <p:nvPr/>
            </p:nvSpPr>
            <p:spPr>
              <a:xfrm>
                <a:off x="5022704" y="2108884"/>
                <a:ext cx="341356" cy="237149"/>
              </a:xfrm>
              <a:custGeom>
                <a:rect b="b" l="l" r="r" t="t"/>
                <a:pathLst>
                  <a:path extrusionOk="0" h="4663" w="6712">
                    <a:moveTo>
                      <a:pt x="0" y="0"/>
                    </a:moveTo>
                    <a:lnTo>
                      <a:pt x="0" y="4662"/>
                    </a:lnTo>
                    <a:lnTo>
                      <a:pt x="6712" y="4662"/>
                    </a:lnTo>
                    <a:lnTo>
                      <a:pt x="6712" y="0"/>
                    </a:lnTo>
                    <a:close/>
                  </a:path>
                </a:pathLst>
              </a:custGeom>
              <a:solidFill>
                <a:srgbClr val="FFA5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32"/>
              <p:cNvSpPr/>
              <p:nvPr/>
            </p:nvSpPr>
            <p:spPr>
              <a:xfrm>
                <a:off x="5022704" y="2108884"/>
                <a:ext cx="341356" cy="58028"/>
              </a:xfrm>
              <a:custGeom>
                <a:rect b="b" l="l" r="r" t="t"/>
                <a:pathLst>
                  <a:path extrusionOk="0" h="1141" w="6712">
                    <a:moveTo>
                      <a:pt x="0" y="0"/>
                    </a:moveTo>
                    <a:lnTo>
                      <a:pt x="0" y="1140"/>
                    </a:lnTo>
                    <a:lnTo>
                      <a:pt x="6712" y="1140"/>
                    </a:lnTo>
                    <a:lnTo>
                      <a:pt x="6712"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32"/>
              <p:cNvSpPr/>
              <p:nvPr/>
            </p:nvSpPr>
            <p:spPr>
              <a:xfrm>
                <a:off x="5013601" y="2917863"/>
                <a:ext cx="308146" cy="198090"/>
              </a:xfrm>
              <a:custGeom>
                <a:rect b="b" l="l" r="r" t="t"/>
                <a:pathLst>
                  <a:path extrusionOk="0" h="3895" w="6059">
                    <a:moveTo>
                      <a:pt x="0" y="1"/>
                    </a:moveTo>
                    <a:lnTo>
                      <a:pt x="0" y="3894"/>
                    </a:lnTo>
                    <a:lnTo>
                      <a:pt x="6058" y="3894"/>
                    </a:lnTo>
                    <a:lnTo>
                      <a:pt x="6058" y="1"/>
                    </a:lnTo>
                    <a:close/>
                  </a:path>
                </a:pathLst>
              </a:custGeom>
              <a:solidFill>
                <a:srgbClr val="C99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32"/>
              <p:cNvSpPr/>
              <p:nvPr/>
            </p:nvSpPr>
            <p:spPr>
              <a:xfrm>
                <a:off x="5013601" y="2917863"/>
                <a:ext cx="308146" cy="69776"/>
              </a:xfrm>
              <a:custGeom>
                <a:rect b="b" l="l" r="r" t="t"/>
                <a:pathLst>
                  <a:path extrusionOk="0" h="1372" w="6059">
                    <a:moveTo>
                      <a:pt x="0" y="1"/>
                    </a:moveTo>
                    <a:lnTo>
                      <a:pt x="0" y="1371"/>
                    </a:lnTo>
                    <a:lnTo>
                      <a:pt x="6058" y="1371"/>
                    </a:lnTo>
                    <a:lnTo>
                      <a:pt x="605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32"/>
              <p:cNvSpPr/>
              <p:nvPr/>
            </p:nvSpPr>
            <p:spPr>
              <a:xfrm>
                <a:off x="4490540" y="2398717"/>
                <a:ext cx="148555" cy="53502"/>
              </a:xfrm>
              <a:custGeom>
                <a:rect b="b" l="l" r="r" t="t"/>
                <a:pathLst>
                  <a:path extrusionOk="0" h="1052" w="2921">
                    <a:moveTo>
                      <a:pt x="1460" y="1"/>
                    </a:moveTo>
                    <a:lnTo>
                      <a:pt x="1268" y="14"/>
                    </a:lnTo>
                    <a:lnTo>
                      <a:pt x="1076" y="52"/>
                    </a:lnTo>
                    <a:lnTo>
                      <a:pt x="884" y="116"/>
                    </a:lnTo>
                    <a:lnTo>
                      <a:pt x="705" y="206"/>
                    </a:lnTo>
                    <a:lnTo>
                      <a:pt x="525" y="308"/>
                    </a:lnTo>
                    <a:lnTo>
                      <a:pt x="359" y="436"/>
                    </a:lnTo>
                    <a:lnTo>
                      <a:pt x="192" y="590"/>
                    </a:lnTo>
                    <a:lnTo>
                      <a:pt x="39" y="757"/>
                    </a:lnTo>
                    <a:lnTo>
                      <a:pt x="13" y="821"/>
                    </a:lnTo>
                    <a:lnTo>
                      <a:pt x="0" y="897"/>
                    </a:lnTo>
                    <a:lnTo>
                      <a:pt x="26" y="962"/>
                    </a:lnTo>
                    <a:lnTo>
                      <a:pt x="77" y="1013"/>
                    </a:lnTo>
                    <a:lnTo>
                      <a:pt x="141" y="1051"/>
                    </a:lnTo>
                    <a:lnTo>
                      <a:pt x="205" y="1051"/>
                    </a:lnTo>
                    <a:lnTo>
                      <a:pt x="269" y="1038"/>
                    </a:lnTo>
                    <a:lnTo>
                      <a:pt x="333" y="987"/>
                    </a:lnTo>
                    <a:lnTo>
                      <a:pt x="449" y="846"/>
                    </a:lnTo>
                    <a:lnTo>
                      <a:pt x="577" y="731"/>
                    </a:lnTo>
                    <a:lnTo>
                      <a:pt x="718" y="629"/>
                    </a:lnTo>
                    <a:lnTo>
                      <a:pt x="858" y="539"/>
                    </a:lnTo>
                    <a:lnTo>
                      <a:pt x="1012" y="475"/>
                    </a:lnTo>
                    <a:lnTo>
                      <a:pt x="1153" y="424"/>
                    </a:lnTo>
                    <a:lnTo>
                      <a:pt x="1307" y="398"/>
                    </a:lnTo>
                    <a:lnTo>
                      <a:pt x="1460" y="385"/>
                    </a:lnTo>
                    <a:lnTo>
                      <a:pt x="1614" y="398"/>
                    </a:lnTo>
                    <a:lnTo>
                      <a:pt x="1768" y="424"/>
                    </a:lnTo>
                    <a:lnTo>
                      <a:pt x="1921" y="475"/>
                    </a:lnTo>
                    <a:lnTo>
                      <a:pt x="2062" y="539"/>
                    </a:lnTo>
                    <a:lnTo>
                      <a:pt x="2203" y="629"/>
                    </a:lnTo>
                    <a:lnTo>
                      <a:pt x="2344" y="731"/>
                    </a:lnTo>
                    <a:lnTo>
                      <a:pt x="2472" y="846"/>
                    </a:lnTo>
                    <a:lnTo>
                      <a:pt x="2588" y="987"/>
                    </a:lnTo>
                    <a:lnTo>
                      <a:pt x="2626" y="1013"/>
                    </a:lnTo>
                    <a:lnTo>
                      <a:pt x="2664" y="1038"/>
                    </a:lnTo>
                    <a:lnTo>
                      <a:pt x="2690" y="1051"/>
                    </a:lnTo>
                    <a:lnTo>
                      <a:pt x="2792" y="1051"/>
                    </a:lnTo>
                    <a:lnTo>
                      <a:pt x="2844" y="1013"/>
                    </a:lnTo>
                    <a:lnTo>
                      <a:pt x="2895" y="962"/>
                    </a:lnTo>
                    <a:lnTo>
                      <a:pt x="2921" y="897"/>
                    </a:lnTo>
                    <a:lnTo>
                      <a:pt x="2908" y="821"/>
                    </a:lnTo>
                    <a:lnTo>
                      <a:pt x="2882" y="757"/>
                    </a:lnTo>
                    <a:lnTo>
                      <a:pt x="2728" y="590"/>
                    </a:lnTo>
                    <a:lnTo>
                      <a:pt x="2575" y="436"/>
                    </a:lnTo>
                    <a:lnTo>
                      <a:pt x="2395" y="308"/>
                    </a:lnTo>
                    <a:lnTo>
                      <a:pt x="2229" y="206"/>
                    </a:lnTo>
                    <a:lnTo>
                      <a:pt x="2037" y="116"/>
                    </a:lnTo>
                    <a:lnTo>
                      <a:pt x="1857" y="52"/>
                    </a:lnTo>
                    <a:lnTo>
                      <a:pt x="1653" y="14"/>
                    </a:lnTo>
                    <a:lnTo>
                      <a:pt x="1460"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32"/>
              <p:cNvSpPr/>
              <p:nvPr/>
            </p:nvSpPr>
            <p:spPr>
              <a:xfrm>
                <a:off x="4670318" y="2510144"/>
                <a:ext cx="147894" cy="53451"/>
              </a:xfrm>
              <a:custGeom>
                <a:rect b="b" l="l" r="r" t="t"/>
                <a:pathLst>
                  <a:path extrusionOk="0" h="1051" w="2908">
                    <a:moveTo>
                      <a:pt x="1460" y="0"/>
                    </a:moveTo>
                    <a:lnTo>
                      <a:pt x="1255" y="13"/>
                    </a:lnTo>
                    <a:lnTo>
                      <a:pt x="1063" y="51"/>
                    </a:lnTo>
                    <a:lnTo>
                      <a:pt x="884" y="115"/>
                    </a:lnTo>
                    <a:lnTo>
                      <a:pt x="692" y="192"/>
                    </a:lnTo>
                    <a:lnTo>
                      <a:pt x="513" y="307"/>
                    </a:lnTo>
                    <a:lnTo>
                      <a:pt x="346" y="436"/>
                    </a:lnTo>
                    <a:lnTo>
                      <a:pt x="192" y="589"/>
                    </a:lnTo>
                    <a:lnTo>
                      <a:pt x="39" y="756"/>
                    </a:lnTo>
                    <a:lnTo>
                      <a:pt x="0" y="820"/>
                    </a:lnTo>
                    <a:lnTo>
                      <a:pt x="0" y="884"/>
                    </a:lnTo>
                    <a:lnTo>
                      <a:pt x="26" y="961"/>
                    </a:lnTo>
                    <a:lnTo>
                      <a:pt x="64" y="1012"/>
                    </a:lnTo>
                    <a:lnTo>
                      <a:pt x="128" y="1050"/>
                    </a:lnTo>
                    <a:lnTo>
                      <a:pt x="205" y="1050"/>
                    </a:lnTo>
                    <a:lnTo>
                      <a:pt x="269" y="1025"/>
                    </a:lnTo>
                    <a:lnTo>
                      <a:pt x="320" y="986"/>
                    </a:lnTo>
                    <a:lnTo>
                      <a:pt x="449" y="845"/>
                    </a:lnTo>
                    <a:lnTo>
                      <a:pt x="577" y="717"/>
                    </a:lnTo>
                    <a:lnTo>
                      <a:pt x="718" y="615"/>
                    </a:lnTo>
                    <a:lnTo>
                      <a:pt x="858" y="538"/>
                    </a:lnTo>
                    <a:lnTo>
                      <a:pt x="999" y="474"/>
                    </a:lnTo>
                    <a:lnTo>
                      <a:pt x="1153" y="423"/>
                    </a:lnTo>
                    <a:lnTo>
                      <a:pt x="1307" y="397"/>
                    </a:lnTo>
                    <a:lnTo>
                      <a:pt x="1460" y="384"/>
                    </a:lnTo>
                    <a:lnTo>
                      <a:pt x="1614" y="397"/>
                    </a:lnTo>
                    <a:lnTo>
                      <a:pt x="1768" y="423"/>
                    </a:lnTo>
                    <a:lnTo>
                      <a:pt x="1909" y="474"/>
                    </a:lnTo>
                    <a:lnTo>
                      <a:pt x="2062" y="538"/>
                    </a:lnTo>
                    <a:lnTo>
                      <a:pt x="2203" y="615"/>
                    </a:lnTo>
                    <a:lnTo>
                      <a:pt x="2331" y="717"/>
                    </a:lnTo>
                    <a:lnTo>
                      <a:pt x="2472" y="845"/>
                    </a:lnTo>
                    <a:lnTo>
                      <a:pt x="2587" y="986"/>
                    </a:lnTo>
                    <a:lnTo>
                      <a:pt x="2613" y="1012"/>
                    </a:lnTo>
                    <a:lnTo>
                      <a:pt x="2652" y="1038"/>
                    </a:lnTo>
                    <a:lnTo>
                      <a:pt x="2690" y="1050"/>
                    </a:lnTo>
                    <a:lnTo>
                      <a:pt x="2728" y="1050"/>
                    </a:lnTo>
                    <a:lnTo>
                      <a:pt x="2792" y="1038"/>
                    </a:lnTo>
                    <a:lnTo>
                      <a:pt x="2844" y="1012"/>
                    </a:lnTo>
                    <a:lnTo>
                      <a:pt x="2895" y="961"/>
                    </a:lnTo>
                    <a:lnTo>
                      <a:pt x="2908" y="884"/>
                    </a:lnTo>
                    <a:lnTo>
                      <a:pt x="2908" y="820"/>
                    </a:lnTo>
                    <a:lnTo>
                      <a:pt x="2869" y="756"/>
                    </a:lnTo>
                    <a:lnTo>
                      <a:pt x="2728" y="589"/>
                    </a:lnTo>
                    <a:lnTo>
                      <a:pt x="2562" y="436"/>
                    </a:lnTo>
                    <a:lnTo>
                      <a:pt x="2395" y="307"/>
                    </a:lnTo>
                    <a:lnTo>
                      <a:pt x="2216" y="192"/>
                    </a:lnTo>
                    <a:lnTo>
                      <a:pt x="2037" y="115"/>
                    </a:lnTo>
                    <a:lnTo>
                      <a:pt x="1845" y="51"/>
                    </a:lnTo>
                    <a:lnTo>
                      <a:pt x="1653" y="13"/>
                    </a:lnTo>
                    <a:lnTo>
                      <a:pt x="146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32"/>
              <p:cNvSpPr/>
              <p:nvPr/>
            </p:nvSpPr>
            <p:spPr>
              <a:xfrm>
                <a:off x="4280146" y="2495802"/>
                <a:ext cx="147894" cy="53451"/>
              </a:xfrm>
              <a:custGeom>
                <a:rect b="b" l="l" r="r" t="t"/>
                <a:pathLst>
                  <a:path extrusionOk="0" h="1051" w="2908">
                    <a:moveTo>
                      <a:pt x="1448" y="0"/>
                    </a:moveTo>
                    <a:lnTo>
                      <a:pt x="1256" y="13"/>
                    </a:lnTo>
                    <a:lnTo>
                      <a:pt x="1063" y="52"/>
                    </a:lnTo>
                    <a:lnTo>
                      <a:pt x="871" y="116"/>
                    </a:lnTo>
                    <a:lnTo>
                      <a:pt x="692" y="192"/>
                    </a:lnTo>
                    <a:lnTo>
                      <a:pt x="513" y="308"/>
                    </a:lnTo>
                    <a:lnTo>
                      <a:pt x="346" y="436"/>
                    </a:lnTo>
                    <a:lnTo>
                      <a:pt x="180" y="589"/>
                    </a:lnTo>
                    <a:lnTo>
                      <a:pt x="39" y="756"/>
                    </a:lnTo>
                    <a:lnTo>
                      <a:pt x="0" y="820"/>
                    </a:lnTo>
                    <a:lnTo>
                      <a:pt x="0" y="897"/>
                    </a:lnTo>
                    <a:lnTo>
                      <a:pt x="13" y="961"/>
                    </a:lnTo>
                    <a:lnTo>
                      <a:pt x="64" y="1012"/>
                    </a:lnTo>
                    <a:lnTo>
                      <a:pt x="128" y="1051"/>
                    </a:lnTo>
                    <a:lnTo>
                      <a:pt x="193" y="1051"/>
                    </a:lnTo>
                    <a:lnTo>
                      <a:pt x="269" y="1025"/>
                    </a:lnTo>
                    <a:lnTo>
                      <a:pt x="321" y="987"/>
                    </a:lnTo>
                    <a:lnTo>
                      <a:pt x="436" y="846"/>
                    </a:lnTo>
                    <a:lnTo>
                      <a:pt x="577" y="718"/>
                    </a:lnTo>
                    <a:lnTo>
                      <a:pt x="705" y="615"/>
                    </a:lnTo>
                    <a:lnTo>
                      <a:pt x="846" y="538"/>
                    </a:lnTo>
                    <a:lnTo>
                      <a:pt x="999" y="474"/>
                    </a:lnTo>
                    <a:lnTo>
                      <a:pt x="1140" y="423"/>
                    </a:lnTo>
                    <a:lnTo>
                      <a:pt x="1294" y="397"/>
                    </a:lnTo>
                    <a:lnTo>
                      <a:pt x="1448" y="385"/>
                    </a:lnTo>
                    <a:lnTo>
                      <a:pt x="1601" y="397"/>
                    </a:lnTo>
                    <a:lnTo>
                      <a:pt x="1755" y="423"/>
                    </a:lnTo>
                    <a:lnTo>
                      <a:pt x="1909" y="474"/>
                    </a:lnTo>
                    <a:lnTo>
                      <a:pt x="2050" y="538"/>
                    </a:lnTo>
                    <a:lnTo>
                      <a:pt x="2191" y="615"/>
                    </a:lnTo>
                    <a:lnTo>
                      <a:pt x="2331" y="718"/>
                    </a:lnTo>
                    <a:lnTo>
                      <a:pt x="2459" y="846"/>
                    </a:lnTo>
                    <a:lnTo>
                      <a:pt x="2588" y="987"/>
                    </a:lnTo>
                    <a:lnTo>
                      <a:pt x="2613" y="1012"/>
                    </a:lnTo>
                    <a:lnTo>
                      <a:pt x="2652" y="1038"/>
                    </a:lnTo>
                    <a:lnTo>
                      <a:pt x="2690" y="1051"/>
                    </a:lnTo>
                    <a:lnTo>
                      <a:pt x="2728" y="1051"/>
                    </a:lnTo>
                    <a:lnTo>
                      <a:pt x="2780" y="1038"/>
                    </a:lnTo>
                    <a:lnTo>
                      <a:pt x="2844" y="1012"/>
                    </a:lnTo>
                    <a:lnTo>
                      <a:pt x="2882" y="961"/>
                    </a:lnTo>
                    <a:lnTo>
                      <a:pt x="2908" y="897"/>
                    </a:lnTo>
                    <a:lnTo>
                      <a:pt x="2908" y="820"/>
                    </a:lnTo>
                    <a:lnTo>
                      <a:pt x="2869" y="756"/>
                    </a:lnTo>
                    <a:lnTo>
                      <a:pt x="2716" y="589"/>
                    </a:lnTo>
                    <a:lnTo>
                      <a:pt x="2562" y="436"/>
                    </a:lnTo>
                    <a:lnTo>
                      <a:pt x="2395" y="308"/>
                    </a:lnTo>
                    <a:lnTo>
                      <a:pt x="2216" y="192"/>
                    </a:lnTo>
                    <a:lnTo>
                      <a:pt x="2024" y="116"/>
                    </a:lnTo>
                    <a:lnTo>
                      <a:pt x="1845" y="52"/>
                    </a:lnTo>
                    <a:lnTo>
                      <a:pt x="1653" y="13"/>
                    </a:lnTo>
                    <a:lnTo>
                      <a:pt x="1448"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32"/>
              <p:cNvSpPr/>
              <p:nvPr/>
            </p:nvSpPr>
            <p:spPr>
              <a:xfrm>
                <a:off x="4353735" y="2661239"/>
                <a:ext cx="148555" cy="53451"/>
              </a:xfrm>
              <a:custGeom>
                <a:rect b="b" l="l" r="r" t="t"/>
                <a:pathLst>
                  <a:path extrusionOk="0" h="1051" w="2921">
                    <a:moveTo>
                      <a:pt x="1461" y="1"/>
                    </a:moveTo>
                    <a:lnTo>
                      <a:pt x="1269" y="13"/>
                    </a:lnTo>
                    <a:lnTo>
                      <a:pt x="1077" y="52"/>
                    </a:lnTo>
                    <a:lnTo>
                      <a:pt x="884" y="116"/>
                    </a:lnTo>
                    <a:lnTo>
                      <a:pt x="705" y="205"/>
                    </a:lnTo>
                    <a:lnTo>
                      <a:pt x="526" y="308"/>
                    </a:lnTo>
                    <a:lnTo>
                      <a:pt x="359" y="436"/>
                    </a:lnTo>
                    <a:lnTo>
                      <a:pt x="193" y="590"/>
                    </a:lnTo>
                    <a:lnTo>
                      <a:pt x="39" y="756"/>
                    </a:lnTo>
                    <a:lnTo>
                      <a:pt x="13" y="820"/>
                    </a:lnTo>
                    <a:lnTo>
                      <a:pt x="1" y="897"/>
                    </a:lnTo>
                    <a:lnTo>
                      <a:pt x="26" y="961"/>
                    </a:lnTo>
                    <a:lnTo>
                      <a:pt x="78" y="1012"/>
                    </a:lnTo>
                    <a:lnTo>
                      <a:pt x="142" y="1051"/>
                    </a:lnTo>
                    <a:lnTo>
                      <a:pt x="206" y="1051"/>
                    </a:lnTo>
                    <a:lnTo>
                      <a:pt x="270" y="1038"/>
                    </a:lnTo>
                    <a:lnTo>
                      <a:pt x="334" y="987"/>
                    </a:lnTo>
                    <a:lnTo>
                      <a:pt x="449" y="846"/>
                    </a:lnTo>
                    <a:lnTo>
                      <a:pt x="577" y="731"/>
                    </a:lnTo>
                    <a:lnTo>
                      <a:pt x="718" y="628"/>
                    </a:lnTo>
                    <a:lnTo>
                      <a:pt x="859" y="538"/>
                    </a:lnTo>
                    <a:lnTo>
                      <a:pt x="1012" y="474"/>
                    </a:lnTo>
                    <a:lnTo>
                      <a:pt x="1153" y="423"/>
                    </a:lnTo>
                    <a:lnTo>
                      <a:pt x="1307" y="398"/>
                    </a:lnTo>
                    <a:lnTo>
                      <a:pt x="1461" y="385"/>
                    </a:lnTo>
                    <a:lnTo>
                      <a:pt x="1614" y="398"/>
                    </a:lnTo>
                    <a:lnTo>
                      <a:pt x="1768" y="423"/>
                    </a:lnTo>
                    <a:lnTo>
                      <a:pt x="1922" y="474"/>
                    </a:lnTo>
                    <a:lnTo>
                      <a:pt x="2063" y="538"/>
                    </a:lnTo>
                    <a:lnTo>
                      <a:pt x="2204" y="628"/>
                    </a:lnTo>
                    <a:lnTo>
                      <a:pt x="2345" y="731"/>
                    </a:lnTo>
                    <a:lnTo>
                      <a:pt x="2473" y="846"/>
                    </a:lnTo>
                    <a:lnTo>
                      <a:pt x="2588" y="987"/>
                    </a:lnTo>
                    <a:lnTo>
                      <a:pt x="2626" y="1012"/>
                    </a:lnTo>
                    <a:lnTo>
                      <a:pt x="2652" y="1038"/>
                    </a:lnTo>
                    <a:lnTo>
                      <a:pt x="2690" y="1051"/>
                    </a:lnTo>
                    <a:lnTo>
                      <a:pt x="2793" y="1051"/>
                    </a:lnTo>
                    <a:lnTo>
                      <a:pt x="2844" y="1012"/>
                    </a:lnTo>
                    <a:lnTo>
                      <a:pt x="2895" y="961"/>
                    </a:lnTo>
                    <a:lnTo>
                      <a:pt x="2921" y="897"/>
                    </a:lnTo>
                    <a:lnTo>
                      <a:pt x="2908" y="820"/>
                    </a:lnTo>
                    <a:lnTo>
                      <a:pt x="2882" y="756"/>
                    </a:lnTo>
                    <a:lnTo>
                      <a:pt x="2729" y="590"/>
                    </a:lnTo>
                    <a:lnTo>
                      <a:pt x="2562" y="436"/>
                    </a:lnTo>
                    <a:lnTo>
                      <a:pt x="2396" y="308"/>
                    </a:lnTo>
                    <a:lnTo>
                      <a:pt x="2229" y="205"/>
                    </a:lnTo>
                    <a:lnTo>
                      <a:pt x="2037" y="116"/>
                    </a:lnTo>
                    <a:lnTo>
                      <a:pt x="1845" y="52"/>
                    </a:lnTo>
                    <a:lnTo>
                      <a:pt x="1653" y="13"/>
                    </a:lnTo>
                    <a:lnTo>
                      <a:pt x="146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32"/>
              <p:cNvSpPr/>
              <p:nvPr/>
            </p:nvSpPr>
            <p:spPr>
              <a:xfrm>
                <a:off x="4596067" y="2661239"/>
                <a:ext cx="148555" cy="53451"/>
              </a:xfrm>
              <a:custGeom>
                <a:rect b="b" l="l" r="r" t="t"/>
                <a:pathLst>
                  <a:path extrusionOk="0" h="1051" w="2921">
                    <a:moveTo>
                      <a:pt x="1460" y="1"/>
                    </a:moveTo>
                    <a:lnTo>
                      <a:pt x="1268" y="13"/>
                    </a:lnTo>
                    <a:lnTo>
                      <a:pt x="1076" y="52"/>
                    </a:lnTo>
                    <a:lnTo>
                      <a:pt x="884" y="116"/>
                    </a:lnTo>
                    <a:lnTo>
                      <a:pt x="692" y="205"/>
                    </a:lnTo>
                    <a:lnTo>
                      <a:pt x="525" y="308"/>
                    </a:lnTo>
                    <a:lnTo>
                      <a:pt x="346" y="436"/>
                    </a:lnTo>
                    <a:lnTo>
                      <a:pt x="192" y="590"/>
                    </a:lnTo>
                    <a:lnTo>
                      <a:pt x="39" y="756"/>
                    </a:lnTo>
                    <a:lnTo>
                      <a:pt x="13" y="820"/>
                    </a:lnTo>
                    <a:lnTo>
                      <a:pt x="0" y="897"/>
                    </a:lnTo>
                    <a:lnTo>
                      <a:pt x="26" y="961"/>
                    </a:lnTo>
                    <a:lnTo>
                      <a:pt x="77" y="1012"/>
                    </a:lnTo>
                    <a:lnTo>
                      <a:pt x="141" y="1051"/>
                    </a:lnTo>
                    <a:lnTo>
                      <a:pt x="205" y="1051"/>
                    </a:lnTo>
                    <a:lnTo>
                      <a:pt x="269" y="1038"/>
                    </a:lnTo>
                    <a:lnTo>
                      <a:pt x="333" y="987"/>
                    </a:lnTo>
                    <a:lnTo>
                      <a:pt x="448" y="846"/>
                    </a:lnTo>
                    <a:lnTo>
                      <a:pt x="577" y="731"/>
                    </a:lnTo>
                    <a:lnTo>
                      <a:pt x="717" y="628"/>
                    </a:lnTo>
                    <a:lnTo>
                      <a:pt x="858" y="538"/>
                    </a:lnTo>
                    <a:lnTo>
                      <a:pt x="999" y="474"/>
                    </a:lnTo>
                    <a:lnTo>
                      <a:pt x="1153" y="423"/>
                    </a:lnTo>
                    <a:lnTo>
                      <a:pt x="1307" y="398"/>
                    </a:lnTo>
                    <a:lnTo>
                      <a:pt x="1460" y="385"/>
                    </a:lnTo>
                    <a:lnTo>
                      <a:pt x="1614" y="398"/>
                    </a:lnTo>
                    <a:lnTo>
                      <a:pt x="1768" y="423"/>
                    </a:lnTo>
                    <a:lnTo>
                      <a:pt x="1909" y="474"/>
                    </a:lnTo>
                    <a:lnTo>
                      <a:pt x="2062" y="538"/>
                    </a:lnTo>
                    <a:lnTo>
                      <a:pt x="2203" y="628"/>
                    </a:lnTo>
                    <a:lnTo>
                      <a:pt x="2344" y="731"/>
                    </a:lnTo>
                    <a:lnTo>
                      <a:pt x="2472" y="846"/>
                    </a:lnTo>
                    <a:lnTo>
                      <a:pt x="2587" y="987"/>
                    </a:lnTo>
                    <a:lnTo>
                      <a:pt x="2626" y="1012"/>
                    </a:lnTo>
                    <a:lnTo>
                      <a:pt x="2651" y="1038"/>
                    </a:lnTo>
                    <a:lnTo>
                      <a:pt x="2690" y="1051"/>
                    </a:lnTo>
                    <a:lnTo>
                      <a:pt x="2792" y="1051"/>
                    </a:lnTo>
                    <a:lnTo>
                      <a:pt x="2844" y="1012"/>
                    </a:lnTo>
                    <a:lnTo>
                      <a:pt x="2895" y="961"/>
                    </a:lnTo>
                    <a:lnTo>
                      <a:pt x="2920" y="897"/>
                    </a:lnTo>
                    <a:lnTo>
                      <a:pt x="2908" y="820"/>
                    </a:lnTo>
                    <a:lnTo>
                      <a:pt x="2882" y="756"/>
                    </a:lnTo>
                    <a:lnTo>
                      <a:pt x="2728" y="590"/>
                    </a:lnTo>
                    <a:lnTo>
                      <a:pt x="2562" y="436"/>
                    </a:lnTo>
                    <a:lnTo>
                      <a:pt x="2395" y="308"/>
                    </a:lnTo>
                    <a:lnTo>
                      <a:pt x="2216" y="205"/>
                    </a:lnTo>
                    <a:lnTo>
                      <a:pt x="2037" y="116"/>
                    </a:lnTo>
                    <a:lnTo>
                      <a:pt x="1845" y="52"/>
                    </a:lnTo>
                    <a:lnTo>
                      <a:pt x="1652" y="13"/>
                    </a:lnTo>
                    <a:lnTo>
                      <a:pt x="1460"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32"/>
              <p:cNvSpPr/>
              <p:nvPr/>
            </p:nvSpPr>
            <p:spPr>
              <a:xfrm>
                <a:off x="3805297" y="2135584"/>
                <a:ext cx="282768" cy="62606"/>
              </a:xfrm>
              <a:custGeom>
                <a:rect b="b" l="l" r="r" t="t"/>
                <a:pathLst>
                  <a:path extrusionOk="0" h="1231" w="5560">
                    <a:moveTo>
                      <a:pt x="0" y="1"/>
                    </a:moveTo>
                    <a:lnTo>
                      <a:pt x="0" y="1230"/>
                    </a:lnTo>
                    <a:lnTo>
                      <a:pt x="5559" y="1230"/>
                    </a:lnTo>
                    <a:lnTo>
                      <a:pt x="555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32"/>
              <p:cNvSpPr/>
              <p:nvPr/>
            </p:nvSpPr>
            <p:spPr>
              <a:xfrm>
                <a:off x="3976582" y="3788734"/>
                <a:ext cx="1190778" cy="100393"/>
              </a:xfrm>
              <a:custGeom>
                <a:rect b="b" l="l" r="r" t="t"/>
                <a:pathLst>
                  <a:path extrusionOk="0" h="1974" w="23414">
                    <a:moveTo>
                      <a:pt x="1551" y="1"/>
                    </a:moveTo>
                    <a:lnTo>
                      <a:pt x="1371" y="27"/>
                    </a:lnTo>
                    <a:lnTo>
                      <a:pt x="1218" y="78"/>
                    </a:lnTo>
                    <a:lnTo>
                      <a:pt x="1051" y="129"/>
                    </a:lnTo>
                    <a:lnTo>
                      <a:pt x="910" y="206"/>
                    </a:lnTo>
                    <a:lnTo>
                      <a:pt x="769" y="296"/>
                    </a:lnTo>
                    <a:lnTo>
                      <a:pt x="629" y="385"/>
                    </a:lnTo>
                    <a:lnTo>
                      <a:pt x="513" y="500"/>
                    </a:lnTo>
                    <a:lnTo>
                      <a:pt x="398" y="616"/>
                    </a:lnTo>
                    <a:lnTo>
                      <a:pt x="296" y="757"/>
                    </a:lnTo>
                    <a:lnTo>
                      <a:pt x="219" y="898"/>
                    </a:lnTo>
                    <a:lnTo>
                      <a:pt x="142" y="1038"/>
                    </a:lnTo>
                    <a:lnTo>
                      <a:pt x="78" y="1205"/>
                    </a:lnTo>
                    <a:lnTo>
                      <a:pt x="39" y="1371"/>
                    </a:lnTo>
                    <a:lnTo>
                      <a:pt x="14" y="1538"/>
                    </a:lnTo>
                    <a:lnTo>
                      <a:pt x="1" y="1717"/>
                    </a:lnTo>
                    <a:lnTo>
                      <a:pt x="1" y="1973"/>
                    </a:lnTo>
                    <a:lnTo>
                      <a:pt x="23414" y="1973"/>
                    </a:lnTo>
                    <a:lnTo>
                      <a:pt x="23414" y="1717"/>
                    </a:lnTo>
                    <a:lnTo>
                      <a:pt x="23414" y="1538"/>
                    </a:lnTo>
                    <a:lnTo>
                      <a:pt x="23388" y="1371"/>
                    </a:lnTo>
                    <a:lnTo>
                      <a:pt x="23337" y="1205"/>
                    </a:lnTo>
                    <a:lnTo>
                      <a:pt x="23286" y="1038"/>
                    </a:lnTo>
                    <a:lnTo>
                      <a:pt x="23209" y="898"/>
                    </a:lnTo>
                    <a:lnTo>
                      <a:pt x="23119" y="757"/>
                    </a:lnTo>
                    <a:lnTo>
                      <a:pt x="23029" y="616"/>
                    </a:lnTo>
                    <a:lnTo>
                      <a:pt x="22914" y="500"/>
                    </a:lnTo>
                    <a:lnTo>
                      <a:pt x="22799" y="385"/>
                    </a:lnTo>
                    <a:lnTo>
                      <a:pt x="22658" y="296"/>
                    </a:lnTo>
                    <a:lnTo>
                      <a:pt x="22517" y="206"/>
                    </a:lnTo>
                    <a:lnTo>
                      <a:pt x="22376" y="129"/>
                    </a:lnTo>
                    <a:lnTo>
                      <a:pt x="22210" y="78"/>
                    </a:lnTo>
                    <a:lnTo>
                      <a:pt x="22043" y="27"/>
                    </a:lnTo>
                    <a:lnTo>
                      <a:pt x="2187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22" name="Google Shape;622;p32"/>
            <p:cNvSpPr/>
            <p:nvPr/>
          </p:nvSpPr>
          <p:spPr>
            <a:xfrm>
              <a:off x="3954300" y="2808350"/>
              <a:ext cx="142200" cy="1422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32"/>
            <p:cNvSpPr/>
            <p:nvPr/>
          </p:nvSpPr>
          <p:spPr>
            <a:xfrm>
              <a:off x="5754525" y="4370450"/>
              <a:ext cx="142200" cy="1422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24" name="Google Shape;624;p32"/>
          <p:cNvSpPr/>
          <p:nvPr/>
        </p:nvSpPr>
        <p:spPr>
          <a:xfrm>
            <a:off x="457200" y="2628875"/>
            <a:ext cx="2061000" cy="1503600"/>
          </a:xfrm>
          <a:prstGeom prst="roundRect">
            <a:avLst>
              <a:gd fmla="val 16667" name="adj"/>
            </a:avLst>
          </a:prstGeom>
          <a:solidFill>
            <a:srgbClr val="E4EA27">
              <a:alpha val="2509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32"/>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Machine Learning Infographics</a:t>
            </a:r>
            <a:endParaRPr/>
          </a:p>
        </p:txBody>
      </p:sp>
      <p:grpSp>
        <p:nvGrpSpPr>
          <p:cNvPr id="626" name="Google Shape;626;p32"/>
          <p:cNvGrpSpPr/>
          <p:nvPr/>
        </p:nvGrpSpPr>
        <p:grpSpPr>
          <a:xfrm>
            <a:off x="457200" y="1333163"/>
            <a:ext cx="2061002" cy="3416449"/>
            <a:chOff x="457200" y="959300"/>
            <a:chExt cx="2061002" cy="3416449"/>
          </a:xfrm>
        </p:grpSpPr>
        <p:sp>
          <p:nvSpPr>
            <p:cNvPr id="627" name="Google Shape;627;p32"/>
            <p:cNvSpPr txBox="1"/>
            <p:nvPr/>
          </p:nvSpPr>
          <p:spPr>
            <a:xfrm>
              <a:off x="457200" y="959300"/>
              <a:ext cx="2061000" cy="331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Fira Sans Extra Condensed"/>
                  <a:ea typeface="Fira Sans Extra Condensed"/>
                  <a:cs typeface="Fira Sans Extra Condensed"/>
                  <a:sym typeface="Fira Sans Extra Condensed"/>
                </a:rPr>
                <a:t>Inputs</a:t>
              </a:r>
              <a:endParaRPr b="1" i="0" sz="1800" u="none" cap="none" strike="noStrike">
                <a:solidFill>
                  <a:srgbClr val="000000"/>
                </a:solidFill>
                <a:latin typeface="Fira Sans Extra Condensed"/>
                <a:ea typeface="Fira Sans Extra Condensed"/>
                <a:cs typeface="Fira Sans Extra Condensed"/>
                <a:sym typeface="Fira Sans Extra Condensed"/>
              </a:endParaRPr>
            </a:p>
          </p:txBody>
        </p:sp>
        <p:sp>
          <p:nvSpPr>
            <p:cNvPr id="628" name="Google Shape;628;p32"/>
            <p:cNvSpPr txBox="1"/>
            <p:nvPr/>
          </p:nvSpPr>
          <p:spPr>
            <a:xfrm>
              <a:off x="457202" y="3892749"/>
              <a:ext cx="2061000" cy="483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grpSp>
      <p:grpSp>
        <p:nvGrpSpPr>
          <p:cNvPr id="629" name="Google Shape;629;p32"/>
          <p:cNvGrpSpPr/>
          <p:nvPr/>
        </p:nvGrpSpPr>
        <p:grpSpPr>
          <a:xfrm>
            <a:off x="6625800" y="1333175"/>
            <a:ext cx="2061000" cy="824600"/>
            <a:chOff x="457200" y="2087425"/>
            <a:chExt cx="2061000" cy="824600"/>
          </a:xfrm>
        </p:grpSpPr>
        <p:sp>
          <p:nvSpPr>
            <p:cNvPr id="630" name="Google Shape;630;p32"/>
            <p:cNvSpPr txBox="1"/>
            <p:nvPr/>
          </p:nvSpPr>
          <p:spPr>
            <a:xfrm>
              <a:off x="457200" y="2087425"/>
              <a:ext cx="2061000" cy="331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Fira Sans Extra Condensed"/>
                  <a:ea typeface="Fira Sans Extra Condensed"/>
                  <a:cs typeface="Fira Sans Extra Condensed"/>
                  <a:sym typeface="Fira Sans Extra Condensed"/>
                </a:rPr>
                <a:t>Outputs</a:t>
              </a:r>
              <a:endParaRPr b="1" i="0" sz="1800" u="none" cap="none" strike="noStrike">
                <a:solidFill>
                  <a:srgbClr val="000000"/>
                </a:solidFill>
                <a:latin typeface="Fira Sans Extra Condensed"/>
                <a:ea typeface="Fira Sans Extra Condensed"/>
                <a:cs typeface="Fira Sans Extra Condensed"/>
                <a:sym typeface="Fira Sans Extra Condensed"/>
              </a:endParaRPr>
            </a:p>
          </p:txBody>
        </p:sp>
        <p:sp>
          <p:nvSpPr>
            <p:cNvPr id="631" name="Google Shape;631;p32"/>
            <p:cNvSpPr txBox="1"/>
            <p:nvPr/>
          </p:nvSpPr>
          <p:spPr>
            <a:xfrm>
              <a:off x="457200" y="2429025"/>
              <a:ext cx="2061000" cy="4830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OSCC</a:t>
              </a:r>
              <a:endParaRPr b="0" i="0" sz="1400" u="none" cap="none" strike="noStrike">
                <a:solidFill>
                  <a:srgbClr val="000000"/>
                </a:solidFill>
                <a:latin typeface="Roboto"/>
                <a:ea typeface="Roboto"/>
                <a:cs typeface="Roboto"/>
                <a:sym typeface="Roboto"/>
              </a:endParaRPr>
            </a:p>
          </p:txBody>
        </p:sp>
      </p:grpSp>
      <p:sp>
        <p:nvSpPr>
          <p:cNvPr id="632" name="Google Shape;632;p32"/>
          <p:cNvSpPr/>
          <p:nvPr/>
        </p:nvSpPr>
        <p:spPr>
          <a:xfrm>
            <a:off x="6625800" y="2628875"/>
            <a:ext cx="2061000" cy="1503600"/>
          </a:xfrm>
          <a:prstGeom prst="roundRect">
            <a:avLst>
              <a:gd fmla="val 16667" name="adj"/>
            </a:avLst>
          </a:prstGeom>
          <a:solidFill>
            <a:srgbClr val="E99B27">
              <a:alpha val="2509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33" name="Google Shape;633;p32"/>
          <p:cNvCxnSpPr>
            <a:stCxn id="624" idx="3"/>
            <a:endCxn id="622" idx="2"/>
          </p:cNvCxnSpPr>
          <p:nvPr/>
        </p:nvCxnSpPr>
        <p:spPr>
          <a:xfrm flipH="1" rot="10800000">
            <a:off x="2518200" y="2879375"/>
            <a:ext cx="1386300" cy="501300"/>
          </a:xfrm>
          <a:prstGeom prst="curvedConnector3">
            <a:avLst>
              <a:gd fmla="val 50005" name="adj1"/>
            </a:avLst>
          </a:prstGeom>
          <a:noFill/>
          <a:ln cap="flat" cmpd="sng" w="9525">
            <a:solidFill>
              <a:schemeClr val="dk2"/>
            </a:solidFill>
            <a:prstDash val="solid"/>
            <a:round/>
            <a:headEnd len="sm" w="sm" type="none"/>
            <a:tailEnd len="med" w="med" type="stealth"/>
          </a:ln>
        </p:spPr>
      </p:cxnSp>
      <p:cxnSp>
        <p:nvCxnSpPr>
          <p:cNvPr id="634" name="Google Shape;634;p32"/>
          <p:cNvCxnSpPr>
            <a:stCxn id="623" idx="2"/>
            <a:endCxn id="632" idx="2"/>
          </p:cNvCxnSpPr>
          <p:nvPr/>
        </p:nvCxnSpPr>
        <p:spPr>
          <a:xfrm flipH="1" rot="10800000">
            <a:off x="5704862" y="4132550"/>
            <a:ext cx="1951500" cy="309000"/>
          </a:xfrm>
          <a:prstGeom prst="curvedConnector4">
            <a:avLst>
              <a:gd fmla="val 29774" name="adj1"/>
              <a:gd fmla="val 61517" name="adj2"/>
            </a:avLst>
          </a:prstGeom>
          <a:noFill/>
          <a:ln cap="flat" cmpd="sng" w="9525">
            <a:solidFill>
              <a:schemeClr val="dk2"/>
            </a:solidFill>
            <a:prstDash val="solid"/>
            <a:round/>
            <a:headEnd len="sm" w="sm" type="none"/>
            <a:tailEnd len="med" w="med" type="stealth"/>
          </a:ln>
        </p:spPr>
      </p:cxnSp>
      <p:pic>
        <p:nvPicPr>
          <p:cNvPr id="635" name="Google Shape;635;p32"/>
          <p:cNvPicPr preferRelativeResize="0"/>
          <p:nvPr/>
        </p:nvPicPr>
        <p:blipFill rotWithShape="1">
          <a:blip r:embed="rId3">
            <a:alphaModFix/>
          </a:blip>
          <a:srcRect b="0" l="0" r="0" t="0"/>
          <a:stretch/>
        </p:blipFill>
        <p:spPr>
          <a:xfrm>
            <a:off x="680845" y="2773295"/>
            <a:ext cx="1613714" cy="1189050"/>
          </a:xfrm>
          <a:prstGeom prst="rect">
            <a:avLst/>
          </a:prstGeom>
          <a:noFill/>
          <a:ln>
            <a:noFill/>
          </a:ln>
        </p:spPr>
      </p:pic>
      <p:sp>
        <p:nvSpPr>
          <p:cNvPr id="636" name="Google Shape;636;p32"/>
          <p:cNvSpPr txBox="1"/>
          <p:nvPr/>
        </p:nvSpPr>
        <p:spPr>
          <a:xfrm>
            <a:off x="7322925" y="3231850"/>
            <a:ext cx="1516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Roboto"/>
                <a:ea typeface="Roboto"/>
                <a:cs typeface="Roboto"/>
                <a:sym typeface="Roboto"/>
              </a:rPr>
              <a:t>OSCC</a:t>
            </a:r>
            <a:endParaRPr b="1" i="0" sz="1400" u="none" cap="none" strike="noStrike">
              <a:solidFill>
                <a:srgbClr val="000000"/>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33"/>
          <p:cNvSpPr txBox="1"/>
          <p:nvPr>
            <p:ph type="title"/>
          </p:nvPr>
        </p:nvSpPr>
        <p:spPr>
          <a:xfrm>
            <a:off x="350520" y="905251"/>
            <a:ext cx="8229600" cy="3714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CONCLUSION</a:t>
            </a:r>
            <a:endParaRPr/>
          </a:p>
        </p:txBody>
      </p:sp>
      <p:sp>
        <p:nvSpPr>
          <p:cNvPr id="642" name="Google Shape;642;p33"/>
          <p:cNvSpPr txBox="1"/>
          <p:nvPr/>
        </p:nvSpPr>
        <p:spPr>
          <a:xfrm>
            <a:off x="137160" y="2050548"/>
            <a:ext cx="8442960" cy="1600438"/>
          </a:xfrm>
          <a:prstGeom prst="rect">
            <a:avLst/>
          </a:prstGeom>
          <a:noFill/>
          <a:ln>
            <a:noFill/>
          </a:ln>
        </p:spPr>
        <p:txBody>
          <a:bodyPr anchorCtr="0" anchor="t" bIns="45700" lIns="91425" spcFirstLastPara="1" rIns="91425" wrap="square" tIns="45700">
            <a:spAutoFit/>
          </a:bodyPr>
          <a:lstStyle/>
          <a:p>
            <a:pPr indent="0" lvl="0" marL="450215" marR="0" rtl="0" algn="just">
              <a:lnSpc>
                <a:spcPct val="100000"/>
              </a:lnSpc>
              <a:spcBef>
                <a:spcPts val="0"/>
              </a:spcBef>
              <a:spcAft>
                <a:spcPts val="0"/>
              </a:spcAft>
              <a:buNone/>
            </a:pPr>
            <a:r>
              <a:rPr b="0" i="0" lang="en" sz="1400" u="none" cap="none" strike="noStrike">
                <a:solidFill>
                  <a:srgbClr val="000000"/>
                </a:solidFill>
                <a:latin typeface="Times New Roman"/>
                <a:ea typeface="Times New Roman"/>
                <a:cs typeface="Times New Roman"/>
                <a:sym typeface="Times New Roman"/>
              </a:rPr>
              <a:t>Deep learning-based histopathology analysis has shown promising results in the detection of oral cancer. By leveraging the power of deep neural networks, researchers have been able to develop robust and accurate models for analysing histopathological images and identifying cancerous cells or tissues.</a:t>
            </a:r>
            <a:endParaRPr b="0" i="0" sz="1100" u="none" cap="none" strike="noStrike">
              <a:solidFill>
                <a:srgbClr val="000000"/>
              </a:solidFill>
              <a:latin typeface="Times New Roman"/>
              <a:ea typeface="Times New Roman"/>
              <a:cs typeface="Times New Roman"/>
              <a:sym typeface="Times New Roman"/>
            </a:endParaRPr>
          </a:p>
          <a:p>
            <a:pPr indent="0" lvl="0" marL="450215" marR="0" rtl="0" algn="just">
              <a:lnSpc>
                <a:spcPct val="100000"/>
              </a:lnSpc>
              <a:spcBef>
                <a:spcPts val="0"/>
              </a:spcBef>
              <a:spcAft>
                <a:spcPts val="0"/>
              </a:spcAft>
              <a:buNone/>
            </a:pPr>
            <a:r>
              <a:rPr b="0" i="0" lang="en" sz="1400" u="none" cap="none" strike="noStrike">
                <a:solidFill>
                  <a:srgbClr val="000000"/>
                </a:solidFill>
                <a:latin typeface="Times New Roman"/>
                <a:ea typeface="Times New Roman"/>
                <a:cs typeface="Times New Roman"/>
                <a:sym typeface="Times New Roman"/>
              </a:rPr>
              <a:t> </a:t>
            </a:r>
            <a:endParaRPr b="0" i="0" sz="1100" u="none" cap="none" strike="noStrike">
              <a:solidFill>
                <a:srgbClr val="000000"/>
              </a:solidFill>
              <a:latin typeface="Times New Roman"/>
              <a:ea typeface="Times New Roman"/>
              <a:cs typeface="Times New Roman"/>
              <a:sym typeface="Times New Roman"/>
            </a:endParaRPr>
          </a:p>
          <a:p>
            <a:pPr indent="0" lvl="0" marL="450215" marR="0" rtl="0" algn="just">
              <a:lnSpc>
                <a:spcPct val="100000"/>
              </a:lnSpc>
              <a:spcBef>
                <a:spcPts val="0"/>
              </a:spcBef>
              <a:spcAft>
                <a:spcPts val="0"/>
              </a:spcAft>
              <a:buNone/>
            </a:pPr>
            <a:r>
              <a:rPr b="0" i="0" lang="en" sz="1400" u="none" cap="none" strike="noStrike">
                <a:solidFill>
                  <a:srgbClr val="000000"/>
                </a:solidFill>
                <a:latin typeface="Times New Roman"/>
                <a:ea typeface="Times New Roman"/>
                <a:cs typeface="Times New Roman"/>
                <a:sym typeface="Times New Roman"/>
              </a:rPr>
              <a:t>While comparing VGG16,ResNet50 and InceptionV3 it is observed that VGG16 pre-trained model performed well with 83% accuracy.</a:t>
            </a:r>
            <a:r>
              <a:rPr b="0" i="0" lang="en" sz="1000" u="none" cap="none" strike="noStrike">
                <a:solidFill>
                  <a:srgbClr val="000000"/>
                </a:solidFill>
                <a:latin typeface="Times"/>
                <a:ea typeface="Times"/>
                <a:cs typeface="Times"/>
                <a:sym typeface="Times"/>
              </a:rPr>
              <a:t> </a:t>
            </a:r>
            <a:r>
              <a:rPr b="0" i="0" lang="en" sz="1400" u="none" cap="none" strike="noStrike">
                <a:solidFill>
                  <a:srgbClr val="000000"/>
                </a:solidFill>
                <a:latin typeface="Times New Roman"/>
                <a:ea typeface="Times New Roman"/>
                <a:cs typeface="Times New Roman"/>
                <a:sym typeface="Times New Roman"/>
              </a:rPr>
              <a:t>The ultimate objective in Oral cancer detection is to develop a high accuracy model that is effective and affordable.</a:t>
            </a:r>
            <a:endParaRPr b="0" i="0" sz="1100" u="none" cap="none" strike="noStrike">
              <a:solidFill>
                <a:srgbClr val="000000"/>
              </a:solidFill>
              <a:latin typeface="Times New Roman"/>
              <a:ea typeface="Times New Roman"/>
              <a:cs typeface="Times New Roman"/>
              <a:sym typeface="Times New Roman"/>
            </a:endParaRPr>
          </a:p>
        </p:txBody>
      </p:sp>
      <p:sp>
        <p:nvSpPr>
          <p:cNvPr id="643" name="Google Shape;643;p33"/>
          <p:cNvSpPr/>
          <p:nvPr/>
        </p:nvSpPr>
        <p:spPr>
          <a:xfrm>
            <a:off x="350520" y="1637663"/>
            <a:ext cx="8442959" cy="2426208"/>
          </a:xfrm>
          <a:prstGeom prst="roundRect">
            <a:avLst>
              <a:gd fmla="val 16667" name="adj"/>
            </a:avLst>
          </a:prstGeom>
          <a:solidFill>
            <a:srgbClr val="E4EA27">
              <a:alpha val="2509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44" name="Google Shape;644;p33"/>
          <p:cNvPicPr preferRelativeResize="0"/>
          <p:nvPr/>
        </p:nvPicPr>
        <p:blipFill rotWithShape="1">
          <a:blip r:embed="rId3">
            <a:alphaModFix/>
          </a:blip>
          <a:srcRect b="0" l="0" r="0" t="0"/>
          <a:stretch/>
        </p:blipFill>
        <p:spPr>
          <a:xfrm>
            <a:off x="234696" y="1350062"/>
            <a:ext cx="627075" cy="6270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34"/>
          <p:cNvSpPr txBox="1"/>
          <p:nvPr>
            <p:ph type="title"/>
          </p:nvPr>
        </p:nvSpPr>
        <p:spPr>
          <a:xfrm>
            <a:off x="298704" y="1142995"/>
            <a:ext cx="8229600" cy="3714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FUTURE ENHANCEMENT</a:t>
            </a:r>
            <a:endParaRPr/>
          </a:p>
        </p:txBody>
      </p:sp>
      <p:sp>
        <p:nvSpPr>
          <p:cNvPr id="650" name="Google Shape;650;p34"/>
          <p:cNvSpPr txBox="1"/>
          <p:nvPr/>
        </p:nvSpPr>
        <p:spPr>
          <a:xfrm>
            <a:off x="-85344" y="2385906"/>
            <a:ext cx="8869680" cy="954107"/>
          </a:xfrm>
          <a:prstGeom prst="rect">
            <a:avLst/>
          </a:prstGeom>
          <a:noFill/>
          <a:ln>
            <a:noFill/>
          </a:ln>
        </p:spPr>
        <p:txBody>
          <a:bodyPr anchorCtr="0" anchor="t" bIns="45700" lIns="91425" spcFirstLastPara="1" rIns="91425" wrap="square" tIns="45700">
            <a:spAutoFit/>
          </a:bodyPr>
          <a:lstStyle/>
          <a:p>
            <a:pPr indent="0" lvl="0" marL="450215" marR="0" rtl="0" algn="just">
              <a:lnSpc>
                <a:spcPct val="100000"/>
              </a:lnSpc>
              <a:spcBef>
                <a:spcPts val="0"/>
              </a:spcBef>
              <a:spcAft>
                <a:spcPts val="0"/>
              </a:spcAft>
              <a:buNone/>
            </a:pPr>
            <a:r>
              <a:rPr b="0" i="0" lang="en" sz="1400" u="none" cap="none" strike="noStrike">
                <a:solidFill>
                  <a:srgbClr val="000000"/>
                </a:solidFill>
                <a:latin typeface="Times New Roman"/>
                <a:ea typeface="Times New Roman"/>
                <a:cs typeface="Times New Roman"/>
                <a:sym typeface="Times New Roman"/>
              </a:rPr>
              <a:t>In the future work, we will continue to propose more efficient and rapid methods for Oral cancer recognition. The target is to realize multi-class recognition of oral cancer based on the research of benign and malignant tumour recognition. In addition to improving the recognition accuracy, we also hope to extract more effective information about cancer, which can help doctors find the lesion faster and reduce the workload on doctors.</a:t>
            </a:r>
            <a:endParaRPr b="0" i="0" sz="1100" u="none" cap="none" strike="noStrike">
              <a:solidFill>
                <a:srgbClr val="000000"/>
              </a:solidFill>
              <a:latin typeface="Times New Roman"/>
              <a:ea typeface="Times New Roman"/>
              <a:cs typeface="Times New Roman"/>
              <a:sym typeface="Times New Roman"/>
            </a:endParaRPr>
          </a:p>
        </p:txBody>
      </p:sp>
      <p:sp>
        <p:nvSpPr>
          <p:cNvPr id="651" name="Google Shape;651;p34"/>
          <p:cNvSpPr/>
          <p:nvPr/>
        </p:nvSpPr>
        <p:spPr>
          <a:xfrm>
            <a:off x="298704" y="2081677"/>
            <a:ext cx="8528304" cy="1562563"/>
          </a:xfrm>
          <a:prstGeom prst="roundRect">
            <a:avLst>
              <a:gd fmla="val 16667" name="adj"/>
            </a:avLst>
          </a:prstGeom>
          <a:solidFill>
            <a:srgbClr val="EA4827">
              <a:alpha val="12156"/>
            </a:srgbClr>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34"/>
          <p:cNvSpPr/>
          <p:nvPr/>
        </p:nvSpPr>
        <p:spPr>
          <a:xfrm>
            <a:off x="8186193" y="3163669"/>
            <a:ext cx="784800" cy="784800"/>
          </a:xfrm>
          <a:prstGeom prst="ellipse">
            <a:avLst/>
          </a:prstGeom>
          <a:solidFill>
            <a:srgbClr val="F290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3" name="Google Shape;653;p34"/>
          <p:cNvGrpSpPr/>
          <p:nvPr/>
        </p:nvGrpSpPr>
        <p:grpSpPr>
          <a:xfrm>
            <a:off x="8354866" y="3320013"/>
            <a:ext cx="472142" cy="472112"/>
            <a:chOff x="-44512325" y="3176075"/>
            <a:chExt cx="300900" cy="300900"/>
          </a:xfrm>
        </p:grpSpPr>
        <p:sp>
          <p:nvSpPr>
            <p:cNvPr id="654" name="Google Shape;654;p34"/>
            <p:cNvSpPr/>
            <p:nvPr/>
          </p:nvSpPr>
          <p:spPr>
            <a:xfrm>
              <a:off x="-44512325" y="3176075"/>
              <a:ext cx="300900" cy="300900"/>
            </a:xfrm>
            <a:custGeom>
              <a:rect b="b" l="l" r="r" t="t"/>
              <a:pathLst>
                <a:path extrusionOk="0" h="12036" w="12036">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34"/>
            <p:cNvSpPr/>
            <p:nvPr/>
          </p:nvSpPr>
          <p:spPr>
            <a:xfrm>
              <a:off x="-44369750" y="3317850"/>
              <a:ext cx="17350" cy="18150"/>
            </a:xfrm>
            <a:custGeom>
              <a:rect b="b" l="l" r="r" t="t"/>
              <a:pathLst>
                <a:path extrusionOk="0" h="726" w="694">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34"/>
            <p:cNvSpPr/>
            <p:nvPr/>
          </p:nvSpPr>
          <p:spPr>
            <a:xfrm>
              <a:off x="-44411500" y="3275325"/>
              <a:ext cx="100825" cy="102400"/>
            </a:xfrm>
            <a:custGeom>
              <a:rect b="b" l="l" r="r" t="t"/>
              <a:pathLst>
                <a:path extrusionOk="0" h="4096" w="4033">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57" name="Google Shape;657;p34"/>
          <p:cNvSpPr/>
          <p:nvPr/>
        </p:nvSpPr>
        <p:spPr>
          <a:xfrm>
            <a:off x="197612" y="1514395"/>
            <a:ext cx="836167" cy="8268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58" name="Google Shape;658;p34"/>
          <p:cNvPicPr preferRelativeResize="0"/>
          <p:nvPr/>
        </p:nvPicPr>
        <p:blipFill rotWithShape="1">
          <a:blip r:embed="rId3">
            <a:alphaModFix/>
          </a:blip>
          <a:srcRect b="0" l="0" r="0" t="0"/>
          <a:stretch/>
        </p:blipFill>
        <p:spPr>
          <a:xfrm>
            <a:off x="316992" y="1636784"/>
            <a:ext cx="615696" cy="59700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35"/>
          <p:cNvSpPr txBox="1"/>
          <p:nvPr>
            <p:ph type="title"/>
          </p:nvPr>
        </p:nvSpPr>
        <p:spPr>
          <a:xfrm>
            <a:off x="457200" y="76195"/>
            <a:ext cx="8229600" cy="3714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WORKLOG</a:t>
            </a:r>
            <a:endParaRPr/>
          </a:p>
        </p:txBody>
      </p:sp>
      <p:graphicFrame>
        <p:nvGraphicFramePr>
          <p:cNvPr id="664" name="Google Shape;664;p35"/>
          <p:cNvGraphicFramePr/>
          <p:nvPr/>
        </p:nvGraphicFramePr>
        <p:xfrm>
          <a:off x="144780" y="447594"/>
          <a:ext cx="3000000" cy="3000000"/>
        </p:xfrm>
        <a:graphic>
          <a:graphicData uri="http://schemas.openxmlformats.org/drawingml/2006/table">
            <a:tbl>
              <a:tblPr bandRow="1" firstCol="1" firstRow="1">
                <a:noFill/>
                <a:tableStyleId>{77E68135-EAE1-4169-85A5-86B2F9FA319B}</a:tableStyleId>
              </a:tblPr>
              <a:tblGrid>
                <a:gridCol w="1289500"/>
                <a:gridCol w="1417725"/>
                <a:gridCol w="1233125"/>
                <a:gridCol w="1418650"/>
                <a:gridCol w="1159450"/>
                <a:gridCol w="1418650"/>
                <a:gridCol w="902100"/>
              </a:tblGrid>
              <a:tr h="324325">
                <a:tc>
                  <a:txBody>
                    <a:bodyPr/>
                    <a:lstStyle/>
                    <a:p>
                      <a:pPr indent="0" lvl="0" marL="0" marR="0" rtl="0" algn="l">
                        <a:lnSpc>
                          <a:spcPct val="100000"/>
                        </a:lnSpc>
                        <a:spcBef>
                          <a:spcPts val="0"/>
                        </a:spcBef>
                        <a:spcAft>
                          <a:spcPts val="0"/>
                        </a:spcAft>
                        <a:buNone/>
                      </a:pPr>
                      <a:r>
                        <a:rPr lang="en" sz="1100" u="none" cap="none" strike="noStrike">
                          <a:latin typeface="Fira Sans Extra Condensed"/>
                          <a:ea typeface="Fira Sans Extra Condensed"/>
                          <a:cs typeface="Fira Sans Extra Condensed"/>
                          <a:sym typeface="Fira Sans Extra Condensed"/>
                        </a:rPr>
                        <a:t>Date</a:t>
                      </a:r>
                      <a:endParaRPr sz="1100" u="none" cap="none" strike="noStrike">
                        <a:latin typeface="Fira Sans Extra Condensed"/>
                        <a:ea typeface="Fira Sans Extra Condensed"/>
                        <a:cs typeface="Fira Sans Extra Condensed"/>
                        <a:sym typeface="Fira Sans Extra Condensed"/>
                      </a:endParaRPr>
                    </a:p>
                  </a:txBody>
                  <a:tcPr marT="0" marB="0" marR="7825" marL="7825" anchor="b"/>
                </a:tc>
                <a:tc>
                  <a:txBody>
                    <a:bodyPr/>
                    <a:lstStyle/>
                    <a:p>
                      <a:pPr indent="0" lvl="0" marL="0" marR="0" rtl="0" algn="l">
                        <a:lnSpc>
                          <a:spcPct val="100000"/>
                        </a:lnSpc>
                        <a:spcBef>
                          <a:spcPts val="0"/>
                        </a:spcBef>
                        <a:spcAft>
                          <a:spcPts val="0"/>
                        </a:spcAft>
                        <a:buNone/>
                      </a:pPr>
                      <a:r>
                        <a:rPr lang="en" sz="1100" u="none" cap="none" strike="noStrike">
                          <a:latin typeface="Fira Sans Extra Condensed"/>
                          <a:ea typeface="Fira Sans Extra Condensed"/>
                          <a:cs typeface="Fira Sans Extra Condensed"/>
                          <a:sym typeface="Fira Sans Extra Condensed"/>
                        </a:rPr>
                        <a:t>Duration in Hrs.</a:t>
                      </a:r>
                      <a:endParaRPr sz="1100" u="none" cap="none" strike="noStrike">
                        <a:latin typeface="Fira Sans Extra Condensed"/>
                        <a:ea typeface="Fira Sans Extra Condensed"/>
                        <a:cs typeface="Fira Sans Extra Condensed"/>
                        <a:sym typeface="Fira Sans Extra Condensed"/>
                      </a:endParaRPr>
                    </a:p>
                  </a:txBody>
                  <a:tcPr marT="0" marB="0" marR="7825" marL="7825" anchor="b"/>
                </a:tc>
                <a:tc>
                  <a:txBody>
                    <a:bodyPr/>
                    <a:lstStyle/>
                    <a:p>
                      <a:pPr indent="0" lvl="0" marL="0" marR="0" rtl="0" algn="l">
                        <a:lnSpc>
                          <a:spcPct val="100000"/>
                        </a:lnSpc>
                        <a:spcBef>
                          <a:spcPts val="0"/>
                        </a:spcBef>
                        <a:spcAft>
                          <a:spcPts val="0"/>
                        </a:spcAft>
                        <a:buNone/>
                      </a:pPr>
                      <a:r>
                        <a:rPr lang="en" sz="1100" u="none" cap="none" strike="noStrike">
                          <a:latin typeface="Fira Sans Extra Condensed"/>
                          <a:ea typeface="Fira Sans Extra Condensed"/>
                          <a:cs typeface="Fira Sans Extra Condensed"/>
                          <a:sym typeface="Fira Sans Extra Condensed"/>
                        </a:rPr>
                        <a:t>Task Planned</a:t>
                      </a:r>
                      <a:endParaRPr sz="1100" u="none" cap="none" strike="noStrike">
                        <a:latin typeface="Fira Sans Extra Condensed"/>
                        <a:ea typeface="Fira Sans Extra Condensed"/>
                        <a:cs typeface="Fira Sans Extra Condensed"/>
                        <a:sym typeface="Fira Sans Extra Condensed"/>
                      </a:endParaRPr>
                    </a:p>
                  </a:txBody>
                  <a:tcPr marT="0" marB="0" marR="7825" marL="7825" anchor="b"/>
                </a:tc>
                <a:tc>
                  <a:txBody>
                    <a:bodyPr/>
                    <a:lstStyle/>
                    <a:p>
                      <a:pPr indent="0" lvl="0" marL="0" marR="0" rtl="0" algn="l">
                        <a:lnSpc>
                          <a:spcPct val="100000"/>
                        </a:lnSpc>
                        <a:spcBef>
                          <a:spcPts val="0"/>
                        </a:spcBef>
                        <a:spcAft>
                          <a:spcPts val="0"/>
                        </a:spcAft>
                        <a:buNone/>
                      </a:pPr>
                      <a:r>
                        <a:rPr lang="en" sz="1100" u="none" cap="none" strike="noStrike">
                          <a:latin typeface="Fira Sans Extra Condensed"/>
                          <a:ea typeface="Fira Sans Extra Condensed"/>
                          <a:cs typeface="Fira Sans Extra Condensed"/>
                          <a:sym typeface="Fira Sans Extra Condensed"/>
                        </a:rPr>
                        <a:t>Task Completed</a:t>
                      </a:r>
                      <a:endParaRPr sz="1100" u="none" cap="none" strike="noStrike">
                        <a:latin typeface="Fira Sans Extra Condensed"/>
                        <a:ea typeface="Fira Sans Extra Condensed"/>
                        <a:cs typeface="Fira Sans Extra Condensed"/>
                        <a:sym typeface="Fira Sans Extra Condensed"/>
                      </a:endParaRPr>
                    </a:p>
                  </a:txBody>
                  <a:tcPr marT="0" marB="0" marR="7825" marL="7825" anchor="b"/>
                </a:tc>
                <a:tc>
                  <a:txBody>
                    <a:bodyPr/>
                    <a:lstStyle/>
                    <a:p>
                      <a:pPr indent="0" lvl="0" marL="0" marR="0" rtl="0" algn="l">
                        <a:lnSpc>
                          <a:spcPct val="100000"/>
                        </a:lnSpc>
                        <a:spcBef>
                          <a:spcPts val="0"/>
                        </a:spcBef>
                        <a:spcAft>
                          <a:spcPts val="0"/>
                        </a:spcAft>
                        <a:buNone/>
                      </a:pPr>
                      <a:r>
                        <a:rPr lang="en" sz="1100" u="none" cap="none" strike="noStrike">
                          <a:latin typeface="Fira Sans Extra Condensed"/>
                          <a:ea typeface="Fira Sans Extra Condensed"/>
                          <a:cs typeface="Fira Sans Extra Condensed"/>
                          <a:sym typeface="Fira Sans Extra Condensed"/>
                        </a:rPr>
                        <a:t>Description of the Task</a:t>
                      </a:r>
                      <a:endParaRPr sz="1100" u="none" cap="none" strike="noStrike">
                        <a:latin typeface="Fira Sans Extra Condensed"/>
                        <a:ea typeface="Fira Sans Extra Condensed"/>
                        <a:cs typeface="Fira Sans Extra Condensed"/>
                        <a:sym typeface="Fira Sans Extra Condensed"/>
                      </a:endParaRPr>
                    </a:p>
                  </a:txBody>
                  <a:tcPr marT="0" marB="0" marR="7825" marL="7825" anchor="b"/>
                </a:tc>
                <a:tc>
                  <a:txBody>
                    <a:bodyPr/>
                    <a:lstStyle/>
                    <a:p>
                      <a:pPr indent="0" lvl="0" marL="0" marR="0" rtl="0" algn="l">
                        <a:lnSpc>
                          <a:spcPct val="100000"/>
                        </a:lnSpc>
                        <a:spcBef>
                          <a:spcPts val="0"/>
                        </a:spcBef>
                        <a:spcAft>
                          <a:spcPts val="0"/>
                        </a:spcAft>
                        <a:buNone/>
                      </a:pPr>
                      <a:r>
                        <a:rPr lang="en" sz="1100" u="none" cap="none" strike="noStrike">
                          <a:latin typeface="Fira Sans Extra Condensed"/>
                          <a:ea typeface="Fira Sans Extra Condensed"/>
                          <a:cs typeface="Fira Sans Extra Condensed"/>
                          <a:sym typeface="Fira Sans Extra Condensed"/>
                        </a:rPr>
                        <a:t>Scope of the task</a:t>
                      </a:r>
                      <a:endParaRPr sz="1100" u="none" cap="none" strike="noStrike">
                        <a:latin typeface="Fira Sans Extra Condensed"/>
                        <a:ea typeface="Fira Sans Extra Condensed"/>
                        <a:cs typeface="Fira Sans Extra Condensed"/>
                        <a:sym typeface="Fira Sans Extra Condensed"/>
                      </a:endParaRPr>
                    </a:p>
                  </a:txBody>
                  <a:tcPr marT="0" marB="0" marR="7825" marL="7825" anchor="b"/>
                </a:tc>
                <a:tc>
                  <a:txBody>
                    <a:bodyPr/>
                    <a:lstStyle/>
                    <a:p>
                      <a:pPr indent="0" lvl="0" marL="0" marR="0" rtl="0" algn="l">
                        <a:lnSpc>
                          <a:spcPct val="100000"/>
                        </a:lnSpc>
                        <a:spcBef>
                          <a:spcPts val="0"/>
                        </a:spcBef>
                        <a:spcAft>
                          <a:spcPts val="0"/>
                        </a:spcAft>
                        <a:buNone/>
                      </a:pPr>
                      <a:r>
                        <a:rPr lang="en" sz="1100" u="none" cap="none" strike="noStrike">
                          <a:latin typeface="Fira Sans Extra Condensed"/>
                          <a:ea typeface="Fira Sans Extra Condensed"/>
                          <a:cs typeface="Fira Sans Extra Condensed"/>
                          <a:sym typeface="Fira Sans Extra Condensed"/>
                        </a:rPr>
                        <a:t>Skills Acquired</a:t>
                      </a:r>
                      <a:endParaRPr sz="1100" u="none" cap="none" strike="noStrike">
                        <a:latin typeface="Fira Sans Extra Condensed"/>
                        <a:ea typeface="Fira Sans Extra Condensed"/>
                        <a:cs typeface="Fira Sans Extra Condensed"/>
                        <a:sym typeface="Fira Sans Extra Condensed"/>
                      </a:endParaRPr>
                    </a:p>
                  </a:txBody>
                  <a:tcPr marT="0" marB="0" marR="7825" marL="7825" anchor="b"/>
                </a:tc>
              </a:tr>
              <a:tr h="486475">
                <a:tc>
                  <a:txBody>
                    <a:bodyPr/>
                    <a:lstStyle/>
                    <a:p>
                      <a:pPr indent="0" lvl="0" marL="0" marR="0" rtl="0" algn="l">
                        <a:lnSpc>
                          <a:spcPct val="100000"/>
                        </a:lnSpc>
                        <a:spcBef>
                          <a:spcPts val="0"/>
                        </a:spcBef>
                        <a:spcAft>
                          <a:spcPts val="0"/>
                        </a:spcAft>
                        <a:buNone/>
                      </a:pPr>
                      <a:r>
                        <a:rPr lang="en" sz="1100" u="none" cap="none" strike="noStrike">
                          <a:latin typeface="Fira Sans Extra Condensed"/>
                          <a:ea typeface="Fira Sans Extra Condensed"/>
                          <a:cs typeface="Fira Sans Extra Condensed"/>
                          <a:sym typeface="Fira Sans Extra Condensed"/>
                        </a:rPr>
                        <a:t>01.03.2023 - 02.03.2023</a:t>
                      </a:r>
                      <a:endParaRPr sz="1100" u="none" cap="none" strike="noStrike">
                        <a:latin typeface="Fira Sans Extra Condensed"/>
                        <a:ea typeface="Fira Sans Extra Condensed"/>
                        <a:cs typeface="Fira Sans Extra Condensed"/>
                        <a:sym typeface="Fira Sans Extra Condensed"/>
                      </a:endParaRPr>
                    </a:p>
                  </a:txBody>
                  <a:tcPr marT="0" marB="0" marR="7825" marL="7825" anchor="b"/>
                </a:tc>
                <a:tc>
                  <a:txBody>
                    <a:bodyPr/>
                    <a:lstStyle/>
                    <a:p>
                      <a:pPr indent="0" lvl="0" marL="0" marR="0" rtl="0" algn="l">
                        <a:lnSpc>
                          <a:spcPct val="100000"/>
                        </a:lnSpc>
                        <a:spcBef>
                          <a:spcPts val="0"/>
                        </a:spcBef>
                        <a:spcAft>
                          <a:spcPts val="0"/>
                        </a:spcAft>
                        <a:buNone/>
                      </a:pPr>
                      <a:r>
                        <a:rPr lang="en" sz="1100" u="none" cap="none" strike="noStrike">
                          <a:latin typeface="Fira Sans Extra Condensed"/>
                          <a:ea typeface="Fira Sans Extra Condensed"/>
                          <a:cs typeface="Fira Sans Extra Condensed"/>
                          <a:sym typeface="Fira Sans Extra Condensed"/>
                        </a:rPr>
                        <a:t>12 hours</a:t>
                      </a:r>
                      <a:endParaRPr sz="1100" u="none" cap="none" strike="noStrike">
                        <a:latin typeface="Fira Sans Extra Condensed"/>
                        <a:ea typeface="Fira Sans Extra Condensed"/>
                        <a:cs typeface="Fira Sans Extra Condensed"/>
                        <a:sym typeface="Fira Sans Extra Condensed"/>
                      </a:endParaRPr>
                    </a:p>
                  </a:txBody>
                  <a:tcPr marT="0" marB="0" marR="7825" marL="7825" anchor="b"/>
                </a:tc>
                <a:tc>
                  <a:txBody>
                    <a:bodyPr/>
                    <a:lstStyle/>
                    <a:p>
                      <a:pPr indent="0" lvl="0" marL="0" marR="0" rtl="0" algn="l">
                        <a:lnSpc>
                          <a:spcPct val="100000"/>
                        </a:lnSpc>
                        <a:spcBef>
                          <a:spcPts val="0"/>
                        </a:spcBef>
                        <a:spcAft>
                          <a:spcPts val="0"/>
                        </a:spcAft>
                        <a:buNone/>
                      </a:pPr>
                      <a:r>
                        <a:rPr lang="en" sz="1100" u="none" cap="none" strike="noStrike">
                          <a:latin typeface="Fira Sans Extra Condensed"/>
                          <a:ea typeface="Fira Sans Extra Condensed"/>
                          <a:cs typeface="Fira Sans Extra Condensed"/>
                          <a:sym typeface="Fira Sans Extra Condensed"/>
                        </a:rPr>
                        <a:t>Abstract</a:t>
                      </a:r>
                      <a:endParaRPr sz="1100" u="none" cap="none" strike="noStrike">
                        <a:latin typeface="Fira Sans Extra Condensed"/>
                        <a:ea typeface="Fira Sans Extra Condensed"/>
                        <a:cs typeface="Fira Sans Extra Condensed"/>
                        <a:sym typeface="Fira Sans Extra Condensed"/>
                      </a:endParaRPr>
                    </a:p>
                  </a:txBody>
                  <a:tcPr marT="0" marB="0" marR="7825" marL="7825" anchor="b"/>
                </a:tc>
                <a:tc>
                  <a:txBody>
                    <a:bodyPr/>
                    <a:lstStyle/>
                    <a:p>
                      <a:pPr indent="0" lvl="0" marL="0" marR="0" rtl="0" algn="l">
                        <a:lnSpc>
                          <a:spcPct val="100000"/>
                        </a:lnSpc>
                        <a:spcBef>
                          <a:spcPts val="0"/>
                        </a:spcBef>
                        <a:spcAft>
                          <a:spcPts val="0"/>
                        </a:spcAft>
                        <a:buNone/>
                      </a:pPr>
                      <a:r>
                        <a:rPr lang="en" sz="1100" u="none" cap="none" strike="noStrike">
                          <a:latin typeface="Fira Sans Extra Condensed"/>
                          <a:ea typeface="Fira Sans Extra Condensed"/>
                          <a:cs typeface="Fira Sans Extra Condensed"/>
                          <a:sym typeface="Fira Sans Extra Condensed"/>
                        </a:rPr>
                        <a:t>Completed</a:t>
                      </a:r>
                      <a:endParaRPr sz="1100" u="none" cap="none" strike="noStrike">
                        <a:latin typeface="Fira Sans Extra Condensed"/>
                        <a:ea typeface="Fira Sans Extra Condensed"/>
                        <a:cs typeface="Fira Sans Extra Condensed"/>
                        <a:sym typeface="Fira Sans Extra Condensed"/>
                      </a:endParaRPr>
                    </a:p>
                  </a:txBody>
                  <a:tcPr marT="0" marB="0" marR="7825" marL="7825" anchor="b"/>
                </a:tc>
                <a:tc>
                  <a:txBody>
                    <a:bodyPr/>
                    <a:lstStyle/>
                    <a:p>
                      <a:pPr indent="0" lvl="0" marL="0" marR="0" rtl="0" algn="l">
                        <a:lnSpc>
                          <a:spcPct val="100000"/>
                        </a:lnSpc>
                        <a:spcBef>
                          <a:spcPts val="0"/>
                        </a:spcBef>
                        <a:spcAft>
                          <a:spcPts val="0"/>
                        </a:spcAft>
                        <a:buNone/>
                      </a:pPr>
                      <a:r>
                        <a:rPr lang="en" sz="1100" u="none" cap="none" strike="noStrike">
                          <a:latin typeface="Fira Sans Extra Condensed"/>
                          <a:ea typeface="Fira Sans Extra Condensed"/>
                          <a:cs typeface="Fira Sans Extra Condensed"/>
                          <a:sym typeface="Fira Sans Extra Condensed"/>
                        </a:rPr>
                        <a:t>Referring to the concept about the given dataset</a:t>
                      </a:r>
                      <a:endParaRPr sz="1100" u="none" cap="none" strike="noStrike">
                        <a:latin typeface="Fira Sans Extra Condensed"/>
                        <a:ea typeface="Fira Sans Extra Condensed"/>
                        <a:cs typeface="Fira Sans Extra Condensed"/>
                        <a:sym typeface="Fira Sans Extra Condensed"/>
                      </a:endParaRPr>
                    </a:p>
                  </a:txBody>
                  <a:tcPr marT="0" marB="0" marR="7825" marL="7825" anchor="b"/>
                </a:tc>
                <a:tc>
                  <a:txBody>
                    <a:bodyPr/>
                    <a:lstStyle/>
                    <a:p>
                      <a:pPr indent="0" lvl="0" marL="0" marR="0" rtl="0" algn="l">
                        <a:lnSpc>
                          <a:spcPct val="100000"/>
                        </a:lnSpc>
                        <a:spcBef>
                          <a:spcPts val="0"/>
                        </a:spcBef>
                        <a:spcAft>
                          <a:spcPts val="0"/>
                        </a:spcAft>
                        <a:buNone/>
                      </a:pPr>
                      <a:r>
                        <a:rPr lang="en" sz="1100" u="none" cap="none" strike="noStrike">
                          <a:latin typeface="Fira Sans Extra Condensed"/>
                          <a:ea typeface="Fira Sans Extra Condensed"/>
                          <a:cs typeface="Fira Sans Extra Condensed"/>
                          <a:sym typeface="Fira Sans Extra Condensed"/>
                        </a:rPr>
                        <a:t>Abstract done</a:t>
                      </a:r>
                      <a:endParaRPr sz="1100" u="none" cap="none" strike="noStrike">
                        <a:latin typeface="Fira Sans Extra Condensed"/>
                        <a:ea typeface="Fira Sans Extra Condensed"/>
                        <a:cs typeface="Fira Sans Extra Condensed"/>
                        <a:sym typeface="Fira Sans Extra Condensed"/>
                      </a:endParaRPr>
                    </a:p>
                  </a:txBody>
                  <a:tcPr marT="0" marB="0" marR="7825" marL="7825" anchor="b"/>
                </a:tc>
                <a:tc>
                  <a:txBody>
                    <a:bodyPr/>
                    <a:lstStyle/>
                    <a:p>
                      <a:pPr indent="0" lvl="0" marL="0" marR="0" rtl="0" algn="l">
                        <a:lnSpc>
                          <a:spcPct val="100000"/>
                        </a:lnSpc>
                        <a:spcBef>
                          <a:spcPts val="0"/>
                        </a:spcBef>
                        <a:spcAft>
                          <a:spcPts val="0"/>
                        </a:spcAft>
                        <a:buNone/>
                      </a:pPr>
                      <a:r>
                        <a:rPr lang="en" sz="1100" u="none" cap="none" strike="noStrike">
                          <a:latin typeface="Fira Sans Extra Condensed"/>
                          <a:ea typeface="Fira Sans Extra Condensed"/>
                          <a:cs typeface="Fira Sans Extra Condensed"/>
                          <a:sym typeface="Fira Sans Extra Condensed"/>
                        </a:rPr>
                        <a:t>Understanding the dataset</a:t>
                      </a:r>
                      <a:endParaRPr sz="1100" u="none" cap="none" strike="noStrike">
                        <a:latin typeface="Fira Sans Extra Condensed"/>
                        <a:ea typeface="Fira Sans Extra Condensed"/>
                        <a:cs typeface="Fira Sans Extra Condensed"/>
                        <a:sym typeface="Fira Sans Extra Condensed"/>
                      </a:endParaRPr>
                    </a:p>
                  </a:txBody>
                  <a:tcPr marT="0" marB="0" marR="7825" marL="7825" anchor="b"/>
                </a:tc>
              </a:tr>
              <a:tr h="494125">
                <a:tc>
                  <a:txBody>
                    <a:bodyPr/>
                    <a:lstStyle/>
                    <a:p>
                      <a:pPr indent="0" lvl="0" marL="0" marR="0" rtl="0" algn="l">
                        <a:lnSpc>
                          <a:spcPct val="100000"/>
                        </a:lnSpc>
                        <a:spcBef>
                          <a:spcPts val="0"/>
                        </a:spcBef>
                        <a:spcAft>
                          <a:spcPts val="0"/>
                        </a:spcAft>
                        <a:buNone/>
                      </a:pPr>
                      <a:r>
                        <a:rPr lang="en" sz="1100" u="none" cap="none" strike="noStrike">
                          <a:latin typeface="Fira Sans Extra Condensed"/>
                          <a:ea typeface="Fira Sans Extra Condensed"/>
                          <a:cs typeface="Fira Sans Extra Condensed"/>
                          <a:sym typeface="Fira Sans Extra Condensed"/>
                        </a:rPr>
                        <a:t>04.03.2023 - 09.03.2023</a:t>
                      </a:r>
                      <a:endParaRPr sz="1100" u="none" cap="none" strike="noStrike">
                        <a:latin typeface="Fira Sans Extra Condensed"/>
                        <a:ea typeface="Fira Sans Extra Condensed"/>
                        <a:cs typeface="Fira Sans Extra Condensed"/>
                        <a:sym typeface="Fira Sans Extra Condensed"/>
                      </a:endParaRPr>
                    </a:p>
                  </a:txBody>
                  <a:tcPr marT="0" marB="0" marR="7825" marL="7825" anchor="b"/>
                </a:tc>
                <a:tc>
                  <a:txBody>
                    <a:bodyPr/>
                    <a:lstStyle/>
                    <a:p>
                      <a:pPr indent="0" lvl="0" marL="0" marR="0" rtl="0" algn="l">
                        <a:lnSpc>
                          <a:spcPct val="100000"/>
                        </a:lnSpc>
                        <a:spcBef>
                          <a:spcPts val="0"/>
                        </a:spcBef>
                        <a:spcAft>
                          <a:spcPts val="0"/>
                        </a:spcAft>
                        <a:buNone/>
                      </a:pPr>
                      <a:r>
                        <a:rPr lang="en" sz="1100" u="none" cap="none" strike="noStrike">
                          <a:latin typeface="Fira Sans Extra Condensed"/>
                          <a:ea typeface="Fira Sans Extra Condensed"/>
                          <a:cs typeface="Fira Sans Extra Condensed"/>
                          <a:sym typeface="Fira Sans Extra Condensed"/>
                        </a:rPr>
                        <a:t>30 hours</a:t>
                      </a:r>
                      <a:endParaRPr sz="1100" u="none" cap="none" strike="noStrike">
                        <a:latin typeface="Fira Sans Extra Condensed"/>
                        <a:ea typeface="Fira Sans Extra Condensed"/>
                        <a:cs typeface="Fira Sans Extra Condensed"/>
                        <a:sym typeface="Fira Sans Extra Condensed"/>
                      </a:endParaRPr>
                    </a:p>
                  </a:txBody>
                  <a:tcPr marT="0" marB="0" marR="7825" marL="7825" anchor="b"/>
                </a:tc>
                <a:tc>
                  <a:txBody>
                    <a:bodyPr/>
                    <a:lstStyle/>
                    <a:p>
                      <a:pPr indent="0" lvl="0" marL="0" marR="0" rtl="0" algn="l">
                        <a:lnSpc>
                          <a:spcPct val="100000"/>
                        </a:lnSpc>
                        <a:spcBef>
                          <a:spcPts val="0"/>
                        </a:spcBef>
                        <a:spcAft>
                          <a:spcPts val="0"/>
                        </a:spcAft>
                        <a:buNone/>
                      </a:pPr>
                      <a:r>
                        <a:rPr lang="en" sz="1100" u="none" cap="none" strike="noStrike">
                          <a:latin typeface="Fira Sans Extra Condensed"/>
                          <a:ea typeface="Fira Sans Extra Condensed"/>
                          <a:cs typeface="Fira Sans Extra Condensed"/>
                          <a:sym typeface="Fira Sans Extra Condensed"/>
                        </a:rPr>
                        <a:t>Exploring the dataset</a:t>
                      </a:r>
                      <a:endParaRPr sz="1100" u="none" cap="none" strike="noStrike">
                        <a:latin typeface="Fira Sans Extra Condensed"/>
                        <a:ea typeface="Fira Sans Extra Condensed"/>
                        <a:cs typeface="Fira Sans Extra Condensed"/>
                        <a:sym typeface="Fira Sans Extra Condensed"/>
                      </a:endParaRPr>
                    </a:p>
                  </a:txBody>
                  <a:tcPr marT="0" marB="0" marR="7825" marL="7825" anchor="b"/>
                </a:tc>
                <a:tc>
                  <a:txBody>
                    <a:bodyPr/>
                    <a:lstStyle/>
                    <a:p>
                      <a:pPr indent="0" lvl="0" marL="0" marR="0" rtl="0" algn="l">
                        <a:lnSpc>
                          <a:spcPct val="100000"/>
                        </a:lnSpc>
                        <a:spcBef>
                          <a:spcPts val="0"/>
                        </a:spcBef>
                        <a:spcAft>
                          <a:spcPts val="0"/>
                        </a:spcAft>
                        <a:buNone/>
                      </a:pPr>
                      <a:r>
                        <a:rPr lang="en" sz="1100" u="none" cap="none" strike="noStrike">
                          <a:latin typeface="Fira Sans Extra Condensed"/>
                          <a:ea typeface="Fira Sans Extra Condensed"/>
                          <a:cs typeface="Fira Sans Extra Condensed"/>
                          <a:sym typeface="Fira Sans Extra Condensed"/>
                        </a:rPr>
                        <a:t>Completed</a:t>
                      </a:r>
                      <a:endParaRPr sz="1100" u="none" cap="none" strike="noStrike">
                        <a:latin typeface="Fira Sans Extra Condensed"/>
                        <a:ea typeface="Fira Sans Extra Condensed"/>
                        <a:cs typeface="Fira Sans Extra Condensed"/>
                        <a:sym typeface="Fira Sans Extra Condensed"/>
                      </a:endParaRPr>
                    </a:p>
                  </a:txBody>
                  <a:tcPr marT="0" marB="0" marR="7825" marL="7825" anchor="b"/>
                </a:tc>
                <a:tc>
                  <a:txBody>
                    <a:bodyPr/>
                    <a:lstStyle/>
                    <a:p>
                      <a:pPr indent="0" lvl="0" marL="0" marR="0" rtl="0" algn="l">
                        <a:lnSpc>
                          <a:spcPct val="100000"/>
                        </a:lnSpc>
                        <a:spcBef>
                          <a:spcPts val="0"/>
                        </a:spcBef>
                        <a:spcAft>
                          <a:spcPts val="0"/>
                        </a:spcAft>
                        <a:buNone/>
                      </a:pPr>
                      <a:r>
                        <a:rPr lang="en" sz="1100" u="none" cap="none" strike="noStrike">
                          <a:latin typeface="Fira Sans Extra Condensed"/>
                          <a:ea typeface="Fira Sans Extra Condensed"/>
                          <a:cs typeface="Fira Sans Extra Condensed"/>
                          <a:sym typeface="Fira Sans Extra Condensed"/>
                        </a:rPr>
                        <a:t>Exploring the dataset in different platforms.</a:t>
                      </a:r>
                      <a:endParaRPr sz="1100" u="none" cap="none" strike="noStrike">
                        <a:latin typeface="Fira Sans Extra Condensed"/>
                        <a:ea typeface="Fira Sans Extra Condensed"/>
                        <a:cs typeface="Fira Sans Extra Condensed"/>
                        <a:sym typeface="Fira Sans Extra Condensed"/>
                      </a:endParaRPr>
                    </a:p>
                  </a:txBody>
                  <a:tcPr marT="0" marB="0" marR="7825" marL="7825" anchor="b"/>
                </a:tc>
                <a:tc>
                  <a:txBody>
                    <a:bodyPr/>
                    <a:lstStyle/>
                    <a:p>
                      <a:pPr indent="0" lvl="0" marL="0" marR="0" rtl="0" algn="l">
                        <a:lnSpc>
                          <a:spcPct val="100000"/>
                        </a:lnSpc>
                        <a:spcBef>
                          <a:spcPts val="0"/>
                        </a:spcBef>
                        <a:spcAft>
                          <a:spcPts val="0"/>
                        </a:spcAft>
                        <a:buNone/>
                      </a:pPr>
                      <a:r>
                        <a:rPr lang="en" sz="1100" u="none" cap="none" strike="noStrike">
                          <a:latin typeface="Fira Sans Extra Condensed"/>
                          <a:ea typeface="Fira Sans Extra Condensed"/>
                          <a:cs typeface="Fira Sans Extra Condensed"/>
                          <a:sym typeface="Fira Sans Extra Condensed"/>
                        </a:rPr>
                        <a:t>Dataset Found</a:t>
                      </a:r>
                      <a:endParaRPr sz="1100" u="none" cap="none" strike="noStrike">
                        <a:latin typeface="Fira Sans Extra Condensed"/>
                        <a:ea typeface="Fira Sans Extra Condensed"/>
                        <a:cs typeface="Fira Sans Extra Condensed"/>
                        <a:sym typeface="Fira Sans Extra Condensed"/>
                      </a:endParaRPr>
                    </a:p>
                  </a:txBody>
                  <a:tcPr marT="0" marB="0" marR="7825" marL="7825" anchor="b"/>
                </a:tc>
                <a:tc>
                  <a:txBody>
                    <a:bodyPr/>
                    <a:lstStyle/>
                    <a:p>
                      <a:pPr indent="0" lvl="0" marL="0" marR="0" rtl="0" algn="l">
                        <a:lnSpc>
                          <a:spcPct val="100000"/>
                        </a:lnSpc>
                        <a:spcBef>
                          <a:spcPts val="0"/>
                        </a:spcBef>
                        <a:spcAft>
                          <a:spcPts val="0"/>
                        </a:spcAft>
                        <a:buNone/>
                      </a:pPr>
                      <a:r>
                        <a:rPr lang="en" sz="1100" u="none" cap="none" strike="noStrike">
                          <a:latin typeface="Fira Sans Extra Condensed"/>
                          <a:ea typeface="Fira Sans Extra Condensed"/>
                          <a:cs typeface="Fira Sans Extra Condensed"/>
                          <a:sym typeface="Fira Sans Extra Condensed"/>
                        </a:rPr>
                        <a:t>Anayzing the dataset </a:t>
                      </a:r>
                      <a:endParaRPr sz="1100" u="none" cap="none" strike="noStrike">
                        <a:latin typeface="Fira Sans Extra Condensed"/>
                        <a:ea typeface="Fira Sans Extra Condensed"/>
                        <a:cs typeface="Fira Sans Extra Condensed"/>
                        <a:sym typeface="Fira Sans Extra Condensed"/>
                      </a:endParaRPr>
                    </a:p>
                  </a:txBody>
                  <a:tcPr marT="0" marB="0" marR="7825" marL="7825" anchor="b"/>
                </a:tc>
              </a:tr>
              <a:tr h="648625">
                <a:tc>
                  <a:txBody>
                    <a:bodyPr/>
                    <a:lstStyle/>
                    <a:p>
                      <a:pPr indent="0" lvl="0" marL="0" marR="0" rtl="0" algn="l">
                        <a:lnSpc>
                          <a:spcPct val="100000"/>
                        </a:lnSpc>
                        <a:spcBef>
                          <a:spcPts val="0"/>
                        </a:spcBef>
                        <a:spcAft>
                          <a:spcPts val="0"/>
                        </a:spcAft>
                        <a:buNone/>
                      </a:pPr>
                      <a:r>
                        <a:rPr lang="en" sz="1100" u="none" cap="none" strike="noStrike">
                          <a:latin typeface="Fira Sans Extra Condensed"/>
                          <a:ea typeface="Fira Sans Extra Condensed"/>
                          <a:cs typeface="Fira Sans Extra Condensed"/>
                          <a:sym typeface="Fira Sans Extra Condensed"/>
                        </a:rPr>
                        <a:t>11.03.2023 - 15.03.2023</a:t>
                      </a:r>
                      <a:endParaRPr sz="1100" u="none" cap="none" strike="noStrike">
                        <a:latin typeface="Fira Sans Extra Condensed"/>
                        <a:ea typeface="Fira Sans Extra Condensed"/>
                        <a:cs typeface="Fira Sans Extra Condensed"/>
                        <a:sym typeface="Fira Sans Extra Condensed"/>
                      </a:endParaRPr>
                    </a:p>
                  </a:txBody>
                  <a:tcPr marT="0" marB="0" marR="7825" marL="7825" anchor="b"/>
                </a:tc>
                <a:tc>
                  <a:txBody>
                    <a:bodyPr/>
                    <a:lstStyle/>
                    <a:p>
                      <a:pPr indent="0" lvl="0" marL="0" marR="0" rtl="0" algn="l">
                        <a:lnSpc>
                          <a:spcPct val="100000"/>
                        </a:lnSpc>
                        <a:spcBef>
                          <a:spcPts val="0"/>
                        </a:spcBef>
                        <a:spcAft>
                          <a:spcPts val="0"/>
                        </a:spcAft>
                        <a:buNone/>
                      </a:pPr>
                      <a:r>
                        <a:rPr lang="en" sz="1100" u="none" cap="none" strike="noStrike">
                          <a:latin typeface="Fira Sans Extra Condensed"/>
                          <a:ea typeface="Fira Sans Extra Condensed"/>
                          <a:cs typeface="Fira Sans Extra Condensed"/>
                          <a:sym typeface="Fira Sans Extra Condensed"/>
                        </a:rPr>
                        <a:t>36 hours</a:t>
                      </a:r>
                      <a:endParaRPr sz="1100" u="none" cap="none" strike="noStrike">
                        <a:latin typeface="Fira Sans Extra Condensed"/>
                        <a:ea typeface="Fira Sans Extra Condensed"/>
                        <a:cs typeface="Fira Sans Extra Condensed"/>
                        <a:sym typeface="Fira Sans Extra Condensed"/>
                      </a:endParaRPr>
                    </a:p>
                  </a:txBody>
                  <a:tcPr marT="0" marB="0" marR="7825" marL="7825" anchor="b"/>
                </a:tc>
                <a:tc>
                  <a:txBody>
                    <a:bodyPr/>
                    <a:lstStyle/>
                    <a:p>
                      <a:pPr indent="0" lvl="0" marL="0" marR="0" rtl="0" algn="l">
                        <a:lnSpc>
                          <a:spcPct val="100000"/>
                        </a:lnSpc>
                        <a:spcBef>
                          <a:spcPts val="0"/>
                        </a:spcBef>
                        <a:spcAft>
                          <a:spcPts val="0"/>
                        </a:spcAft>
                        <a:buNone/>
                      </a:pPr>
                      <a:r>
                        <a:rPr lang="en" sz="1100" u="none" cap="none" strike="noStrike">
                          <a:latin typeface="Fira Sans Extra Condensed"/>
                          <a:ea typeface="Fira Sans Extra Condensed"/>
                          <a:cs typeface="Fira Sans Extra Condensed"/>
                          <a:sym typeface="Fira Sans Extra Condensed"/>
                        </a:rPr>
                        <a:t>Learning about oral cancer histopathology</a:t>
                      </a:r>
                      <a:endParaRPr sz="1100" u="none" cap="none" strike="noStrike">
                        <a:latin typeface="Fira Sans Extra Condensed"/>
                        <a:ea typeface="Fira Sans Extra Condensed"/>
                        <a:cs typeface="Fira Sans Extra Condensed"/>
                        <a:sym typeface="Fira Sans Extra Condensed"/>
                      </a:endParaRPr>
                    </a:p>
                  </a:txBody>
                  <a:tcPr marT="0" marB="0" marR="7825" marL="7825" anchor="b"/>
                </a:tc>
                <a:tc>
                  <a:txBody>
                    <a:bodyPr/>
                    <a:lstStyle/>
                    <a:p>
                      <a:pPr indent="0" lvl="0" marL="0" marR="0" rtl="0" algn="l">
                        <a:lnSpc>
                          <a:spcPct val="100000"/>
                        </a:lnSpc>
                        <a:spcBef>
                          <a:spcPts val="0"/>
                        </a:spcBef>
                        <a:spcAft>
                          <a:spcPts val="0"/>
                        </a:spcAft>
                        <a:buNone/>
                      </a:pPr>
                      <a:r>
                        <a:rPr lang="en" sz="1100" u="none" cap="none" strike="noStrike">
                          <a:latin typeface="Fira Sans Extra Condensed"/>
                          <a:ea typeface="Fira Sans Extra Condensed"/>
                          <a:cs typeface="Fira Sans Extra Condensed"/>
                          <a:sym typeface="Fira Sans Extra Condensed"/>
                        </a:rPr>
                        <a:t>Completed</a:t>
                      </a:r>
                      <a:endParaRPr sz="1100" u="none" cap="none" strike="noStrike">
                        <a:latin typeface="Fira Sans Extra Condensed"/>
                        <a:ea typeface="Fira Sans Extra Condensed"/>
                        <a:cs typeface="Fira Sans Extra Condensed"/>
                        <a:sym typeface="Fira Sans Extra Condensed"/>
                      </a:endParaRPr>
                    </a:p>
                  </a:txBody>
                  <a:tcPr marT="0" marB="0" marR="7825" marL="7825" anchor="b"/>
                </a:tc>
                <a:tc>
                  <a:txBody>
                    <a:bodyPr/>
                    <a:lstStyle/>
                    <a:p>
                      <a:pPr indent="0" lvl="0" marL="0" marR="0" rtl="0" algn="l">
                        <a:lnSpc>
                          <a:spcPct val="100000"/>
                        </a:lnSpc>
                        <a:spcBef>
                          <a:spcPts val="0"/>
                        </a:spcBef>
                        <a:spcAft>
                          <a:spcPts val="0"/>
                        </a:spcAft>
                        <a:buNone/>
                      </a:pPr>
                      <a:r>
                        <a:rPr lang="en" sz="1100" u="none" cap="none" strike="noStrike">
                          <a:latin typeface="Fira Sans Extra Condensed"/>
                          <a:ea typeface="Fira Sans Extra Condensed"/>
                          <a:cs typeface="Fira Sans Extra Condensed"/>
                          <a:sym typeface="Fira Sans Extra Condensed"/>
                        </a:rPr>
                        <a:t>Studying about histopathology, different types of level and more</a:t>
                      </a:r>
                      <a:endParaRPr sz="1100" u="none" cap="none" strike="noStrike">
                        <a:latin typeface="Fira Sans Extra Condensed"/>
                        <a:ea typeface="Fira Sans Extra Condensed"/>
                        <a:cs typeface="Fira Sans Extra Condensed"/>
                        <a:sym typeface="Fira Sans Extra Condensed"/>
                      </a:endParaRPr>
                    </a:p>
                  </a:txBody>
                  <a:tcPr marT="0" marB="0" marR="7825" marL="7825" anchor="b"/>
                </a:tc>
                <a:tc>
                  <a:txBody>
                    <a:bodyPr/>
                    <a:lstStyle/>
                    <a:p>
                      <a:pPr indent="0" lvl="0" marL="0" marR="0" rtl="0" algn="l">
                        <a:lnSpc>
                          <a:spcPct val="100000"/>
                        </a:lnSpc>
                        <a:spcBef>
                          <a:spcPts val="0"/>
                        </a:spcBef>
                        <a:spcAft>
                          <a:spcPts val="0"/>
                        </a:spcAft>
                        <a:buNone/>
                      </a:pPr>
                      <a:r>
                        <a:rPr lang="en" sz="1100" u="none" cap="none" strike="noStrike">
                          <a:latin typeface="Fira Sans Extra Condensed"/>
                          <a:ea typeface="Fira Sans Extra Condensed"/>
                          <a:cs typeface="Fira Sans Extra Condensed"/>
                          <a:sym typeface="Fira Sans Extra Condensed"/>
                        </a:rPr>
                        <a:t>Got some knowledge about histopathology</a:t>
                      </a:r>
                      <a:endParaRPr sz="1100" u="none" cap="none" strike="noStrike">
                        <a:latin typeface="Fira Sans Extra Condensed"/>
                        <a:ea typeface="Fira Sans Extra Condensed"/>
                        <a:cs typeface="Fira Sans Extra Condensed"/>
                        <a:sym typeface="Fira Sans Extra Condensed"/>
                      </a:endParaRPr>
                    </a:p>
                  </a:txBody>
                  <a:tcPr marT="0" marB="0" marR="7825" marL="7825" anchor="b"/>
                </a:tc>
                <a:tc>
                  <a:txBody>
                    <a:bodyPr/>
                    <a:lstStyle/>
                    <a:p>
                      <a:pPr indent="0" lvl="0" marL="0" marR="0" rtl="0" algn="l">
                        <a:lnSpc>
                          <a:spcPct val="100000"/>
                        </a:lnSpc>
                        <a:spcBef>
                          <a:spcPts val="0"/>
                        </a:spcBef>
                        <a:spcAft>
                          <a:spcPts val="0"/>
                        </a:spcAft>
                        <a:buNone/>
                      </a:pPr>
                      <a:r>
                        <a:rPr lang="en" sz="1100" u="none" cap="none" strike="noStrike">
                          <a:latin typeface="Fira Sans Extra Condensed"/>
                          <a:ea typeface="Fira Sans Extra Condensed"/>
                          <a:cs typeface="Fira Sans Extra Condensed"/>
                          <a:sym typeface="Fira Sans Extra Condensed"/>
                        </a:rPr>
                        <a:t>Learning About the histopathology</a:t>
                      </a:r>
                      <a:endParaRPr sz="1100" u="none" cap="none" strike="noStrike">
                        <a:latin typeface="Fira Sans Extra Condensed"/>
                        <a:ea typeface="Fira Sans Extra Condensed"/>
                        <a:cs typeface="Fira Sans Extra Condensed"/>
                        <a:sym typeface="Fira Sans Extra Condensed"/>
                      </a:endParaRPr>
                    </a:p>
                  </a:txBody>
                  <a:tcPr marT="0" marB="0" marR="7825" marL="7825" anchor="b"/>
                </a:tc>
              </a:tr>
              <a:tr h="648625">
                <a:tc>
                  <a:txBody>
                    <a:bodyPr/>
                    <a:lstStyle/>
                    <a:p>
                      <a:pPr indent="0" lvl="0" marL="0" marR="0" rtl="0" algn="l">
                        <a:lnSpc>
                          <a:spcPct val="100000"/>
                        </a:lnSpc>
                        <a:spcBef>
                          <a:spcPts val="0"/>
                        </a:spcBef>
                        <a:spcAft>
                          <a:spcPts val="0"/>
                        </a:spcAft>
                        <a:buNone/>
                      </a:pPr>
                      <a:r>
                        <a:rPr lang="en" sz="1100" u="none" cap="none" strike="noStrike">
                          <a:latin typeface="Fira Sans Extra Condensed"/>
                          <a:ea typeface="Fira Sans Extra Condensed"/>
                          <a:cs typeface="Fira Sans Extra Condensed"/>
                          <a:sym typeface="Fira Sans Extra Condensed"/>
                        </a:rPr>
                        <a:t>27.03.2023</a:t>
                      </a:r>
                      <a:endParaRPr sz="1100" u="none" cap="none" strike="noStrike">
                        <a:latin typeface="Fira Sans Extra Condensed"/>
                        <a:ea typeface="Fira Sans Extra Condensed"/>
                        <a:cs typeface="Fira Sans Extra Condensed"/>
                        <a:sym typeface="Fira Sans Extra Condensed"/>
                      </a:endParaRPr>
                    </a:p>
                  </a:txBody>
                  <a:tcPr marT="0" marB="0" marR="7825" marL="7825" anchor="b"/>
                </a:tc>
                <a:tc>
                  <a:txBody>
                    <a:bodyPr/>
                    <a:lstStyle/>
                    <a:p>
                      <a:pPr indent="0" lvl="0" marL="0" marR="0" rtl="0" algn="l">
                        <a:lnSpc>
                          <a:spcPct val="100000"/>
                        </a:lnSpc>
                        <a:spcBef>
                          <a:spcPts val="0"/>
                        </a:spcBef>
                        <a:spcAft>
                          <a:spcPts val="0"/>
                        </a:spcAft>
                        <a:buNone/>
                      </a:pPr>
                      <a:r>
                        <a:rPr lang="en" sz="1100" u="none" cap="none" strike="noStrike">
                          <a:latin typeface="Fira Sans Extra Condensed"/>
                          <a:ea typeface="Fira Sans Extra Condensed"/>
                          <a:cs typeface="Fira Sans Extra Condensed"/>
                          <a:sym typeface="Fira Sans Extra Condensed"/>
                        </a:rPr>
                        <a:t>6 hours</a:t>
                      </a:r>
                      <a:endParaRPr sz="1100" u="none" cap="none" strike="noStrike">
                        <a:latin typeface="Fira Sans Extra Condensed"/>
                        <a:ea typeface="Fira Sans Extra Condensed"/>
                        <a:cs typeface="Fira Sans Extra Condensed"/>
                        <a:sym typeface="Fira Sans Extra Condensed"/>
                      </a:endParaRPr>
                    </a:p>
                  </a:txBody>
                  <a:tcPr marT="0" marB="0" marR="7825" marL="7825" anchor="b"/>
                </a:tc>
                <a:tc>
                  <a:txBody>
                    <a:bodyPr/>
                    <a:lstStyle/>
                    <a:p>
                      <a:pPr indent="0" lvl="0" marL="0" marR="0" rtl="0" algn="l">
                        <a:lnSpc>
                          <a:spcPct val="100000"/>
                        </a:lnSpc>
                        <a:spcBef>
                          <a:spcPts val="0"/>
                        </a:spcBef>
                        <a:spcAft>
                          <a:spcPts val="0"/>
                        </a:spcAft>
                        <a:buNone/>
                      </a:pPr>
                      <a:r>
                        <a:rPr lang="en" sz="1100" u="none" cap="none" strike="noStrike">
                          <a:latin typeface="Fira Sans Extra Condensed"/>
                          <a:ea typeface="Fira Sans Extra Condensed"/>
                          <a:cs typeface="Fira Sans Extra Condensed"/>
                          <a:sym typeface="Fira Sans Extra Condensed"/>
                        </a:rPr>
                        <a:t>PPT - 1 </a:t>
                      </a:r>
                      <a:endParaRPr sz="1100" u="none" cap="none" strike="noStrike">
                        <a:latin typeface="Fira Sans Extra Condensed"/>
                        <a:ea typeface="Fira Sans Extra Condensed"/>
                        <a:cs typeface="Fira Sans Extra Condensed"/>
                        <a:sym typeface="Fira Sans Extra Condensed"/>
                      </a:endParaRPr>
                    </a:p>
                  </a:txBody>
                  <a:tcPr marT="0" marB="0" marR="7825" marL="7825" anchor="b"/>
                </a:tc>
                <a:tc>
                  <a:txBody>
                    <a:bodyPr/>
                    <a:lstStyle/>
                    <a:p>
                      <a:pPr indent="0" lvl="0" marL="0" marR="0" rtl="0" algn="l">
                        <a:lnSpc>
                          <a:spcPct val="100000"/>
                        </a:lnSpc>
                        <a:spcBef>
                          <a:spcPts val="0"/>
                        </a:spcBef>
                        <a:spcAft>
                          <a:spcPts val="0"/>
                        </a:spcAft>
                        <a:buNone/>
                      </a:pPr>
                      <a:r>
                        <a:rPr lang="en" sz="1100" u="none" cap="none" strike="noStrike">
                          <a:latin typeface="Fira Sans Extra Condensed"/>
                          <a:ea typeface="Fira Sans Extra Condensed"/>
                          <a:cs typeface="Fira Sans Extra Condensed"/>
                          <a:sym typeface="Fira Sans Extra Condensed"/>
                        </a:rPr>
                        <a:t>Completed</a:t>
                      </a:r>
                      <a:endParaRPr sz="1100" u="none" cap="none" strike="noStrike">
                        <a:latin typeface="Fira Sans Extra Condensed"/>
                        <a:ea typeface="Fira Sans Extra Condensed"/>
                        <a:cs typeface="Fira Sans Extra Condensed"/>
                        <a:sym typeface="Fira Sans Extra Condensed"/>
                      </a:endParaRPr>
                    </a:p>
                  </a:txBody>
                  <a:tcPr marT="0" marB="0" marR="7825" marL="7825" anchor="b"/>
                </a:tc>
                <a:tc>
                  <a:txBody>
                    <a:bodyPr/>
                    <a:lstStyle/>
                    <a:p>
                      <a:pPr indent="0" lvl="0" marL="0" marR="0" rtl="0" algn="l">
                        <a:lnSpc>
                          <a:spcPct val="100000"/>
                        </a:lnSpc>
                        <a:spcBef>
                          <a:spcPts val="0"/>
                        </a:spcBef>
                        <a:spcAft>
                          <a:spcPts val="0"/>
                        </a:spcAft>
                        <a:buNone/>
                      </a:pPr>
                      <a:r>
                        <a:rPr lang="en" sz="1100" u="none" cap="none" strike="noStrike">
                          <a:latin typeface="Fira Sans Extra Condensed"/>
                          <a:ea typeface="Fira Sans Extra Condensed"/>
                          <a:cs typeface="Fira Sans Extra Condensed"/>
                          <a:sym typeface="Fira Sans Extra Condensed"/>
                        </a:rPr>
                        <a:t>Creating a ppt based on the completed task Literature review</a:t>
                      </a:r>
                      <a:endParaRPr sz="1100" u="none" cap="none" strike="noStrike">
                        <a:latin typeface="Fira Sans Extra Condensed"/>
                        <a:ea typeface="Fira Sans Extra Condensed"/>
                        <a:cs typeface="Fira Sans Extra Condensed"/>
                        <a:sym typeface="Fira Sans Extra Condensed"/>
                      </a:endParaRPr>
                    </a:p>
                  </a:txBody>
                  <a:tcPr marT="0" marB="0" marR="7825" marL="7825" anchor="b"/>
                </a:tc>
                <a:tc>
                  <a:txBody>
                    <a:bodyPr/>
                    <a:lstStyle/>
                    <a:p>
                      <a:pPr indent="0" lvl="0" marL="0" marR="0" rtl="0" algn="l">
                        <a:lnSpc>
                          <a:spcPct val="100000"/>
                        </a:lnSpc>
                        <a:spcBef>
                          <a:spcPts val="0"/>
                        </a:spcBef>
                        <a:spcAft>
                          <a:spcPts val="0"/>
                        </a:spcAft>
                        <a:buNone/>
                      </a:pPr>
                      <a:r>
                        <a:rPr lang="en" sz="1100" u="none" cap="none" strike="noStrike">
                          <a:latin typeface="Fira Sans Extra Condensed"/>
                          <a:ea typeface="Fira Sans Extra Condensed"/>
                          <a:cs typeface="Fira Sans Extra Condensed"/>
                          <a:sym typeface="Fira Sans Extra Condensed"/>
                        </a:rPr>
                        <a:t>Finalizing a better ppt</a:t>
                      </a:r>
                      <a:endParaRPr sz="1100" u="none" cap="none" strike="noStrike">
                        <a:latin typeface="Fira Sans Extra Condensed"/>
                        <a:ea typeface="Fira Sans Extra Condensed"/>
                        <a:cs typeface="Fira Sans Extra Condensed"/>
                        <a:sym typeface="Fira Sans Extra Condensed"/>
                      </a:endParaRPr>
                    </a:p>
                  </a:txBody>
                  <a:tcPr marT="0" marB="0" marR="7825" marL="7825" anchor="b"/>
                </a:tc>
                <a:tc>
                  <a:txBody>
                    <a:bodyPr/>
                    <a:lstStyle/>
                    <a:p>
                      <a:pPr indent="0" lvl="0" marL="0" marR="0" rtl="0" algn="l">
                        <a:lnSpc>
                          <a:spcPct val="100000"/>
                        </a:lnSpc>
                        <a:spcBef>
                          <a:spcPts val="0"/>
                        </a:spcBef>
                        <a:spcAft>
                          <a:spcPts val="0"/>
                        </a:spcAft>
                        <a:buNone/>
                      </a:pPr>
                      <a:r>
                        <a:rPr lang="en" sz="1100" u="none" cap="none" strike="noStrike">
                          <a:latin typeface="Fira Sans Extra Condensed"/>
                          <a:ea typeface="Fira Sans Extra Condensed"/>
                          <a:cs typeface="Fira Sans Extra Condensed"/>
                          <a:sym typeface="Fira Sans Extra Condensed"/>
                        </a:rPr>
                        <a:t>Power point tools</a:t>
                      </a:r>
                      <a:endParaRPr sz="1100" u="none" cap="none" strike="noStrike">
                        <a:latin typeface="Fira Sans Extra Condensed"/>
                        <a:ea typeface="Fira Sans Extra Condensed"/>
                        <a:cs typeface="Fira Sans Extra Condensed"/>
                        <a:sym typeface="Fira Sans Extra Condensed"/>
                      </a:endParaRPr>
                    </a:p>
                  </a:txBody>
                  <a:tcPr marT="0" marB="0" marR="7825" marL="7825" anchor="b"/>
                </a:tc>
              </a:tr>
              <a:tr h="451425">
                <a:tc>
                  <a:txBody>
                    <a:bodyPr/>
                    <a:lstStyle/>
                    <a:p>
                      <a:pPr indent="0" lvl="0" marL="0" marR="0" rtl="0" algn="l">
                        <a:lnSpc>
                          <a:spcPct val="100000"/>
                        </a:lnSpc>
                        <a:spcBef>
                          <a:spcPts val="0"/>
                        </a:spcBef>
                        <a:spcAft>
                          <a:spcPts val="0"/>
                        </a:spcAft>
                        <a:buNone/>
                      </a:pPr>
                      <a:r>
                        <a:rPr lang="en" sz="1100" u="none" cap="none" strike="noStrike">
                          <a:latin typeface="Fira Sans Extra Condensed"/>
                          <a:ea typeface="Fira Sans Extra Condensed"/>
                          <a:cs typeface="Fira Sans Extra Condensed"/>
                          <a:sym typeface="Fira Sans Extra Condensed"/>
                        </a:rPr>
                        <a:t>28.03.2022 - 30.03.2023</a:t>
                      </a:r>
                      <a:endParaRPr sz="1100" u="none" cap="none" strike="noStrike">
                        <a:latin typeface="Fira Sans Extra Condensed"/>
                        <a:ea typeface="Fira Sans Extra Condensed"/>
                        <a:cs typeface="Fira Sans Extra Condensed"/>
                        <a:sym typeface="Fira Sans Extra Condensed"/>
                      </a:endParaRPr>
                    </a:p>
                  </a:txBody>
                  <a:tcPr marT="0" marB="0" marR="7825" marL="7825" anchor="b"/>
                </a:tc>
                <a:tc>
                  <a:txBody>
                    <a:bodyPr/>
                    <a:lstStyle/>
                    <a:p>
                      <a:pPr indent="0" lvl="0" marL="0" marR="0" rtl="0" algn="l">
                        <a:lnSpc>
                          <a:spcPct val="100000"/>
                        </a:lnSpc>
                        <a:spcBef>
                          <a:spcPts val="0"/>
                        </a:spcBef>
                        <a:spcAft>
                          <a:spcPts val="0"/>
                        </a:spcAft>
                        <a:buNone/>
                      </a:pPr>
                      <a:r>
                        <a:rPr lang="en" sz="1100" u="none" cap="none" strike="noStrike">
                          <a:latin typeface="Fira Sans Extra Condensed"/>
                          <a:ea typeface="Fira Sans Extra Condensed"/>
                          <a:cs typeface="Fira Sans Extra Condensed"/>
                          <a:sym typeface="Fira Sans Extra Condensed"/>
                        </a:rPr>
                        <a:t>30 hours</a:t>
                      </a:r>
                      <a:endParaRPr sz="1100" u="none" cap="none" strike="noStrike">
                        <a:latin typeface="Fira Sans Extra Condensed"/>
                        <a:ea typeface="Fira Sans Extra Condensed"/>
                        <a:cs typeface="Fira Sans Extra Condensed"/>
                        <a:sym typeface="Fira Sans Extra Condensed"/>
                      </a:endParaRPr>
                    </a:p>
                  </a:txBody>
                  <a:tcPr marT="0" marB="0" marR="7825" marL="7825" anchor="b"/>
                </a:tc>
                <a:tc>
                  <a:txBody>
                    <a:bodyPr/>
                    <a:lstStyle/>
                    <a:p>
                      <a:pPr indent="0" lvl="0" marL="0" marR="0" rtl="0" algn="l">
                        <a:lnSpc>
                          <a:spcPct val="100000"/>
                        </a:lnSpc>
                        <a:spcBef>
                          <a:spcPts val="0"/>
                        </a:spcBef>
                        <a:spcAft>
                          <a:spcPts val="0"/>
                        </a:spcAft>
                        <a:buNone/>
                      </a:pPr>
                      <a:r>
                        <a:rPr lang="en" sz="1100" u="none" cap="none" strike="noStrike">
                          <a:latin typeface="Fira Sans Extra Condensed"/>
                          <a:ea typeface="Fira Sans Extra Condensed"/>
                          <a:cs typeface="Fira Sans Extra Condensed"/>
                          <a:sym typeface="Fira Sans Extra Condensed"/>
                        </a:rPr>
                        <a:t>Data Preparation</a:t>
                      </a:r>
                      <a:endParaRPr sz="1100" u="none" cap="none" strike="noStrike">
                        <a:latin typeface="Fira Sans Extra Condensed"/>
                        <a:ea typeface="Fira Sans Extra Condensed"/>
                        <a:cs typeface="Fira Sans Extra Condensed"/>
                        <a:sym typeface="Fira Sans Extra Condensed"/>
                      </a:endParaRPr>
                    </a:p>
                  </a:txBody>
                  <a:tcPr marT="0" marB="0" marR="7825" marL="7825" anchor="b"/>
                </a:tc>
                <a:tc>
                  <a:txBody>
                    <a:bodyPr/>
                    <a:lstStyle/>
                    <a:p>
                      <a:pPr indent="0" lvl="0" marL="0" marR="0" rtl="0" algn="l">
                        <a:lnSpc>
                          <a:spcPct val="100000"/>
                        </a:lnSpc>
                        <a:spcBef>
                          <a:spcPts val="0"/>
                        </a:spcBef>
                        <a:spcAft>
                          <a:spcPts val="0"/>
                        </a:spcAft>
                        <a:buNone/>
                      </a:pPr>
                      <a:r>
                        <a:rPr lang="en" sz="1100" u="none" cap="none" strike="noStrike">
                          <a:latin typeface="Fira Sans Extra Condensed"/>
                          <a:ea typeface="Fira Sans Extra Condensed"/>
                          <a:cs typeface="Fira Sans Extra Condensed"/>
                          <a:sym typeface="Fira Sans Extra Condensed"/>
                        </a:rPr>
                        <a:t>Completed</a:t>
                      </a:r>
                      <a:endParaRPr sz="1100" u="none" cap="none" strike="noStrike">
                        <a:latin typeface="Fira Sans Extra Condensed"/>
                        <a:ea typeface="Fira Sans Extra Condensed"/>
                        <a:cs typeface="Fira Sans Extra Condensed"/>
                        <a:sym typeface="Fira Sans Extra Condensed"/>
                      </a:endParaRPr>
                    </a:p>
                  </a:txBody>
                  <a:tcPr marT="0" marB="0" marR="7825" marL="7825" anchor="b"/>
                </a:tc>
                <a:tc>
                  <a:txBody>
                    <a:bodyPr/>
                    <a:lstStyle/>
                    <a:p>
                      <a:pPr indent="0" lvl="0" marL="0" marR="0" rtl="0" algn="l">
                        <a:lnSpc>
                          <a:spcPct val="100000"/>
                        </a:lnSpc>
                        <a:spcBef>
                          <a:spcPts val="0"/>
                        </a:spcBef>
                        <a:spcAft>
                          <a:spcPts val="0"/>
                        </a:spcAft>
                        <a:buNone/>
                      </a:pPr>
                      <a:r>
                        <a:rPr lang="en" sz="1100" u="none" cap="none" strike="noStrike">
                          <a:latin typeface="Fira Sans Extra Condensed"/>
                          <a:ea typeface="Fira Sans Extra Condensed"/>
                          <a:cs typeface="Fira Sans Extra Condensed"/>
                          <a:sym typeface="Fira Sans Extra Condensed"/>
                        </a:rPr>
                        <a:t>Collection of dataset for the model</a:t>
                      </a:r>
                      <a:endParaRPr sz="1100" u="none" cap="none" strike="noStrike">
                        <a:latin typeface="Fira Sans Extra Condensed"/>
                        <a:ea typeface="Fira Sans Extra Condensed"/>
                        <a:cs typeface="Fira Sans Extra Condensed"/>
                        <a:sym typeface="Fira Sans Extra Condensed"/>
                      </a:endParaRPr>
                    </a:p>
                  </a:txBody>
                  <a:tcPr marT="0" marB="0" marR="7825" marL="7825" anchor="b"/>
                </a:tc>
                <a:tc>
                  <a:txBody>
                    <a:bodyPr/>
                    <a:lstStyle/>
                    <a:p>
                      <a:pPr indent="0" lvl="0" marL="0" marR="0" rtl="0" algn="l">
                        <a:lnSpc>
                          <a:spcPct val="100000"/>
                        </a:lnSpc>
                        <a:spcBef>
                          <a:spcPts val="0"/>
                        </a:spcBef>
                        <a:spcAft>
                          <a:spcPts val="0"/>
                        </a:spcAft>
                        <a:buNone/>
                      </a:pPr>
                      <a:r>
                        <a:rPr lang="en" sz="1100" u="none" cap="none" strike="noStrike">
                          <a:latin typeface="Fira Sans Extra Condensed"/>
                          <a:ea typeface="Fira Sans Extra Condensed"/>
                          <a:cs typeface="Fira Sans Extra Condensed"/>
                          <a:sym typeface="Fira Sans Extra Condensed"/>
                        </a:rPr>
                        <a:t>Properly oragnised the Dataset</a:t>
                      </a:r>
                      <a:endParaRPr sz="1100" u="none" cap="none" strike="noStrike">
                        <a:latin typeface="Fira Sans Extra Condensed"/>
                        <a:ea typeface="Fira Sans Extra Condensed"/>
                        <a:cs typeface="Fira Sans Extra Condensed"/>
                        <a:sym typeface="Fira Sans Extra Condensed"/>
                      </a:endParaRPr>
                    </a:p>
                  </a:txBody>
                  <a:tcPr marT="0" marB="0" marR="7825" marL="7825" anchor="b"/>
                </a:tc>
                <a:tc>
                  <a:txBody>
                    <a:bodyPr/>
                    <a:lstStyle/>
                    <a:p>
                      <a:pPr indent="0" lvl="0" marL="0" marR="0" rtl="0" algn="l">
                        <a:lnSpc>
                          <a:spcPct val="100000"/>
                        </a:lnSpc>
                        <a:spcBef>
                          <a:spcPts val="0"/>
                        </a:spcBef>
                        <a:spcAft>
                          <a:spcPts val="0"/>
                        </a:spcAft>
                        <a:buNone/>
                      </a:pPr>
                      <a:r>
                        <a:rPr lang="en" sz="1100" u="none" cap="none" strike="noStrike">
                          <a:latin typeface="Fira Sans Extra Condensed"/>
                          <a:ea typeface="Fira Sans Extra Condensed"/>
                          <a:cs typeface="Fira Sans Extra Condensed"/>
                          <a:sym typeface="Fira Sans Extra Condensed"/>
                        </a:rPr>
                        <a:t>using image datagenerataor</a:t>
                      </a:r>
                      <a:endParaRPr sz="1100" u="none" cap="none" strike="noStrike">
                        <a:latin typeface="Fira Sans Extra Condensed"/>
                        <a:ea typeface="Fira Sans Extra Condensed"/>
                        <a:cs typeface="Fira Sans Extra Condensed"/>
                        <a:sym typeface="Fira Sans Extra Condensed"/>
                      </a:endParaRPr>
                    </a:p>
                  </a:txBody>
                  <a:tcPr marT="0" marB="0" marR="7825" marL="7825" anchor="b"/>
                </a:tc>
              </a:tr>
              <a:tr h="324325">
                <a:tc>
                  <a:txBody>
                    <a:bodyPr/>
                    <a:lstStyle/>
                    <a:p>
                      <a:pPr indent="0" lvl="0" marL="0" marR="0" rtl="0" algn="l">
                        <a:lnSpc>
                          <a:spcPct val="100000"/>
                        </a:lnSpc>
                        <a:spcBef>
                          <a:spcPts val="0"/>
                        </a:spcBef>
                        <a:spcAft>
                          <a:spcPts val="0"/>
                        </a:spcAft>
                        <a:buNone/>
                      </a:pPr>
                      <a:r>
                        <a:rPr lang="en" sz="1100" u="none" cap="none" strike="noStrike">
                          <a:latin typeface="Fira Sans Extra Condensed"/>
                          <a:ea typeface="Fira Sans Extra Condensed"/>
                          <a:cs typeface="Fira Sans Extra Condensed"/>
                          <a:sym typeface="Fira Sans Extra Condensed"/>
                        </a:rPr>
                        <a:t>04.04.2023</a:t>
                      </a:r>
                      <a:endParaRPr sz="1100" u="none" cap="none" strike="noStrike">
                        <a:latin typeface="Fira Sans Extra Condensed"/>
                        <a:ea typeface="Fira Sans Extra Condensed"/>
                        <a:cs typeface="Fira Sans Extra Condensed"/>
                        <a:sym typeface="Fira Sans Extra Condensed"/>
                      </a:endParaRPr>
                    </a:p>
                  </a:txBody>
                  <a:tcPr marT="0" marB="0" marR="7825" marL="7825" anchor="b"/>
                </a:tc>
                <a:tc>
                  <a:txBody>
                    <a:bodyPr/>
                    <a:lstStyle/>
                    <a:p>
                      <a:pPr indent="0" lvl="0" marL="0" marR="0" rtl="0" algn="l">
                        <a:lnSpc>
                          <a:spcPct val="100000"/>
                        </a:lnSpc>
                        <a:spcBef>
                          <a:spcPts val="0"/>
                        </a:spcBef>
                        <a:spcAft>
                          <a:spcPts val="0"/>
                        </a:spcAft>
                        <a:buNone/>
                      </a:pPr>
                      <a:r>
                        <a:rPr lang="en" sz="1100" u="none" cap="none" strike="noStrike">
                          <a:latin typeface="Fira Sans Extra Condensed"/>
                          <a:ea typeface="Fira Sans Extra Condensed"/>
                          <a:cs typeface="Fira Sans Extra Condensed"/>
                          <a:sym typeface="Fira Sans Extra Condensed"/>
                        </a:rPr>
                        <a:t>6 hours</a:t>
                      </a:r>
                      <a:endParaRPr sz="1100" u="none" cap="none" strike="noStrike">
                        <a:latin typeface="Fira Sans Extra Condensed"/>
                        <a:ea typeface="Fira Sans Extra Condensed"/>
                        <a:cs typeface="Fira Sans Extra Condensed"/>
                        <a:sym typeface="Fira Sans Extra Condensed"/>
                      </a:endParaRPr>
                    </a:p>
                  </a:txBody>
                  <a:tcPr marT="0" marB="0" marR="7825" marL="7825" anchor="b"/>
                </a:tc>
                <a:tc>
                  <a:txBody>
                    <a:bodyPr/>
                    <a:lstStyle/>
                    <a:p>
                      <a:pPr indent="0" lvl="0" marL="0" marR="0" rtl="0" algn="l">
                        <a:lnSpc>
                          <a:spcPct val="100000"/>
                        </a:lnSpc>
                        <a:spcBef>
                          <a:spcPts val="0"/>
                        </a:spcBef>
                        <a:spcAft>
                          <a:spcPts val="0"/>
                        </a:spcAft>
                        <a:buNone/>
                      </a:pPr>
                      <a:r>
                        <a:rPr lang="en" sz="1100" u="none" cap="none" strike="noStrike">
                          <a:latin typeface="Fira Sans Extra Condensed"/>
                          <a:ea typeface="Fira Sans Extra Condensed"/>
                          <a:cs typeface="Fira Sans Extra Condensed"/>
                          <a:sym typeface="Fira Sans Extra Condensed"/>
                        </a:rPr>
                        <a:t>Model Selection</a:t>
                      </a:r>
                      <a:endParaRPr sz="1100" u="none" cap="none" strike="noStrike">
                        <a:latin typeface="Fira Sans Extra Condensed"/>
                        <a:ea typeface="Fira Sans Extra Condensed"/>
                        <a:cs typeface="Fira Sans Extra Condensed"/>
                        <a:sym typeface="Fira Sans Extra Condensed"/>
                      </a:endParaRPr>
                    </a:p>
                  </a:txBody>
                  <a:tcPr marT="0" marB="0" marR="7825" marL="7825" anchor="b"/>
                </a:tc>
                <a:tc>
                  <a:txBody>
                    <a:bodyPr/>
                    <a:lstStyle/>
                    <a:p>
                      <a:pPr indent="0" lvl="0" marL="0" marR="0" rtl="0" algn="l">
                        <a:lnSpc>
                          <a:spcPct val="100000"/>
                        </a:lnSpc>
                        <a:spcBef>
                          <a:spcPts val="0"/>
                        </a:spcBef>
                        <a:spcAft>
                          <a:spcPts val="0"/>
                        </a:spcAft>
                        <a:buNone/>
                      </a:pPr>
                      <a:r>
                        <a:rPr lang="en" sz="1100" u="none" cap="none" strike="noStrike">
                          <a:latin typeface="Fira Sans Extra Condensed"/>
                          <a:ea typeface="Fira Sans Extra Condensed"/>
                          <a:cs typeface="Fira Sans Extra Condensed"/>
                          <a:sym typeface="Fira Sans Extra Condensed"/>
                        </a:rPr>
                        <a:t>Completed</a:t>
                      </a:r>
                      <a:endParaRPr sz="1100" u="none" cap="none" strike="noStrike">
                        <a:latin typeface="Fira Sans Extra Condensed"/>
                        <a:ea typeface="Fira Sans Extra Condensed"/>
                        <a:cs typeface="Fira Sans Extra Condensed"/>
                        <a:sym typeface="Fira Sans Extra Condensed"/>
                      </a:endParaRPr>
                    </a:p>
                  </a:txBody>
                  <a:tcPr marT="0" marB="0" marR="7825" marL="7825" anchor="b"/>
                </a:tc>
                <a:tc>
                  <a:txBody>
                    <a:bodyPr/>
                    <a:lstStyle/>
                    <a:p>
                      <a:pPr indent="0" lvl="0" marL="0" marR="0" rtl="0" algn="l">
                        <a:lnSpc>
                          <a:spcPct val="100000"/>
                        </a:lnSpc>
                        <a:spcBef>
                          <a:spcPts val="0"/>
                        </a:spcBef>
                        <a:spcAft>
                          <a:spcPts val="0"/>
                        </a:spcAft>
                        <a:buNone/>
                      </a:pPr>
                      <a:r>
                        <a:rPr lang="en" sz="1100" u="none" cap="none" strike="noStrike">
                          <a:latin typeface="Fira Sans Extra Condensed"/>
                          <a:ea typeface="Fira Sans Extra Condensed"/>
                          <a:cs typeface="Fira Sans Extra Condensed"/>
                          <a:sym typeface="Fira Sans Extra Condensed"/>
                        </a:rPr>
                        <a:t>selecting model for image dataset</a:t>
                      </a:r>
                      <a:endParaRPr sz="1100" u="none" cap="none" strike="noStrike">
                        <a:latin typeface="Fira Sans Extra Condensed"/>
                        <a:ea typeface="Fira Sans Extra Condensed"/>
                        <a:cs typeface="Fira Sans Extra Condensed"/>
                        <a:sym typeface="Fira Sans Extra Condensed"/>
                      </a:endParaRPr>
                    </a:p>
                  </a:txBody>
                  <a:tcPr marT="0" marB="0" marR="7825" marL="7825" anchor="b"/>
                </a:tc>
                <a:tc>
                  <a:txBody>
                    <a:bodyPr/>
                    <a:lstStyle/>
                    <a:p>
                      <a:pPr indent="0" lvl="0" marL="0" marR="0" rtl="0" algn="l">
                        <a:lnSpc>
                          <a:spcPct val="100000"/>
                        </a:lnSpc>
                        <a:spcBef>
                          <a:spcPts val="0"/>
                        </a:spcBef>
                        <a:spcAft>
                          <a:spcPts val="0"/>
                        </a:spcAft>
                        <a:buNone/>
                      </a:pPr>
                      <a:r>
                        <a:rPr lang="en" sz="1100" u="none" cap="none" strike="noStrike">
                          <a:latin typeface="Fira Sans Extra Condensed"/>
                          <a:ea typeface="Fira Sans Extra Condensed"/>
                          <a:cs typeface="Fira Sans Extra Condensed"/>
                          <a:sym typeface="Fira Sans Extra Condensed"/>
                        </a:rPr>
                        <a:t>selecting the CNN model</a:t>
                      </a:r>
                      <a:endParaRPr sz="1100" u="none" cap="none" strike="noStrike">
                        <a:latin typeface="Fira Sans Extra Condensed"/>
                        <a:ea typeface="Fira Sans Extra Condensed"/>
                        <a:cs typeface="Fira Sans Extra Condensed"/>
                        <a:sym typeface="Fira Sans Extra Condensed"/>
                      </a:endParaRPr>
                    </a:p>
                  </a:txBody>
                  <a:tcPr marT="0" marB="0" marR="7825" marL="7825" anchor="b"/>
                </a:tc>
                <a:tc>
                  <a:txBody>
                    <a:bodyPr/>
                    <a:lstStyle/>
                    <a:p>
                      <a:pPr indent="0" lvl="0" marL="0" marR="0" rtl="0" algn="l">
                        <a:lnSpc>
                          <a:spcPct val="100000"/>
                        </a:lnSpc>
                        <a:spcBef>
                          <a:spcPts val="0"/>
                        </a:spcBef>
                        <a:spcAft>
                          <a:spcPts val="0"/>
                        </a:spcAft>
                        <a:buNone/>
                      </a:pPr>
                      <a:r>
                        <a:rPr lang="en" sz="1100" u="none" cap="none" strike="noStrike">
                          <a:latin typeface="Fira Sans Extra Condensed"/>
                          <a:ea typeface="Fira Sans Extra Condensed"/>
                          <a:cs typeface="Fira Sans Extra Condensed"/>
                          <a:sym typeface="Fira Sans Extra Condensed"/>
                        </a:rPr>
                        <a:t>deep learning python</a:t>
                      </a:r>
                      <a:endParaRPr sz="1100" u="none" cap="none" strike="noStrike">
                        <a:latin typeface="Fira Sans Extra Condensed"/>
                        <a:ea typeface="Fira Sans Extra Condensed"/>
                        <a:cs typeface="Fira Sans Extra Condensed"/>
                        <a:sym typeface="Fira Sans Extra Condensed"/>
                      </a:endParaRPr>
                    </a:p>
                  </a:txBody>
                  <a:tcPr marT="0" marB="0" marR="7825" marL="7825" anchor="b"/>
                </a:tc>
              </a:tr>
              <a:tr h="648625">
                <a:tc>
                  <a:txBody>
                    <a:bodyPr/>
                    <a:lstStyle/>
                    <a:p>
                      <a:pPr indent="0" lvl="0" marL="0" marR="0" rtl="0" algn="l">
                        <a:lnSpc>
                          <a:spcPct val="100000"/>
                        </a:lnSpc>
                        <a:spcBef>
                          <a:spcPts val="0"/>
                        </a:spcBef>
                        <a:spcAft>
                          <a:spcPts val="0"/>
                        </a:spcAft>
                        <a:buNone/>
                      </a:pPr>
                      <a:r>
                        <a:rPr lang="en" sz="1100" u="none" cap="none" strike="noStrike">
                          <a:latin typeface="Fira Sans Extra Condensed"/>
                          <a:ea typeface="Fira Sans Extra Condensed"/>
                          <a:cs typeface="Fira Sans Extra Condensed"/>
                          <a:sym typeface="Fira Sans Extra Condensed"/>
                        </a:rPr>
                        <a:t>06.04.2023 - 08.04.2023</a:t>
                      </a:r>
                      <a:endParaRPr sz="1100" u="none" cap="none" strike="noStrike">
                        <a:latin typeface="Fira Sans Extra Condensed"/>
                        <a:ea typeface="Fira Sans Extra Condensed"/>
                        <a:cs typeface="Fira Sans Extra Condensed"/>
                        <a:sym typeface="Fira Sans Extra Condensed"/>
                      </a:endParaRPr>
                    </a:p>
                  </a:txBody>
                  <a:tcPr marT="0" marB="0" marR="7825" marL="7825" anchor="b"/>
                </a:tc>
                <a:tc>
                  <a:txBody>
                    <a:bodyPr/>
                    <a:lstStyle/>
                    <a:p>
                      <a:pPr indent="0" lvl="0" marL="0" marR="0" rtl="0" algn="l">
                        <a:lnSpc>
                          <a:spcPct val="100000"/>
                        </a:lnSpc>
                        <a:spcBef>
                          <a:spcPts val="0"/>
                        </a:spcBef>
                        <a:spcAft>
                          <a:spcPts val="0"/>
                        </a:spcAft>
                        <a:buNone/>
                      </a:pPr>
                      <a:r>
                        <a:rPr lang="en" sz="1100" u="none" cap="none" strike="noStrike">
                          <a:latin typeface="Fira Sans Extra Condensed"/>
                          <a:ea typeface="Fira Sans Extra Condensed"/>
                          <a:cs typeface="Fira Sans Extra Condensed"/>
                          <a:sym typeface="Fira Sans Extra Condensed"/>
                        </a:rPr>
                        <a:t>18 hours</a:t>
                      </a:r>
                      <a:endParaRPr sz="1100" u="none" cap="none" strike="noStrike">
                        <a:latin typeface="Fira Sans Extra Condensed"/>
                        <a:ea typeface="Fira Sans Extra Condensed"/>
                        <a:cs typeface="Fira Sans Extra Condensed"/>
                        <a:sym typeface="Fira Sans Extra Condensed"/>
                      </a:endParaRPr>
                    </a:p>
                  </a:txBody>
                  <a:tcPr marT="0" marB="0" marR="7825" marL="7825" anchor="b"/>
                </a:tc>
                <a:tc>
                  <a:txBody>
                    <a:bodyPr/>
                    <a:lstStyle/>
                    <a:p>
                      <a:pPr indent="0" lvl="0" marL="0" marR="0" rtl="0" algn="l">
                        <a:lnSpc>
                          <a:spcPct val="100000"/>
                        </a:lnSpc>
                        <a:spcBef>
                          <a:spcPts val="0"/>
                        </a:spcBef>
                        <a:spcAft>
                          <a:spcPts val="0"/>
                        </a:spcAft>
                        <a:buNone/>
                      </a:pPr>
                      <a:r>
                        <a:rPr lang="en" sz="1100" u="none" cap="none" strike="noStrike">
                          <a:latin typeface="Fira Sans Extra Condensed"/>
                          <a:ea typeface="Fira Sans Extra Condensed"/>
                          <a:cs typeface="Fira Sans Extra Condensed"/>
                          <a:sym typeface="Fira Sans Extra Condensed"/>
                        </a:rPr>
                        <a:t>Model training</a:t>
                      </a:r>
                      <a:endParaRPr sz="1100" u="none" cap="none" strike="noStrike">
                        <a:latin typeface="Fira Sans Extra Condensed"/>
                        <a:ea typeface="Fira Sans Extra Condensed"/>
                        <a:cs typeface="Fira Sans Extra Condensed"/>
                        <a:sym typeface="Fira Sans Extra Condensed"/>
                      </a:endParaRPr>
                    </a:p>
                  </a:txBody>
                  <a:tcPr marT="0" marB="0" marR="7825" marL="7825" anchor="b"/>
                </a:tc>
                <a:tc>
                  <a:txBody>
                    <a:bodyPr/>
                    <a:lstStyle/>
                    <a:p>
                      <a:pPr indent="0" lvl="0" marL="0" marR="0" rtl="0" algn="l">
                        <a:lnSpc>
                          <a:spcPct val="100000"/>
                        </a:lnSpc>
                        <a:spcBef>
                          <a:spcPts val="0"/>
                        </a:spcBef>
                        <a:spcAft>
                          <a:spcPts val="0"/>
                        </a:spcAft>
                        <a:buNone/>
                      </a:pPr>
                      <a:r>
                        <a:rPr lang="en" sz="1100" u="none" cap="none" strike="noStrike">
                          <a:latin typeface="Fira Sans Extra Condensed"/>
                          <a:ea typeface="Fira Sans Extra Condensed"/>
                          <a:cs typeface="Fira Sans Extra Condensed"/>
                          <a:sym typeface="Fira Sans Extra Condensed"/>
                        </a:rPr>
                        <a:t>Completed</a:t>
                      </a:r>
                      <a:endParaRPr sz="1100" u="none" cap="none" strike="noStrike">
                        <a:latin typeface="Fira Sans Extra Condensed"/>
                        <a:ea typeface="Fira Sans Extra Condensed"/>
                        <a:cs typeface="Fira Sans Extra Condensed"/>
                        <a:sym typeface="Fira Sans Extra Condensed"/>
                      </a:endParaRPr>
                    </a:p>
                  </a:txBody>
                  <a:tcPr marT="0" marB="0" marR="7825" marL="7825" anchor="b"/>
                </a:tc>
                <a:tc>
                  <a:txBody>
                    <a:bodyPr/>
                    <a:lstStyle/>
                    <a:p>
                      <a:pPr indent="0" lvl="0" marL="0" marR="0" rtl="0" algn="l">
                        <a:lnSpc>
                          <a:spcPct val="100000"/>
                        </a:lnSpc>
                        <a:spcBef>
                          <a:spcPts val="0"/>
                        </a:spcBef>
                        <a:spcAft>
                          <a:spcPts val="0"/>
                        </a:spcAft>
                        <a:buNone/>
                      </a:pPr>
                      <a:r>
                        <a:rPr lang="en" sz="1100" u="none" cap="none" strike="noStrike">
                          <a:latin typeface="Fira Sans Extra Condensed"/>
                          <a:ea typeface="Fira Sans Extra Condensed"/>
                          <a:cs typeface="Fira Sans Extra Condensed"/>
                          <a:sym typeface="Fira Sans Extra Condensed"/>
                        </a:rPr>
                        <a:t>Training the selected model</a:t>
                      </a:r>
                      <a:endParaRPr sz="1100" u="none" cap="none" strike="noStrike">
                        <a:latin typeface="Fira Sans Extra Condensed"/>
                        <a:ea typeface="Fira Sans Extra Condensed"/>
                        <a:cs typeface="Fira Sans Extra Condensed"/>
                        <a:sym typeface="Fira Sans Extra Condensed"/>
                      </a:endParaRPr>
                    </a:p>
                  </a:txBody>
                  <a:tcPr marT="0" marB="0" marR="7825" marL="7825" anchor="b"/>
                </a:tc>
                <a:tc>
                  <a:txBody>
                    <a:bodyPr/>
                    <a:lstStyle/>
                    <a:p>
                      <a:pPr indent="0" lvl="0" marL="0" marR="0" rtl="0" algn="l">
                        <a:lnSpc>
                          <a:spcPct val="100000"/>
                        </a:lnSpc>
                        <a:spcBef>
                          <a:spcPts val="0"/>
                        </a:spcBef>
                        <a:spcAft>
                          <a:spcPts val="0"/>
                        </a:spcAft>
                        <a:buNone/>
                      </a:pPr>
                      <a:r>
                        <a:rPr lang="en" sz="1100" u="none" cap="none" strike="noStrike">
                          <a:latin typeface="Fira Sans Extra Condensed"/>
                          <a:ea typeface="Fira Sans Extra Condensed"/>
                          <a:cs typeface="Fira Sans Extra Condensed"/>
                          <a:sym typeface="Fira Sans Extra Condensed"/>
                        </a:rPr>
                        <a:t>To Analyze the Model</a:t>
                      </a:r>
                      <a:endParaRPr sz="1100" u="none" cap="none" strike="noStrike">
                        <a:latin typeface="Fira Sans Extra Condensed"/>
                        <a:ea typeface="Fira Sans Extra Condensed"/>
                        <a:cs typeface="Fira Sans Extra Condensed"/>
                        <a:sym typeface="Fira Sans Extra Condensed"/>
                      </a:endParaRPr>
                    </a:p>
                  </a:txBody>
                  <a:tcPr marT="0" marB="0" marR="7825" marL="7825" anchor="b"/>
                </a:tc>
                <a:tc>
                  <a:txBody>
                    <a:bodyPr/>
                    <a:lstStyle/>
                    <a:p>
                      <a:pPr indent="0" lvl="0" marL="0" marR="0" rtl="0" algn="l">
                        <a:lnSpc>
                          <a:spcPct val="100000"/>
                        </a:lnSpc>
                        <a:spcBef>
                          <a:spcPts val="0"/>
                        </a:spcBef>
                        <a:spcAft>
                          <a:spcPts val="0"/>
                        </a:spcAft>
                        <a:buNone/>
                      </a:pPr>
                      <a:r>
                        <a:rPr lang="en" sz="1100" u="none" cap="none" strike="noStrike">
                          <a:latin typeface="Fira Sans Extra Condensed"/>
                          <a:ea typeface="Fira Sans Extra Condensed"/>
                          <a:cs typeface="Fira Sans Extra Condensed"/>
                          <a:sym typeface="Fira Sans Extra Condensed"/>
                        </a:rPr>
                        <a:t>Model training python deep learning architecture</a:t>
                      </a:r>
                      <a:endParaRPr sz="1100" u="none" cap="none" strike="noStrike">
                        <a:latin typeface="Fira Sans Extra Condensed"/>
                        <a:ea typeface="Fira Sans Extra Condensed"/>
                        <a:cs typeface="Fira Sans Extra Condensed"/>
                        <a:sym typeface="Fira Sans Extra Condensed"/>
                      </a:endParaRPr>
                    </a:p>
                  </a:txBody>
                  <a:tcPr marT="0" marB="0" marR="7825" marL="7825" anchor="b"/>
                </a:tc>
              </a:tr>
              <a:tr h="486475">
                <a:tc>
                  <a:txBody>
                    <a:bodyPr/>
                    <a:lstStyle/>
                    <a:p>
                      <a:pPr indent="0" lvl="0" marL="0" marR="0" rtl="0" algn="l">
                        <a:lnSpc>
                          <a:spcPct val="100000"/>
                        </a:lnSpc>
                        <a:spcBef>
                          <a:spcPts val="0"/>
                        </a:spcBef>
                        <a:spcAft>
                          <a:spcPts val="0"/>
                        </a:spcAft>
                        <a:buNone/>
                      </a:pPr>
                      <a:r>
                        <a:rPr lang="en" sz="1100" u="none" cap="none" strike="noStrike">
                          <a:latin typeface="Fira Sans Extra Condensed"/>
                          <a:ea typeface="Fira Sans Extra Condensed"/>
                          <a:cs typeface="Fira Sans Extra Condensed"/>
                          <a:sym typeface="Fira Sans Extra Condensed"/>
                        </a:rPr>
                        <a:t>10.04.2023 - 13.04.2023</a:t>
                      </a:r>
                      <a:endParaRPr sz="1100" u="none" cap="none" strike="noStrike">
                        <a:latin typeface="Fira Sans Extra Condensed"/>
                        <a:ea typeface="Fira Sans Extra Condensed"/>
                        <a:cs typeface="Fira Sans Extra Condensed"/>
                        <a:sym typeface="Fira Sans Extra Condensed"/>
                      </a:endParaRPr>
                    </a:p>
                  </a:txBody>
                  <a:tcPr marT="0" marB="0" marR="7825" marL="7825" anchor="b"/>
                </a:tc>
                <a:tc>
                  <a:txBody>
                    <a:bodyPr/>
                    <a:lstStyle/>
                    <a:p>
                      <a:pPr indent="0" lvl="0" marL="0" marR="0" rtl="0" algn="l">
                        <a:lnSpc>
                          <a:spcPct val="100000"/>
                        </a:lnSpc>
                        <a:spcBef>
                          <a:spcPts val="0"/>
                        </a:spcBef>
                        <a:spcAft>
                          <a:spcPts val="0"/>
                        </a:spcAft>
                        <a:buNone/>
                      </a:pPr>
                      <a:r>
                        <a:rPr lang="en" sz="1100" u="none" cap="none" strike="noStrike">
                          <a:latin typeface="Fira Sans Extra Condensed"/>
                          <a:ea typeface="Fira Sans Extra Condensed"/>
                          <a:cs typeface="Fira Sans Extra Condensed"/>
                          <a:sym typeface="Fira Sans Extra Condensed"/>
                        </a:rPr>
                        <a:t>14 hours</a:t>
                      </a:r>
                      <a:endParaRPr sz="1100" u="none" cap="none" strike="noStrike">
                        <a:latin typeface="Fira Sans Extra Condensed"/>
                        <a:ea typeface="Fira Sans Extra Condensed"/>
                        <a:cs typeface="Fira Sans Extra Condensed"/>
                        <a:sym typeface="Fira Sans Extra Condensed"/>
                      </a:endParaRPr>
                    </a:p>
                  </a:txBody>
                  <a:tcPr marT="0" marB="0" marR="7825" marL="7825" anchor="b"/>
                </a:tc>
                <a:tc>
                  <a:txBody>
                    <a:bodyPr/>
                    <a:lstStyle/>
                    <a:p>
                      <a:pPr indent="0" lvl="0" marL="0" marR="0" rtl="0" algn="l">
                        <a:lnSpc>
                          <a:spcPct val="100000"/>
                        </a:lnSpc>
                        <a:spcBef>
                          <a:spcPts val="0"/>
                        </a:spcBef>
                        <a:spcAft>
                          <a:spcPts val="0"/>
                        </a:spcAft>
                        <a:buNone/>
                      </a:pPr>
                      <a:r>
                        <a:rPr lang="en" sz="1100" u="none" cap="none" strike="noStrike">
                          <a:latin typeface="Fira Sans Extra Condensed"/>
                          <a:ea typeface="Fira Sans Extra Condensed"/>
                          <a:cs typeface="Fira Sans Extra Condensed"/>
                          <a:sym typeface="Fira Sans Extra Condensed"/>
                        </a:rPr>
                        <a:t>Hyperparameter tuning</a:t>
                      </a:r>
                      <a:endParaRPr sz="1100" u="none" cap="none" strike="noStrike">
                        <a:latin typeface="Fira Sans Extra Condensed"/>
                        <a:ea typeface="Fira Sans Extra Condensed"/>
                        <a:cs typeface="Fira Sans Extra Condensed"/>
                        <a:sym typeface="Fira Sans Extra Condensed"/>
                      </a:endParaRPr>
                    </a:p>
                  </a:txBody>
                  <a:tcPr marT="0" marB="0" marR="7825" marL="7825" anchor="b"/>
                </a:tc>
                <a:tc>
                  <a:txBody>
                    <a:bodyPr/>
                    <a:lstStyle/>
                    <a:p>
                      <a:pPr indent="0" lvl="0" marL="0" marR="0" rtl="0" algn="l">
                        <a:lnSpc>
                          <a:spcPct val="100000"/>
                        </a:lnSpc>
                        <a:spcBef>
                          <a:spcPts val="0"/>
                        </a:spcBef>
                        <a:spcAft>
                          <a:spcPts val="0"/>
                        </a:spcAft>
                        <a:buNone/>
                      </a:pPr>
                      <a:r>
                        <a:rPr lang="en" sz="1100" u="none" cap="none" strike="noStrike">
                          <a:latin typeface="Fira Sans Extra Condensed"/>
                          <a:ea typeface="Fira Sans Extra Condensed"/>
                          <a:cs typeface="Fira Sans Extra Condensed"/>
                          <a:sym typeface="Fira Sans Extra Condensed"/>
                        </a:rPr>
                        <a:t>Completed</a:t>
                      </a:r>
                      <a:endParaRPr sz="1100" u="none" cap="none" strike="noStrike">
                        <a:latin typeface="Fira Sans Extra Condensed"/>
                        <a:ea typeface="Fira Sans Extra Condensed"/>
                        <a:cs typeface="Fira Sans Extra Condensed"/>
                        <a:sym typeface="Fira Sans Extra Condensed"/>
                      </a:endParaRPr>
                    </a:p>
                  </a:txBody>
                  <a:tcPr marT="0" marB="0" marR="7825" marL="7825" anchor="b"/>
                </a:tc>
                <a:tc>
                  <a:txBody>
                    <a:bodyPr/>
                    <a:lstStyle/>
                    <a:p>
                      <a:pPr indent="0" lvl="0" marL="0" marR="0" rtl="0" algn="l">
                        <a:lnSpc>
                          <a:spcPct val="100000"/>
                        </a:lnSpc>
                        <a:spcBef>
                          <a:spcPts val="0"/>
                        </a:spcBef>
                        <a:spcAft>
                          <a:spcPts val="0"/>
                        </a:spcAft>
                        <a:buNone/>
                      </a:pPr>
                      <a:r>
                        <a:rPr lang="en" sz="1100" u="none" cap="none" strike="noStrike">
                          <a:latin typeface="Fira Sans Extra Condensed"/>
                          <a:ea typeface="Fira Sans Extra Condensed"/>
                          <a:cs typeface="Fira Sans Extra Condensed"/>
                          <a:sym typeface="Fira Sans Extra Condensed"/>
                        </a:rPr>
                        <a:t>optimizing the hyperparameters of the model</a:t>
                      </a:r>
                      <a:endParaRPr sz="1100" u="none" cap="none" strike="noStrike">
                        <a:latin typeface="Fira Sans Extra Condensed"/>
                        <a:ea typeface="Fira Sans Extra Condensed"/>
                        <a:cs typeface="Fira Sans Extra Condensed"/>
                        <a:sym typeface="Fira Sans Extra Condensed"/>
                      </a:endParaRPr>
                    </a:p>
                  </a:txBody>
                  <a:tcPr marT="0" marB="0" marR="7825" marL="7825" anchor="b"/>
                </a:tc>
                <a:tc>
                  <a:txBody>
                    <a:bodyPr/>
                    <a:lstStyle/>
                    <a:p>
                      <a:pPr indent="0" lvl="0" marL="0" marR="0" rtl="0" algn="l">
                        <a:lnSpc>
                          <a:spcPct val="100000"/>
                        </a:lnSpc>
                        <a:spcBef>
                          <a:spcPts val="0"/>
                        </a:spcBef>
                        <a:spcAft>
                          <a:spcPts val="0"/>
                        </a:spcAft>
                        <a:buNone/>
                      </a:pPr>
                      <a:r>
                        <a:rPr lang="en" sz="1100" u="none" cap="none" strike="noStrike">
                          <a:latin typeface="Fira Sans Extra Condensed"/>
                          <a:ea typeface="Fira Sans Extra Condensed"/>
                          <a:cs typeface="Fira Sans Extra Condensed"/>
                          <a:sym typeface="Fira Sans Extra Condensed"/>
                        </a:rPr>
                        <a:t>To improve Model performance.</a:t>
                      </a:r>
                      <a:endParaRPr sz="1100" u="none" cap="none" strike="noStrike">
                        <a:latin typeface="Fira Sans Extra Condensed"/>
                        <a:ea typeface="Fira Sans Extra Condensed"/>
                        <a:cs typeface="Fira Sans Extra Condensed"/>
                        <a:sym typeface="Fira Sans Extra Condensed"/>
                      </a:endParaRPr>
                    </a:p>
                  </a:txBody>
                  <a:tcPr marT="0" marB="0" marR="7825" marL="7825" anchor="b"/>
                </a:tc>
                <a:tc>
                  <a:txBody>
                    <a:bodyPr/>
                    <a:lstStyle/>
                    <a:p>
                      <a:pPr indent="0" lvl="0" marL="0" marR="0" rtl="0" algn="l">
                        <a:lnSpc>
                          <a:spcPct val="100000"/>
                        </a:lnSpc>
                        <a:spcBef>
                          <a:spcPts val="0"/>
                        </a:spcBef>
                        <a:spcAft>
                          <a:spcPts val="0"/>
                        </a:spcAft>
                        <a:buNone/>
                      </a:pPr>
                      <a:r>
                        <a:rPr lang="en" sz="1100" u="none" cap="none" strike="noStrike">
                          <a:latin typeface="Fira Sans Extra Condensed"/>
                          <a:ea typeface="Fira Sans Extra Condensed"/>
                          <a:cs typeface="Fira Sans Extra Condensed"/>
                          <a:sym typeface="Fira Sans Extra Condensed"/>
                        </a:rPr>
                        <a:t>Optimization techniques</a:t>
                      </a:r>
                      <a:endParaRPr sz="1100" u="none" cap="none" strike="noStrike">
                        <a:latin typeface="Fira Sans Extra Condensed"/>
                        <a:ea typeface="Fira Sans Extra Condensed"/>
                        <a:cs typeface="Fira Sans Extra Condensed"/>
                        <a:sym typeface="Fira Sans Extra Condensed"/>
                      </a:endParaRPr>
                    </a:p>
                  </a:txBody>
                  <a:tcPr marT="0" marB="0" marR="7825" marL="7825" anchor="b"/>
                </a:tc>
              </a:tr>
            </a:tbl>
          </a:graphicData>
        </a:graphic>
      </p:graphicFrame>
      <p:sp>
        <p:nvSpPr>
          <p:cNvPr id="665" name="Google Shape;665;p35"/>
          <p:cNvSpPr/>
          <p:nvPr/>
        </p:nvSpPr>
        <p:spPr>
          <a:xfrm>
            <a:off x="3775074" y="1123950"/>
            <a:ext cx="27043936"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36"/>
          <p:cNvSpPr txBox="1"/>
          <p:nvPr>
            <p:ph type="title"/>
          </p:nvPr>
        </p:nvSpPr>
        <p:spPr>
          <a:xfrm>
            <a:off x="518160" y="2301235"/>
            <a:ext cx="8229600" cy="37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sz="6000"/>
              <a:t>THANK YOU</a:t>
            </a:r>
            <a:endParaRPr sz="6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5"/>
          <p:cNvSpPr/>
          <p:nvPr/>
        </p:nvSpPr>
        <p:spPr>
          <a:xfrm>
            <a:off x="457175" y="1320450"/>
            <a:ext cx="8229600" cy="3533100"/>
          </a:xfrm>
          <a:prstGeom prst="roundRect">
            <a:avLst>
              <a:gd fmla="val 16667" name="adj"/>
            </a:avLst>
          </a:prstGeom>
          <a:solidFill>
            <a:srgbClr val="E4EA27">
              <a:alpha val="2509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5"/>
          <p:cNvSpPr/>
          <p:nvPr/>
        </p:nvSpPr>
        <p:spPr>
          <a:xfrm>
            <a:off x="7782076" y="1688876"/>
            <a:ext cx="956100" cy="10287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5"/>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Introduction</a:t>
            </a:r>
            <a:endParaRPr/>
          </a:p>
        </p:txBody>
      </p:sp>
      <p:sp>
        <p:nvSpPr>
          <p:cNvPr id="233" name="Google Shape;233;p15"/>
          <p:cNvSpPr txBox="1"/>
          <p:nvPr/>
        </p:nvSpPr>
        <p:spPr>
          <a:xfrm>
            <a:off x="695375" y="1708825"/>
            <a:ext cx="7026600" cy="2832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Histopathology is a field of medicine that involves the microscopic examination of tissue samples to diagnose diseases. Oral cancer is a type of cancer that affects the tissues of the mouth and throat, and histopathology is a critical tool in its detection and diagnosis. By analyzing tissue samples, histopathologists can identify the presence of cancerous cells, determine the stage of the disease, and guide treatment decisions.</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However, histopathology can help identify the presence of abnormal or cancerous cells in tissue samples taken from the mouth.</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By using deep learning algorithms, histopathologists can automate the analysis            of large, complex tissue samples and accurately identify </a:t>
            </a:r>
            <a:endParaRPr b="0" i="0" sz="1400" u="none" cap="none" strike="noStrike">
              <a:solidFill>
                <a:srgbClr val="000000"/>
              </a:solidFill>
              <a:latin typeface="Roboto"/>
              <a:ea typeface="Roboto"/>
              <a:cs typeface="Roboto"/>
              <a:sym typeface="Roboto"/>
            </a:endParaRPr>
          </a:p>
        </p:txBody>
      </p:sp>
      <p:pic>
        <p:nvPicPr>
          <p:cNvPr id="234" name="Google Shape;234;p15"/>
          <p:cNvPicPr preferRelativeResize="0"/>
          <p:nvPr/>
        </p:nvPicPr>
        <p:blipFill rotWithShape="1">
          <a:blip r:embed="rId3">
            <a:alphaModFix/>
          </a:blip>
          <a:srcRect b="0" l="0" r="0" t="0"/>
          <a:stretch/>
        </p:blipFill>
        <p:spPr>
          <a:xfrm>
            <a:off x="7893364" y="1838226"/>
            <a:ext cx="733524" cy="733524"/>
          </a:xfrm>
          <a:prstGeom prst="rect">
            <a:avLst/>
          </a:prstGeom>
          <a:noFill/>
          <a:ln>
            <a:noFill/>
          </a:ln>
        </p:spPr>
      </p:pic>
      <p:sp>
        <p:nvSpPr>
          <p:cNvPr id="235" name="Google Shape;235;p15"/>
          <p:cNvSpPr/>
          <p:nvPr/>
        </p:nvSpPr>
        <p:spPr>
          <a:xfrm>
            <a:off x="7645775" y="3579075"/>
            <a:ext cx="1198200" cy="11982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5"/>
          <p:cNvSpPr/>
          <p:nvPr/>
        </p:nvSpPr>
        <p:spPr>
          <a:xfrm>
            <a:off x="625547" y="847825"/>
            <a:ext cx="784800" cy="7848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7" name="Google Shape;237;p15"/>
          <p:cNvPicPr preferRelativeResize="0"/>
          <p:nvPr/>
        </p:nvPicPr>
        <p:blipFill rotWithShape="1">
          <a:blip r:embed="rId4">
            <a:alphaModFix/>
          </a:blip>
          <a:srcRect b="0" l="0" r="0" t="0"/>
          <a:stretch/>
        </p:blipFill>
        <p:spPr>
          <a:xfrm>
            <a:off x="742294" y="937250"/>
            <a:ext cx="551300" cy="551300"/>
          </a:xfrm>
          <a:prstGeom prst="rect">
            <a:avLst/>
          </a:prstGeom>
          <a:noFill/>
          <a:ln>
            <a:noFill/>
          </a:ln>
        </p:spPr>
      </p:pic>
      <p:pic>
        <p:nvPicPr>
          <p:cNvPr id="238" name="Google Shape;238;p15"/>
          <p:cNvPicPr preferRelativeResize="0"/>
          <p:nvPr/>
        </p:nvPicPr>
        <p:blipFill rotWithShape="1">
          <a:blip r:embed="rId5">
            <a:alphaModFix/>
          </a:blip>
          <a:srcRect b="0" l="0" r="0" t="0"/>
          <a:stretch/>
        </p:blipFill>
        <p:spPr>
          <a:xfrm>
            <a:off x="7829363" y="3762663"/>
            <a:ext cx="831025" cy="831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6"/>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Problem statement/Objectives </a:t>
            </a:r>
            <a:endParaRPr/>
          </a:p>
        </p:txBody>
      </p:sp>
      <p:sp>
        <p:nvSpPr>
          <p:cNvPr id="244" name="Google Shape;244;p16"/>
          <p:cNvSpPr/>
          <p:nvPr/>
        </p:nvSpPr>
        <p:spPr>
          <a:xfrm>
            <a:off x="466800" y="1107225"/>
            <a:ext cx="8229600" cy="3483300"/>
          </a:xfrm>
          <a:prstGeom prst="roundRect">
            <a:avLst>
              <a:gd fmla="val 16667" name="adj"/>
            </a:avLst>
          </a:prstGeom>
          <a:solidFill>
            <a:srgbClr val="EA4827">
              <a:alpha val="12156"/>
            </a:srgbClr>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How Deep Learning can help Oral cancer Detection?</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Oral cancer is a significant health problem worldwide, and it is the sixth most common cancer. Early detection of oral cancer can significantly improve the chances of successful treatment and patient survival.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The problem statement for histopathology oral cancer detection using deep learning is to develop a deep learning-based model that can accurately and reliably detect and classify oral cancer in histopathology images. The model should be able to differentiate oral cancer or Not with a large dataset of histopathology images.</a:t>
            </a:r>
            <a:endParaRPr b="0" i="0" sz="1400" u="none" cap="none" strike="noStrike">
              <a:solidFill>
                <a:srgbClr val="000000"/>
              </a:solidFill>
              <a:latin typeface="Arial"/>
              <a:ea typeface="Arial"/>
              <a:cs typeface="Arial"/>
              <a:sym typeface="Arial"/>
            </a:endParaRPr>
          </a:p>
        </p:txBody>
      </p:sp>
      <p:sp>
        <p:nvSpPr>
          <p:cNvPr id="245" name="Google Shape;245;p16"/>
          <p:cNvSpPr/>
          <p:nvPr/>
        </p:nvSpPr>
        <p:spPr>
          <a:xfrm>
            <a:off x="669675" y="596750"/>
            <a:ext cx="824100" cy="8241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46" name="Google Shape;246;p16"/>
          <p:cNvPicPr preferRelativeResize="0"/>
          <p:nvPr/>
        </p:nvPicPr>
        <p:blipFill rotWithShape="1">
          <a:blip r:embed="rId3">
            <a:alphaModFix/>
          </a:blip>
          <a:srcRect b="0" l="0" r="0" t="0"/>
          <a:stretch/>
        </p:blipFill>
        <p:spPr>
          <a:xfrm>
            <a:off x="831236" y="711661"/>
            <a:ext cx="594275" cy="594275"/>
          </a:xfrm>
          <a:prstGeom prst="rect">
            <a:avLst/>
          </a:prstGeom>
          <a:noFill/>
          <a:ln>
            <a:noFill/>
          </a:ln>
        </p:spPr>
      </p:pic>
      <p:pic>
        <p:nvPicPr>
          <p:cNvPr id="247" name="Google Shape;247;p16"/>
          <p:cNvPicPr preferRelativeResize="0"/>
          <p:nvPr/>
        </p:nvPicPr>
        <p:blipFill rotWithShape="1">
          <a:blip r:embed="rId4">
            <a:alphaModFix/>
          </a:blip>
          <a:srcRect b="0" l="0" r="0" t="0"/>
          <a:stretch/>
        </p:blipFill>
        <p:spPr>
          <a:xfrm>
            <a:off x="7573800" y="3604150"/>
            <a:ext cx="727350" cy="727350"/>
          </a:xfrm>
          <a:prstGeom prst="rect">
            <a:avLst/>
          </a:prstGeom>
          <a:noFill/>
          <a:ln>
            <a:noFill/>
          </a:ln>
        </p:spPr>
      </p:pic>
      <p:pic>
        <p:nvPicPr>
          <p:cNvPr id="248" name="Google Shape;248;p16"/>
          <p:cNvPicPr preferRelativeResize="0"/>
          <p:nvPr/>
        </p:nvPicPr>
        <p:blipFill rotWithShape="1">
          <a:blip r:embed="rId5">
            <a:alphaModFix/>
          </a:blip>
          <a:srcRect b="0" l="0" r="0" t="0"/>
          <a:stretch/>
        </p:blipFill>
        <p:spPr>
          <a:xfrm>
            <a:off x="5243600" y="3604150"/>
            <a:ext cx="824076" cy="824076"/>
          </a:xfrm>
          <a:prstGeom prst="rect">
            <a:avLst/>
          </a:prstGeom>
          <a:noFill/>
          <a:ln>
            <a:noFill/>
          </a:ln>
        </p:spPr>
      </p:pic>
      <p:pic>
        <p:nvPicPr>
          <p:cNvPr id="249" name="Google Shape;249;p16"/>
          <p:cNvPicPr preferRelativeResize="0"/>
          <p:nvPr/>
        </p:nvPicPr>
        <p:blipFill rotWithShape="1">
          <a:blip r:embed="rId6">
            <a:alphaModFix/>
          </a:blip>
          <a:srcRect b="0" l="0" r="0" t="0"/>
          <a:stretch/>
        </p:blipFill>
        <p:spPr>
          <a:xfrm>
            <a:off x="6376975" y="3595525"/>
            <a:ext cx="888355" cy="888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7"/>
          <p:cNvSpPr/>
          <p:nvPr/>
        </p:nvSpPr>
        <p:spPr>
          <a:xfrm>
            <a:off x="457175" y="986900"/>
            <a:ext cx="8229600" cy="3847800"/>
          </a:xfrm>
          <a:prstGeom prst="roundRect">
            <a:avLst>
              <a:gd fmla="val 16667" name="adj"/>
            </a:avLst>
          </a:prstGeom>
          <a:solidFill>
            <a:srgbClr val="E4EA27">
              <a:alpha val="2509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17"/>
          <p:cNvSpPr/>
          <p:nvPr/>
        </p:nvSpPr>
        <p:spPr>
          <a:xfrm>
            <a:off x="560097" y="441950"/>
            <a:ext cx="784800" cy="7848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7"/>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Review of Literature</a:t>
            </a:r>
            <a:endParaRPr/>
          </a:p>
        </p:txBody>
      </p:sp>
      <p:graphicFrame>
        <p:nvGraphicFramePr>
          <p:cNvPr id="257" name="Google Shape;257;p17"/>
          <p:cNvGraphicFramePr/>
          <p:nvPr/>
        </p:nvGraphicFramePr>
        <p:xfrm>
          <a:off x="830525" y="1070200"/>
          <a:ext cx="3000000" cy="3000000"/>
        </p:xfrm>
        <a:graphic>
          <a:graphicData uri="http://schemas.openxmlformats.org/drawingml/2006/table">
            <a:tbl>
              <a:tblPr>
                <a:noFill/>
                <a:tableStyleId>{77E68135-EAE1-4169-85A5-86B2F9FA319B}</a:tableStyleId>
              </a:tblPr>
              <a:tblGrid>
                <a:gridCol w="773875"/>
                <a:gridCol w="1397800"/>
                <a:gridCol w="1822425"/>
                <a:gridCol w="1146675"/>
                <a:gridCol w="823825"/>
                <a:gridCol w="1638450"/>
              </a:tblGrid>
              <a:tr h="663925">
                <a:tc>
                  <a:txBody>
                    <a:bodyPr/>
                    <a:lstStyle/>
                    <a:p>
                      <a:pPr indent="0" lvl="0" marL="0" marR="0" rtl="0" algn="ctr">
                        <a:lnSpc>
                          <a:spcPct val="115000"/>
                        </a:lnSpc>
                        <a:spcBef>
                          <a:spcPts val="0"/>
                        </a:spcBef>
                        <a:spcAft>
                          <a:spcPts val="0"/>
                        </a:spcAft>
                        <a:buClr>
                          <a:srgbClr val="000000"/>
                        </a:buClr>
                        <a:buSzPts val="1000"/>
                        <a:buFont typeface="Arial"/>
                        <a:buNone/>
                      </a:pPr>
                      <a:r>
                        <a:rPr b="1" lang="en" sz="1000" u="none" cap="none" strike="noStrike">
                          <a:solidFill>
                            <a:schemeClr val="accent5"/>
                          </a:solidFill>
                        </a:rPr>
                        <a:t>SNO</a:t>
                      </a:r>
                      <a:endParaRPr b="1" sz="1000" u="none" cap="none" strike="noStrike">
                        <a:solidFill>
                          <a:schemeClr val="accent5"/>
                        </a:solidFill>
                      </a:endParaRPr>
                    </a:p>
                  </a:txBody>
                  <a:tcPr marT="91425" marB="91425" marR="68575" marL="68575">
                    <a:lnL cap="flat" cmpd="sng" w="9525">
                      <a:solidFill>
                        <a:srgbClr val="A8D08D"/>
                      </a:solidFill>
                      <a:prstDash val="solid"/>
                      <a:round/>
                      <a:headEnd len="sm" w="sm" type="none"/>
                      <a:tailEnd len="sm" w="sm" type="none"/>
                    </a:lnL>
                    <a:lnR cap="flat" cmpd="sng" w="9525">
                      <a:solidFill>
                        <a:srgbClr val="A8D08D"/>
                      </a:solidFill>
                      <a:prstDash val="solid"/>
                      <a:round/>
                      <a:headEnd len="sm" w="sm" type="none"/>
                      <a:tailEnd len="sm" w="sm" type="none"/>
                    </a:lnR>
                    <a:lnT cap="flat" cmpd="sng" w="9525">
                      <a:solidFill>
                        <a:srgbClr val="A8D08D"/>
                      </a:solidFill>
                      <a:prstDash val="solid"/>
                      <a:round/>
                      <a:headEnd len="sm" w="sm" type="none"/>
                      <a:tailEnd len="sm" w="sm" type="none"/>
                    </a:lnT>
                    <a:lnB cap="flat" cmpd="sng" w="15250">
                      <a:solidFill>
                        <a:srgbClr val="A8D08D"/>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b="1" lang="en" sz="1000" u="none" cap="none" strike="noStrike">
                          <a:solidFill>
                            <a:schemeClr val="accent5"/>
                          </a:solidFill>
                        </a:rPr>
                        <a:t>PUBLICATIONS</a:t>
                      </a:r>
                      <a:endParaRPr b="1" sz="1000" u="none" cap="none" strike="noStrike">
                        <a:solidFill>
                          <a:schemeClr val="accent5"/>
                        </a:solidFill>
                      </a:endParaRPr>
                    </a:p>
                  </a:txBody>
                  <a:tcPr marT="91425" marB="91425" marR="68575" marL="68575">
                    <a:lnL cap="flat" cmpd="sng" w="9525">
                      <a:solidFill>
                        <a:srgbClr val="A8D08D"/>
                      </a:solidFill>
                      <a:prstDash val="solid"/>
                      <a:round/>
                      <a:headEnd len="sm" w="sm" type="none"/>
                      <a:tailEnd len="sm" w="sm" type="none"/>
                    </a:lnL>
                    <a:lnR cap="flat" cmpd="sng" w="9525">
                      <a:solidFill>
                        <a:srgbClr val="A8D08D"/>
                      </a:solidFill>
                      <a:prstDash val="solid"/>
                      <a:round/>
                      <a:headEnd len="sm" w="sm" type="none"/>
                      <a:tailEnd len="sm" w="sm" type="none"/>
                    </a:lnR>
                    <a:lnT cap="flat" cmpd="sng" w="9525">
                      <a:solidFill>
                        <a:srgbClr val="A8D08D"/>
                      </a:solidFill>
                      <a:prstDash val="solid"/>
                      <a:round/>
                      <a:headEnd len="sm" w="sm" type="none"/>
                      <a:tailEnd len="sm" w="sm" type="none"/>
                    </a:lnT>
                    <a:lnB cap="flat" cmpd="sng" w="15250">
                      <a:solidFill>
                        <a:srgbClr val="A8D08D"/>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b="1" lang="en" sz="1000" u="none" cap="none" strike="noStrike">
                          <a:solidFill>
                            <a:schemeClr val="accent5"/>
                          </a:solidFill>
                        </a:rPr>
                        <a:t>DATASET TYPE</a:t>
                      </a:r>
                      <a:endParaRPr b="1" sz="1000" u="none" cap="none" strike="noStrike">
                        <a:solidFill>
                          <a:schemeClr val="accent5"/>
                        </a:solidFill>
                      </a:endParaRPr>
                    </a:p>
                  </a:txBody>
                  <a:tcPr marT="91425" marB="91425" marR="68575" marL="68575">
                    <a:lnL cap="flat" cmpd="sng" w="9525">
                      <a:solidFill>
                        <a:srgbClr val="A8D08D"/>
                      </a:solidFill>
                      <a:prstDash val="solid"/>
                      <a:round/>
                      <a:headEnd len="sm" w="sm" type="none"/>
                      <a:tailEnd len="sm" w="sm" type="none"/>
                    </a:lnL>
                    <a:lnR cap="flat" cmpd="sng" w="9525">
                      <a:solidFill>
                        <a:srgbClr val="A8D08D"/>
                      </a:solidFill>
                      <a:prstDash val="solid"/>
                      <a:round/>
                      <a:headEnd len="sm" w="sm" type="none"/>
                      <a:tailEnd len="sm" w="sm" type="none"/>
                    </a:lnR>
                    <a:lnT cap="flat" cmpd="sng" w="9525">
                      <a:solidFill>
                        <a:srgbClr val="A8D08D"/>
                      </a:solidFill>
                      <a:prstDash val="solid"/>
                      <a:round/>
                      <a:headEnd len="sm" w="sm" type="none"/>
                      <a:tailEnd len="sm" w="sm" type="none"/>
                    </a:lnT>
                    <a:lnB cap="flat" cmpd="sng" w="15250">
                      <a:solidFill>
                        <a:srgbClr val="A8D08D"/>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b="1" lang="en" sz="1000" u="none" cap="none" strike="noStrike">
                          <a:solidFill>
                            <a:schemeClr val="accent5"/>
                          </a:solidFill>
                        </a:rPr>
                        <a:t>METHODS</a:t>
                      </a:r>
                      <a:endParaRPr b="1" sz="1000" u="none" cap="none" strike="noStrike">
                        <a:solidFill>
                          <a:schemeClr val="accent5"/>
                        </a:solidFill>
                      </a:endParaRPr>
                    </a:p>
                  </a:txBody>
                  <a:tcPr marT="91425" marB="91425" marR="68575" marL="68575">
                    <a:lnL cap="flat" cmpd="sng" w="9525">
                      <a:solidFill>
                        <a:srgbClr val="A8D08D"/>
                      </a:solidFill>
                      <a:prstDash val="solid"/>
                      <a:round/>
                      <a:headEnd len="sm" w="sm" type="none"/>
                      <a:tailEnd len="sm" w="sm" type="none"/>
                    </a:lnL>
                    <a:lnR cap="flat" cmpd="sng" w="9525">
                      <a:solidFill>
                        <a:srgbClr val="A8D08D"/>
                      </a:solidFill>
                      <a:prstDash val="solid"/>
                      <a:round/>
                      <a:headEnd len="sm" w="sm" type="none"/>
                      <a:tailEnd len="sm" w="sm" type="none"/>
                    </a:lnR>
                    <a:lnT cap="flat" cmpd="sng" w="9525">
                      <a:solidFill>
                        <a:srgbClr val="A8D08D"/>
                      </a:solidFill>
                      <a:prstDash val="solid"/>
                      <a:round/>
                      <a:headEnd len="sm" w="sm" type="none"/>
                      <a:tailEnd len="sm" w="sm" type="none"/>
                    </a:lnT>
                    <a:lnB cap="flat" cmpd="sng" w="15250">
                      <a:solidFill>
                        <a:srgbClr val="A8D08D"/>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b="1" lang="en" sz="1000" u="none" cap="none" strike="noStrike">
                          <a:solidFill>
                            <a:schemeClr val="accent5"/>
                          </a:solidFill>
                        </a:rPr>
                        <a:t>ACCURACY</a:t>
                      </a:r>
                      <a:endParaRPr b="1" sz="1000" u="none" cap="none" strike="noStrike">
                        <a:solidFill>
                          <a:schemeClr val="accent5"/>
                        </a:solidFill>
                      </a:endParaRPr>
                    </a:p>
                  </a:txBody>
                  <a:tcPr marT="91425" marB="91425" marR="68575" marL="68575">
                    <a:lnL cap="flat" cmpd="sng" w="9525">
                      <a:solidFill>
                        <a:srgbClr val="A8D08D"/>
                      </a:solidFill>
                      <a:prstDash val="solid"/>
                      <a:round/>
                      <a:headEnd len="sm" w="sm" type="none"/>
                      <a:tailEnd len="sm" w="sm" type="none"/>
                    </a:lnL>
                    <a:lnR cap="flat" cmpd="sng" w="9525">
                      <a:solidFill>
                        <a:srgbClr val="A8D08D"/>
                      </a:solidFill>
                      <a:prstDash val="solid"/>
                      <a:round/>
                      <a:headEnd len="sm" w="sm" type="none"/>
                      <a:tailEnd len="sm" w="sm" type="none"/>
                    </a:lnR>
                    <a:lnT cap="flat" cmpd="sng" w="9525">
                      <a:solidFill>
                        <a:srgbClr val="A8D08D"/>
                      </a:solidFill>
                      <a:prstDash val="solid"/>
                      <a:round/>
                      <a:headEnd len="sm" w="sm" type="none"/>
                      <a:tailEnd len="sm" w="sm" type="none"/>
                    </a:lnT>
                    <a:lnB cap="flat" cmpd="sng" w="15250">
                      <a:solidFill>
                        <a:srgbClr val="A8D08D"/>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b="1" lang="en" sz="1000" u="none" cap="none" strike="noStrike">
                          <a:solidFill>
                            <a:schemeClr val="accent5"/>
                          </a:solidFill>
                        </a:rPr>
                        <a:t>FINDINGS</a:t>
                      </a:r>
                      <a:endParaRPr b="1" sz="1000" u="none" cap="none" strike="noStrike">
                        <a:solidFill>
                          <a:schemeClr val="accent5"/>
                        </a:solidFill>
                      </a:endParaRPr>
                    </a:p>
                  </a:txBody>
                  <a:tcPr marT="91425" marB="91425" marR="68575" marL="68575">
                    <a:lnL cap="flat" cmpd="sng" w="9525">
                      <a:solidFill>
                        <a:srgbClr val="A8D08D"/>
                      </a:solidFill>
                      <a:prstDash val="solid"/>
                      <a:round/>
                      <a:headEnd len="sm" w="sm" type="none"/>
                      <a:tailEnd len="sm" w="sm" type="none"/>
                    </a:lnL>
                    <a:lnR cap="flat" cmpd="sng" w="9525">
                      <a:solidFill>
                        <a:srgbClr val="A8D08D"/>
                      </a:solidFill>
                      <a:prstDash val="solid"/>
                      <a:round/>
                      <a:headEnd len="sm" w="sm" type="none"/>
                      <a:tailEnd len="sm" w="sm" type="none"/>
                    </a:lnR>
                    <a:lnT cap="flat" cmpd="sng" w="9525">
                      <a:solidFill>
                        <a:srgbClr val="A8D08D"/>
                      </a:solidFill>
                      <a:prstDash val="solid"/>
                      <a:round/>
                      <a:headEnd len="sm" w="sm" type="none"/>
                      <a:tailEnd len="sm" w="sm" type="none"/>
                    </a:lnT>
                    <a:lnB cap="flat" cmpd="sng" w="15250">
                      <a:solidFill>
                        <a:srgbClr val="A8D08D"/>
                      </a:solidFill>
                      <a:prstDash val="solid"/>
                      <a:round/>
                      <a:headEnd len="sm" w="sm" type="none"/>
                      <a:tailEnd len="sm" w="sm" type="none"/>
                    </a:lnB>
                  </a:tcPr>
                </a:tc>
              </a:tr>
              <a:tr h="663925">
                <a:tc>
                  <a:txBody>
                    <a:bodyPr/>
                    <a:lstStyle/>
                    <a:p>
                      <a:pPr indent="0" lvl="0" marL="0" marR="0" rtl="0" algn="l">
                        <a:lnSpc>
                          <a:spcPct val="115000"/>
                        </a:lnSpc>
                        <a:spcBef>
                          <a:spcPts val="0"/>
                        </a:spcBef>
                        <a:spcAft>
                          <a:spcPts val="0"/>
                        </a:spcAft>
                        <a:buClr>
                          <a:srgbClr val="000000"/>
                        </a:buClr>
                        <a:buSzPts val="1000"/>
                        <a:buFont typeface="Arial"/>
                        <a:buNone/>
                      </a:pPr>
                      <a:r>
                        <a:rPr b="1" lang="en" sz="1000" u="none" cap="none" strike="noStrike"/>
                        <a:t>[1]</a:t>
                      </a:r>
                      <a:endParaRPr b="1" sz="800" u="none" cap="none" strike="noStrike"/>
                    </a:p>
                  </a:txBody>
                  <a:tcPr marT="91425" marB="91425" marR="68575" marL="68575">
                    <a:lnL cap="flat" cmpd="sng" w="9525">
                      <a:solidFill>
                        <a:srgbClr val="A8D08D"/>
                      </a:solidFill>
                      <a:prstDash val="solid"/>
                      <a:round/>
                      <a:headEnd len="sm" w="sm" type="none"/>
                      <a:tailEnd len="sm" w="sm" type="none"/>
                    </a:lnL>
                    <a:lnR cap="flat" cmpd="sng" w="9525">
                      <a:solidFill>
                        <a:srgbClr val="A8D08D"/>
                      </a:solidFill>
                      <a:prstDash val="solid"/>
                      <a:round/>
                      <a:headEnd len="sm" w="sm" type="none"/>
                      <a:tailEnd len="sm" w="sm" type="none"/>
                    </a:lnR>
                    <a:lnT cap="flat" cmpd="sng" w="15250">
                      <a:solidFill>
                        <a:srgbClr val="A8D08D"/>
                      </a:solidFill>
                      <a:prstDash val="solid"/>
                      <a:round/>
                      <a:headEnd len="sm" w="sm" type="none"/>
                      <a:tailEnd len="sm" w="sm" type="none"/>
                    </a:lnT>
                    <a:lnB cap="flat" cmpd="sng" w="9525">
                      <a:solidFill>
                        <a:srgbClr val="A8D08D"/>
                      </a:solidFill>
                      <a:prstDash val="solid"/>
                      <a:round/>
                      <a:headEnd len="sm" w="sm" type="none"/>
                      <a:tailEnd len="sm" w="sm" type="none"/>
                    </a:lnB>
                    <a:solidFill>
                      <a:srgbClr val="E2EFD9"/>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t>Shams w.k.et al.[2016]</a:t>
                      </a:r>
                      <a:endParaRPr sz="1200" u="none" cap="none" strike="noStrike"/>
                    </a:p>
                  </a:txBody>
                  <a:tcPr marT="91425" marB="91425" marR="68575" marL="68575">
                    <a:lnL cap="flat" cmpd="sng" w="9525">
                      <a:solidFill>
                        <a:srgbClr val="A8D08D"/>
                      </a:solidFill>
                      <a:prstDash val="solid"/>
                      <a:round/>
                      <a:headEnd len="sm" w="sm" type="none"/>
                      <a:tailEnd len="sm" w="sm" type="none"/>
                    </a:lnL>
                    <a:lnR cap="flat" cmpd="sng" w="9525">
                      <a:solidFill>
                        <a:srgbClr val="A8D08D"/>
                      </a:solidFill>
                      <a:prstDash val="solid"/>
                      <a:round/>
                      <a:headEnd len="sm" w="sm" type="none"/>
                      <a:tailEnd len="sm" w="sm" type="none"/>
                    </a:lnR>
                    <a:lnT cap="flat" cmpd="sng" w="15250">
                      <a:solidFill>
                        <a:srgbClr val="A8D08D"/>
                      </a:solidFill>
                      <a:prstDash val="solid"/>
                      <a:round/>
                      <a:headEnd len="sm" w="sm" type="none"/>
                      <a:tailEnd len="sm" w="sm" type="none"/>
                    </a:lnT>
                    <a:lnB cap="flat" cmpd="sng" w="9525">
                      <a:solidFill>
                        <a:srgbClr val="A8D08D"/>
                      </a:solidFill>
                      <a:prstDash val="solid"/>
                      <a:round/>
                      <a:headEnd len="sm" w="sm" type="none"/>
                      <a:tailEnd len="sm" w="sm" type="none"/>
                    </a:lnB>
                    <a:solidFill>
                      <a:srgbClr val="E2EFD9"/>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t>Gene Expression</a:t>
                      </a:r>
                      <a:endParaRPr sz="1200" u="none" cap="none" strike="noStrike"/>
                    </a:p>
                  </a:txBody>
                  <a:tcPr marT="91425" marB="91425" marR="68575" marL="68575">
                    <a:lnL cap="flat" cmpd="sng" w="9525">
                      <a:solidFill>
                        <a:srgbClr val="A8D08D"/>
                      </a:solidFill>
                      <a:prstDash val="solid"/>
                      <a:round/>
                      <a:headEnd len="sm" w="sm" type="none"/>
                      <a:tailEnd len="sm" w="sm" type="none"/>
                    </a:lnL>
                    <a:lnR cap="flat" cmpd="sng" w="9525">
                      <a:solidFill>
                        <a:srgbClr val="A8D08D"/>
                      </a:solidFill>
                      <a:prstDash val="solid"/>
                      <a:round/>
                      <a:headEnd len="sm" w="sm" type="none"/>
                      <a:tailEnd len="sm" w="sm" type="none"/>
                    </a:lnR>
                    <a:lnT cap="flat" cmpd="sng" w="15250">
                      <a:solidFill>
                        <a:srgbClr val="A8D08D"/>
                      </a:solidFill>
                      <a:prstDash val="solid"/>
                      <a:round/>
                      <a:headEnd len="sm" w="sm" type="none"/>
                      <a:tailEnd len="sm" w="sm" type="none"/>
                    </a:lnT>
                    <a:lnB cap="flat" cmpd="sng" w="9525">
                      <a:solidFill>
                        <a:srgbClr val="A8D08D"/>
                      </a:solidFill>
                      <a:prstDash val="solid"/>
                      <a:round/>
                      <a:headEnd len="sm" w="sm" type="none"/>
                      <a:tailEnd len="sm" w="sm" type="none"/>
                    </a:lnB>
                    <a:solidFill>
                      <a:srgbClr val="E2EFD9"/>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t>DNN</a:t>
                      </a:r>
                      <a:endParaRPr sz="1200" u="none" cap="none" strike="noStrike"/>
                    </a:p>
                  </a:txBody>
                  <a:tcPr marT="91425" marB="91425" marR="68575" marL="68575">
                    <a:lnL cap="flat" cmpd="sng" w="9525">
                      <a:solidFill>
                        <a:srgbClr val="A8D08D"/>
                      </a:solidFill>
                      <a:prstDash val="solid"/>
                      <a:round/>
                      <a:headEnd len="sm" w="sm" type="none"/>
                      <a:tailEnd len="sm" w="sm" type="none"/>
                    </a:lnL>
                    <a:lnR cap="flat" cmpd="sng" w="9525">
                      <a:solidFill>
                        <a:srgbClr val="A8D08D"/>
                      </a:solidFill>
                      <a:prstDash val="solid"/>
                      <a:round/>
                      <a:headEnd len="sm" w="sm" type="none"/>
                      <a:tailEnd len="sm" w="sm" type="none"/>
                    </a:lnR>
                    <a:lnT cap="flat" cmpd="sng" w="15250">
                      <a:solidFill>
                        <a:srgbClr val="A8D08D"/>
                      </a:solidFill>
                      <a:prstDash val="solid"/>
                      <a:round/>
                      <a:headEnd len="sm" w="sm" type="none"/>
                      <a:tailEnd len="sm" w="sm" type="none"/>
                    </a:lnT>
                    <a:lnB cap="flat" cmpd="sng" w="9525">
                      <a:solidFill>
                        <a:srgbClr val="A8D08D"/>
                      </a:solidFill>
                      <a:prstDash val="solid"/>
                      <a:round/>
                      <a:headEnd len="sm" w="sm" type="none"/>
                      <a:tailEnd len="sm" w="sm" type="none"/>
                    </a:lnB>
                    <a:solidFill>
                      <a:srgbClr val="E2EFD9"/>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a:t>8</a:t>
                      </a:r>
                      <a:r>
                        <a:rPr lang="en" sz="1200" u="none" cap="none" strike="noStrike"/>
                        <a:t>6%</a:t>
                      </a:r>
                      <a:endParaRPr sz="1200" u="none" cap="none" strike="noStrike"/>
                    </a:p>
                  </a:txBody>
                  <a:tcPr marT="91425" marB="91425" marR="68575" marL="68575">
                    <a:lnL cap="flat" cmpd="sng" w="9525">
                      <a:solidFill>
                        <a:srgbClr val="A8D08D"/>
                      </a:solidFill>
                      <a:prstDash val="solid"/>
                      <a:round/>
                      <a:headEnd len="sm" w="sm" type="none"/>
                      <a:tailEnd len="sm" w="sm" type="none"/>
                    </a:lnL>
                    <a:lnR cap="flat" cmpd="sng" w="9525">
                      <a:solidFill>
                        <a:srgbClr val="A8D08D"/>
                      </a:solidFill>
                      <a:prstDash val="solid"/>
                      <a:round/>
                      <a:headEnd len="sm" w="sm" type="none"/>
                      <a:tailEnd len="sm" w="sm" type="none"/>
                    </a:lnR>
                    <a:lnT cap="flat" cmpd="sng" w="15250">
                      <a:solidFill>
                        <a:srgbClr val="A8D08D"/>
                      </a:solidFill>
                      <a:prstDash val="solid"/>
                      <a:round/>
                      <a:headEnd len="sm" w="sm" type="none"/>
                      <a:tailEnd len="sm" w="sm" type="none"/>
                    </a:lnT>
                    <a:lnB cap="flat" cmpd="sng" w="9525">
                      <a:solidFill>
                        <a:srgbClr val="A8D08D"/>
                      </a:solidFill>
                      <a:prstDash val="solid"/>
                      <a:round/>
                      <a:headEnd len="sm" w="sm" type="none"/>
                      <a:tailEnd len="sm" w="sm" type="none"/>
                    </a:lnB>
                    <a:solidFill>
                      <a:srgbClr val="E2EFD9"/>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lang="en" sz="1200" u="none" cap="none" strike="noStrike"/>
                        <a:t>Slide 6</a:t>
                      </a:r>
                      <a:endParaRPr sz="1200" u="none" cap="none" strike="noStrike"/>
                    </a:p>
                  </a:txBody>
                  <a:tcPr marT="91425" marB="91425" marR="68575" marL="68575">
                    <a:lnL cap="flat" cmpd="sng" w="9525">
                      <a:solidFill>
                        <a:srgbClr val="A8D08D"/>
                      </a:solidFill>
                      <a:prstDash val="solid"/>
                      <a:round/>
                      <a:headEnd len="sm" w="sm" type="none"/>
                      <a:tailEnd len="sm" w="sm" type="none"/>
                    </a:lnL>
                    <a:lnR cap="flat" cmpd="sng" w="9525">
                      <a:solidFill>
                        <a:srgbClr val="A8D08D"/>
                      </a:solidFill>
                      <a:prstDash val="solid"/>
                      <a:round/>
                      <a:headEnd len="sm" w="sm" type="none"/>
                      <a:tailEnd len="sm" w="sm" type="none"/>
                    </a:lnR>
                    <a:lnT cap="flat" cmpd="sng" w="15250">
                      <a:solidFill>
                        <a:srgbClr val="A8D08D"/>
                      </a:solidFill>
                      <a:prstDash val="solid"/>
                      <a:round/>
                      <a:headEnd len="sm" w="sm" type="none"/>
                      <a:tailEnd len="sm" w="sm" type="none"/>
                    </a:lnT>
                    <a:lnB cap="flat" cmpd="sng" w="9525">
                      <a:solidFill>
                        <a:srgbClr val="A8D08D"/>
                      </a:solidFill>
                      <a:prstDash val="solid"/>
                      <a:round/>
                      <a:headEnd len="sm" w="sm" type="none"/>
                      <a:tailEnd len="sm" w="sm" type="none"/>
                    </a:lnB>
                    <a:solidFill>
                      <a:srgbClr val="E2EFD9"/>
                    </a:solidFill>
                  </a:tcPr>
                </a:tc>
              </a:tr>
              <a:tr h="542100">
                <a:tc>
                  <a:txBody>
                    <a:bodyPr/>
                    <a:lstStyle/>
                    <a:p>
                      <a:pPr indent="0" lvl="0" marL="0" marR="0" rtl="0" algn="l">
                        <a:lnSpc>
                          <a:spcPct val="115000"/>
                        </a:lnSpc>
                        <a:spcBef>
                          <a:spcPts val="0"/>
                        </a:spcBef>
                        <a:spcAft>
                          <a:spcPts val="0"/>
                        </a:spcAft>
                        <a:buClr>
                          <a:srgbClr val="000000"/>
                        </a:buClr>
                        <a:buSzPts val="1000"/>
                        <a:buFont typeface="Arial"/>
                        <a:buNone/>
                      </a:pPr>
                      <a:r>
                        <a:rPr b="1" lang="en" sz="1000" u="none" cap="none" strike="noStrike"/>
                        <a:t>[2]</a:t>
                      </a:r>
                      <a:endParaRPr b="1" sz="1000" u="none" cap="none" strike="noStrike"/>
                    </a:p>
                  </a:txBody>
                  <a:tcPr marT="91425" marB="91425" marR="68575" marL="68575">
                    <a:lnL cap="flat" cmpd="sng" w="9525">
                      <a:solidFill>
                        <a:srgbClr val="A8D08D"/>
                      </a:solidFill>
                      <a:prstDash val="solid"/>
                      <a:round/>
                      <a:headEnd len="sm" w="sm" type="none"/>
                      <a:tailEnd len="sm" w="sm" type="none"/>
                    </a:lnL>
                    <a:lnR cap="flat" cmpd="sng" w="9525">
                      <a:solidFill>
                        <a:srgbClr val="A8D08D"/>
                      </a:solidFill>
                      <a:prstDash val="solid"/>
                      <a:round/>
                      <a:headEnd len="sm" w="sm" type="none"/>
                      <a:tailEnd len="sm" w="sm" type="none"/>
                    </a:lnR>
                    <a:lnT cap="flat" cmpd="sng" w="9525">
                      <a:solidFill>
                        <a:srgbClr val="A8D08D"/>
                      </a:solidFill>
                      <a:prstDash val="solid"/>
                      <a:round/>
                      <a:headEnd len="sm" w="sm" type="none"/>
                      <a:tailEnd len="sm" w="sm" type="none"/>
                    </a:lnT>
                    <a:lnB cap="flat" cmpd="sng" w="9525">
                      <a:solidFill>
                        <a:srgbClr val="A8D08D"/>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t>H.Alkhadar [2020]</a:t>
                      </a:r>
                      <a:endParaRPr sz="1200" u="none" cap="none" strike="noStrike"/>
                    </a:p>
                  </a:txBody>
                  <a:tcPr marT="91425" marB="91425" marR="68575" marL="68575">
                    <a:lnL cap="flat" cmpd="sng" w="9525">
                      <a:solidFill>
                        <a:srgbClr val="A8D08D"/>
                      </a:solidFill>
                      <a:prstDash val="solid"/>
                      <a:round/>
                      <a:headEnd len="sm" w="sm" type="none"/>
                      <a:tailEnd len="sm" w="sm" type="none"/>
                    </a:lnL>
                    <a:lnR cap="flat" cmpd="sng" w="9525">
                      <a:solidFill>
                        <a:srgbClr val="A8D08D"/>
                      </a:solidFill>
                      <a:prstDash val="solid"/>
                      <a:round/>
                      <a:headEnd len="sm" w="sm" type="none"/>
                      <a:tailEnd len="sm" w="sm" type="none"/>
                    </a:lnR>
                    <a:lnT cap="flat" cmpd="sng" w="9525">
                      <a:solidFill>
                        <a:srgbClr val="A8D08D"/>
                      </a:solidFill>
                      <a:prstDash val="solid"/>
                      <a:round/>
                      <a:headEnd len="sm" w="sm" type="none"/>
                      <a:tailEnd len="sm" w="sm" type="none"/>
                    </a:lnT>
                    <a:lnB cap="flat" cmpd="sng" w="9525">
                      <a:solidFill>
                        <a:srgbClr val="A8D08D"/>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t>Clinical and histopathological</a:t>
                      </a:r>
                      <a:endParaRPr sz="1200" u="none" cap="none" strike="noStrike"/>
                    </a:p>
                  </a:txBody>
                  <a:tcPr marT="91425" marB="91425" marR="68575" marL="68575">
                    <a:lnL cap="flat" cmpd="sng" w="9525">
                      <a:solidFill>
                        <a:srgbClr val="A8D08D"/>
                      </a:solidFill>
                      <a:prstDash val="solid"/>
                      <a:round/>
                      <a:headEnd len="sm" w="sm" type="none"/>
                      <a:tailEnd len="sm" w="sm" type="none"/>
                    </a:lnL>
                    <a:lnR cap="flat" cmpd="sng" w="9525">
                      <a:solidFill>
                        <a:srgbClr val="A8D08D"/>
                      </a:solidFill>
                      <a:prstDash val="solid"/>
                      <a:round/>
                      <a:headEnd len="sm" w="sm" type="none"/>
                      <a:tailEnd len="sm" w="sm" type="none"/>
                    </a:lnR>
                    <a:lnT cap="flat" cmpd="sng" w="9525">
                      <a:solidFill>
                        <a:srgbClr val="A8D08D"/>
                      </a:solidFill>
                      <a:prstDash val="solid"/>
                      <a:round/>
                      <a:headEnd len="sm" w="sm" type="none"/>
                      <a:tailEnd len="sm" w="sm" type="none"/>
                    </a:lnT>
                    <a:lnB cap="flat" cmpd="sng" w="9525">
                      <a:solidFill>
                        <a:srgbClr val="A8D08D"/>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t>Decision Tree</a:t>
                      </a:r>
                      <a:endParaRPr sz="1200" u="none" cap="none" strike="noStrike"/>
                    </a:p>
                  </a:txBody>
                  <a:tcPr marT="91425" marB="91425" marR="68575" marL="68575">
                    <a:lnL cap="flat" cmpd="sng" w="9525">
                      <a:solidFill>
                        <a:srgbClr val="A8D08D"/>
                      </a:solidFill>
                      <a:prstDash val="solid"/>
                      <a:round/>
                      <a:headEnd len="sm" w="sm" type="none"/>
                      <a:tailEnd len="sm" w="sm" type="none"/>
                    </a:lnL>
                    <a:lnR cap="flat" cmpd="sng" w="9525">
                      <a:solidFill>
                        <a:srgbClr val="A8D08D"/>
                      </a:solidFill>
                      <a:prstDash val="solid"/>
                      <a:round/>
                      <a:headEnd len="sm" w="sm" type="none"/>
                      <a:tailEnd len="sm" w="sm" type="none"/>
                    </a:lnR>
                    <a:lnT cap="flat" cmpd="sng" w="9525">
                      <a:solidFill>
                        <a:srgbClr val="A8D08D"/>
                      </a:solidFill>
                      <a:prstDash val="solid"/>
                      <a:round/>
                      <a:headEnd len="sm" w="sm" type="none"/>
                      <a:tailEnd len="sm" w="sm" type="none"/>
                    </a:lnT>
                    <a:lnB cap="flat" cmpd="sng" w="9525">
                      <a:solidFill>
                        <a:srgbClr val="A8D08D"/>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t>76%</a:t>
                      </a:r>
                      <a:endParaRPr sz="1200" u="none" cap="none" strike="noStrike"/>
                    </a:p>
                  </a:txBody>
                  <a:tcPr marT="91425" marB="91425" marR="68575" marL="68575">
                    <a:lnL cap="flat" cmpd="sng" w="9525">
                      <a:solidFill>
                        <a:srgbClr val="A8D08D"/>
                      </a:solidFill>
                      <a:prstDash val="solid"/>
                      <a:round/>
                      <a:headEnd len="sm" w="sm" type="none"/>
                      <a:tailEnd len="sm" w="sm" type="none"/>
                    </a:lnL>
                    <a:lnR cap="flat" cmpd="sng" w="9525">
                      <a:solidFill>
                        <a:srgbClr val="A8D08D"/>
                      </a:solidFill>
                      <a:prstDash val="solid"/>
                      <a:round/>
                      <a:headEnd len="sm" w="sm" type="none"/>
                      <a:tailEnd len="sm" w="sm" type="none"/>
                    </a:lnR>
                    <a:lnT cap="flat" cmpd="sng" w="9525">
                      <a:solidFill>
                        <a:srgbClr val="A8D08D"/>
                      </a:solidFill>
                      <a:prstDash val="solid"/>
                      <a:round/>
                      <a:headEnd len="sm" w="sm" type="none"/>
                      <a:tailEnd len="sm" w="sm" type="none"/>
                    </a:lnT>
                    <a:lnB cap="flat" cmpd="sng" w="9525">
                      <a:solidFill>
                        <a:srgbClr val="A8D08D"/>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 sz="1200" u="none" cap="none" strike="noStrike">
                          <a:solidFill>
                            <a:schemeClr val="dk1"/>
                          </a:solidFill>
                        </a:rPr>
                        <a:t>Slide 6</a:t>
                      </a:r>
                      <a:endParaRPr sz="1200" u="none" cap="none" strike="noStrike">
                        <a:solidFill>
                          <a:srgbClr val="1C1D1E"/>
                        </a:solidFill>
                        <a:highlight>
                          <a:srgbClr val="FFFFFF"/>
                        </a:highlight>
                      </a:endParaRPr>
                    </a:p>
                  </a:txBody>
                  <a:tcPr marT="91425" marB="91425" marR="68575" marL="68575">
                    <a:lnL cap="flat" cmpd="sng" w="9525">
                      <a:solidFill>
                        <a:srgbClr val="A8D08D"/>
                      </a:solidFill>
                      <a:prstDash val="solid"/>
                      <a:round/>
                      <a:headEnd len="sm" w="sm" type="none"/>
                      <a:tailEnd len="sm" w="sm" type="none"/>
                    </a:lnL>
                    <a:lnR cap="flat" cmpd="sng" w="9525">
                      <a:solidFill>
                        <a:srgbClr val="A8D08D"/>
                      </a:solidFill>
                      <a:prstDash val="solid"/>
                      <a:round/>
                      <a:headEnd len="sm" w="sm" type="none"/>
                      <a:tailEnd len="sm" w="sm" type="none"/>
                    </a:lnR>
                    <a:lnT cap="flat" cmpd="sng" w="9525">
                      <a:solidFill>
                        <a:srgbClr val="A8D08D"/>
                      </a:solidFill>
                      <a:prstDash val="solid"/>
                      <a:round/>
                      <a:headEnd len="sm" w="sm" type="none"/>
                      <a:tailEnd len="sm" w="sm" type="none"/>
                    </a:lnT>
                    <a:lnB cap="flat" cmpd="sng" w="9525">
                      <a:solidFill>
                        <a:srgbClr val="A8D08D"/>
                      </a:solidFill>
                      <a:prstDash val="solid"/>
                      <a:round/>
                      <a:headEnd len="sm" w="sm" type="none"/>
                      <a:tailEnd len="sm" w="sm" type="none"/>
                    </a:lnB>
                  </a:tcPr>
                </a:tc>
              </a:tr>
              <a:tr h="663925">
                <a:tc>
                  <a:txBody>
                    <a:bodyPr/>
                    <a:lstStyle/>
                    <a:p>
                      <a:pPr indent="0" lvl="0" marL="0" marR="0" rtl="0" algn="l">
                        <a:lnSpc>
                          <a:spcPct val="115000"/>
                        </a:lnSpc>
                        <a:spcBef>
                          <a:spcPts val="0"/>
                        </a:spcBef>
                        <a:spcAft>
                          <a:spcPts val="0"/>
                        </a:spcAft>
                        <a:buClr>
                          <a:srgbClr val="000000"/>
                        </a:buClr>
                        <a:buSzPts val="1000"/>
                        <a:buFont typeface="Arial"/>
                        <a:buNone/>
                      </a:pPr>
                      <a:r>
                        <a:rPr b="1" lang="en" sz="1000" u="none" cap="none" strike="noStrike"/>
                        <a:t>[3]</a:t>
                      </a:r>
                      <a:endParaRPr b="1" sz="1000" u="none" cap="none" strike="noStrike"/>
                    </a:p>
                  </a:txBody>
                  <a:tcPr marT="91425" marB="91425" marR="68575" marL="68575">
                    <a:lnL cap="flat" cmpd="sng" w="9525">
                      <a:solidFill>
                        <a:srgbClr val="A8D08D"/>
                      </a:solidFill>
                      <a:prstDash val="solid"/>
                      <a:round/>
                      <a:headEnd len="sm" w="sm" type="none"/>
                      <a:tailEnd len="sm" w="sm" type="none"/>
                    </a:lnL>
                    <a:lnR cap="flat" cmpd="sng" w="9525">
                      <a:solidFill>
                        <a:srgbClr val="A8D08D"/>
                      </a:solidFill>
                      <a:prstDash val="solid"/>
                      <a:round/>
                      <a:headEnd len="sm" w="sm" type="none"/>
                      <a:tailEnd len="sm" w="sm" type="none"/>
                    </a:lnR>
                    <a:lnT cap="flat" cmpd="sng" w="9525">
                      <a:solidFill>
                        <a:srgbClr val="A8D08D"/>
                      </a:solidFill>
                      <a:prstDash val="solid"/>
                      <a:round/>
                      <a:headEnd len="sm" w="sm" type="none"/>
                      <a:tailEnd len="sm" w="sm" type="none"/>
                    </a:lnT>
                    <a:lnB cap="flat" cmpd="sng" w="9525">
                      <a:solidFill>
                        <a:srgbClr val="A8D08D"/>
                      </a:solidFill>
                      <a:prstDash val="solid"/>
                      <a:round/>
                      <a:headEnd len="sm" w="sm" type="none"/>
                      <a:tailEnd len="sm" w="sm" type="none"/>
                    </a:lnB>
                    <a:solidFill>
                      <a:srgbClr val="E2EFD9"/>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V.Shavlokhova</a:t>
                      </a:r>
                      <a:endParaRPr sz="1200" u="none" cap="none" strike="noStrike"/>
                    </a:p>
                    <a:p>
                      <a:pPr indent="0" lvl="0" marL="0" marR="0" rtl="0" algn="l">
                        <a:lnSpc>
                          <a:spcPct val="100000"/>
                        </a:lnSpc>
                        <a:spcBef>
                          <a:spcPts val="1200"/>
                        </a:spcBef>
                        <a:spcAft>
                          <a:spcPts val="0"/>
                        </a:spcAft>
                        <a:buClr>
                          <a:srgbClr val="000000"/>
                        </a:buClr>
                        <a:buSzPts val="1200"/>
                        <a:buFont typeface="Arial"/>
                        <a:buNone/>
                      </a:pPr>
                      <a:r>
                        <a:rPr lang="en" sz="1200" u="none" cap="none" strike="noStrike"/>
                        <a:t>[2021]</a:t>
                      </a:r>
                      <a:endParaRPr sz="1200" u="none" cap="none" strike="noStrike"/>
                    </a:p>
                  </a:txBody>
                  <a:tcPr marT="91425" marB="91425" marR="68575" marL="68575">
                    <a:lnL cap="flat" cmpd="sng" w="9525">
                      <a:solidFill>
                        <a:srgbClr val="A8D08D"/>
                      </a:solidFill>
                      <a:prstDash val="solid"/>
                      <a:round/>
                      <a:headEnd len="sm" w="sm" type="none"/>
                      <a:tailEnd len="sm" w="sm" type="none"/>
                    </a:lnL>
                    <a:lnR cap="flat" cmpd="sng" w="9525">
                      <a:solidFill>
                        <a:srgbClr val="A8D08D"/>
                      </a:solidFill>
                      <a:prstDash val="solid"/>
                      <a:round/>
                      <a:headEnd len="sm" w="sm" type="none"/>
                      <a:tailEnd len="sm" w="sm" type="none"/>
                    </a:lnR>
                    <a:lnT cap="flat" cmpd="sng" w="9525">
                      <a:solidFill>
                        <a:srgbClr val="A8D08D"/>
                      </a:solidFill>
                      <a:prstDash val="solid"/>
                      <a:round/>
                      <a:headEnd len="sm" w="sm" type="none"/>
                      <a:tailEnd len="sm" w="sm" type="none"/>
                    </a:lnT>
                    <a:lnB cap="flat" cmpd="sng" w="9525">
                      <a:solidFill>
                        <a:srgbClr val="A8D08D"/>
                      </a:solidFill>
                      <a:prstDash val="solid"/>
                      <a:round/>
                      <a:headEnd len="sm" w="sm" type="none"/>
                      <a:tailEnd len="sm" w="sm" type="none"/>
                    </a:lnB>
                    <a:solidFill>
                      <a:srgbClr val="E2EFD9"/>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t>Histopathological</a:t>
                      </a:r>
                      <a:endParaRPr sz="1200" u="none" cap="none" strike="noStrike"/>
                    </a:p>
                  </a:txBody>
                  <a:tcPr marT="91425" marB="91425" marR="68575" marL="68575">
                    <a:lnL cap="flat" cmpd="sng" w="9525">
                      <a:solidFill>
                        <a:srgbClr val="A8D08D"/>
                      </a:solidFill>
                      <a:prstDash val="solid"/>
                      <a:round/>
                      <a:headEnd len="sm" w="sm" type="none"/>
                      <a:tailEnd len="sm" w="sm" type="none"/>
                    </a:lnL>
                    <a:lnR cap="flat" cmpd="sng" w="9525">
                      <a:solidFill>
                        <a:srgbClr val="A8D08D"/>
                      </a:solidFill>
                      <a:prstDash val="solid"/>
                      <a:round/>
                      <a:headEnd len="sm" w="sm" type="none"/>
                      <a:tailEnd len="sm" w="sm" type="none"/>
                    </a:lnR>
                    <a:lnT cap="flat" cmpd="sng" w="9525">
                      <a:solidFill>
                        <a:srgbClr val="A8D08D"/>
                      </a:solidFill>
                      <a:prstDash val="solid"/>
                      <a:round/>
                      <a:headEnd len="sm" w="sm" type="none"/>
                      <a:tailEnd len="sm" w="sm" type="none"/>
                    </a:lnT>
                    <a:lnB cap="flat" cmpd="sng" w="9525">
                      <a:solidFill>
                        <a:srgbClr val="A8D08D"/>
                      </a:solidFill>
                      <a:prstDash val="solid"/>
                      <a:round/>
                      <a:headEnd len="sm" w="sm" type="none"/>
                      <a:tailEnd len="sm" w="sm" type="none"/>
                    </a:lnB>
                    <a:solidFill>
                      <a:srgbClr val="E2EFD9"/>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t>CNN</a:t>
                      </a:r>
                      <a:endParaRPr sz="1200" u="none" cap="none" strike="noStrike"/>
                    </a:p>
                  </a:txBody>
                  <a:tcPr marT="91425" marB="91425" marR="68575" marL="68575">
                    <a:lnL cap="flat" cmpd="sng" w="9525">
                      <a:solidFill>
                        <a:srgbClr val="A8D08D"/>
                      </a:solidFill>
                      <a:prstDash val="solid"/>
                      <a:round/>
                      <a:headEnd len="sm" w="sm" type="none"/>
                      <a:tailEnd len="sm" w="sm" type="none"/>
                    </a:lnL>
                    <a:lnR cap="flat" cmpd="sng" w="9525">
                      <a:solidFill>
                        <a:srgbClr val="A8D08D"/>
                      </a:solidFill>
                      <a:prstDash val="solid"/>
                      <a:round/>
                      <a:headEnd len="sm" w="sm" type="none"/>
                      <a:tailEnd len="sm" w="sm" type="none"/>
                    </a:lnR>
                    <a:lnT cap="flat" cmpd="sng" w="9525">
                      <a:solidFill>
                        <a:srgbClr val="A8D08D"/>
                      </a:solidFill>
                      <a:prstDash val="solid"/>
                      <a:round/>
                      <a:headEnd len="sm" w="sm" type="none"/>
                      <a:tailEnd len="sm" w="sm" type="none"/>
                    </a:lnT>
                    <a:lnB cap="flat" cmpd="sng" w="9525">
                      <a:solidFill>
                        <a:srgbClr val="A8D08D"/>
                      </a:solidFill>
                      <a:prstDash val="solid"/>
                      <a:round/>
                      <a:headEnd len="sm" w="sm" type="none"/>
                      <a:tailEnd len="sm" w="sm" type="none"/>
                    </a:lnB>
                    <a:solidFill>
                      <a:srgbClr val="E2EFD9"/>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t>77.89%</a:t>
                      </a:r>
                      <a:endParaRPr sz="1200" u="none" cap="none" strike="noStrike"/>
                    </a:p>
                  </a:txBody>
                  <a:tcPr marT="91425" marB="91425" marR="68575" marL="68575">
                    <a:lnL cap="flat" cmpd="sng" w="9525">
                      <a:solidFill>
                        <a:srgbClr val="A8D08D"/>
                      </a:solidFill>
                      <a:prstDash val="solid"/>
                      <a:round/>
                      <a:headEnd len="sm" w="sm" type="none"/>
                      <a:tailEnd len="sm" w="sm" type="none"/>
                    </a:lnL>
                    <a:lnR cap="flat" cmpd="sng" w="9525">
                      <a:solidFill>
                        <a:srgbClr val="A8D08D"/>
                      </a:solidFill>
                      <a:prstDash val="solid"/>
                      <a:round/>
                      <a:headEnd len="sm" w="sm" type="none"/>
                      <a:tailEnd len="sm" w="sm" type="none"/>
                    </a:lnR>
                    <a:lnT cap="flat" cmpd="sng" w="9525">
                      <a:solidFill>
                        <a:srgbClr val="A8D08D"/>
                      </a:solidFill>
                      <a:prstDash val="solid"/>
                      <a:round/>
                      <a:headEnd len="sm" w="sm" type="none"/>
                      <a:tailEnd len="sm" w="sm" type="none"/>
                    </a:lnT>
                    <a:lnB cap="flat" cmpd="sng" w="9525">
                      <a:solidFill>
                        <a:srgbClr val="A8D08D"/>
                      </a:solidFill>
                      <a:prstDash val="solid"/>
                      <a:round/>
                      <a:headEnd len="sm" w="sm" type="none"/>
                      <a:tailEnd len="sm" w="sm" type="none"/>
                    </a:lnB>
                    <a:solidFill>
                      <a:srgbClr val="E2EFD9"/>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lang="en" sz="1200" u="none" cap="none" strike="noStrike">
                          <a:solidFill>
                            <a:schemeClr val="dk1"/>
                          </a:solidFill>
                        </a:rPr>
                        <a:t>Slide 6</a:t>
                      </a:r>
                      <a:endParaRPr sz="1200" u="none" cap="none" strike="noStrike"/>
                    </a:p>
                  </a:txBody>
                  <a:tcPr marT="91425" marB="91425" marR="68575" marL="68575">
                    <a:lnL cap="flat" cmpd="sng" w="9525">
                      <a:solidFill>
                        <a:srgbClr val="A8D08D"/>
                      </a:solidFill>
                      <a:prstDash val="solid"/>
                      <a:round/>
                      <a:headEnd len="sm" w="sm" type="none"/>
                      <a:tailEnd len="sm" w="sm" type="none"/>
                    </a:lnL>
                    <a:lnR cap="flat" cmpd="sng" w="9525">
                      <a:solidFill>
                        <a:srgbClr val="A8D08D"/>
                      </a:solidFill>
                      <a:prstDash val="solid"/>
                      <a:round/>
                      <a:headEnd len="sm" w="sm" type="none"/>
                      <a:tailEnd len="sm" w="sm" type="none"/>
                    </a:lnR>
                    <a:lnT cap="flat" cmpd="sng" w="9525">
                      <a:solidFill>
                        <a:srgbClr val="A8D08D"/>
                      </a:solidFill>
                      <a:prstDash val="solid"/>
                      <a:round/>
                      <a:headEnd len="sm" w="sm" type="none"/>
                      <a:tailEnd len="sm" w="sm" type="none"/>
                    </a:lnT>
                    <a:lnB cap="flat" cmpd="sng" w="9525">
                      <a:solidFill>
                        <a:srgbClr val="A8D08D"/>
                      </a:solidFill>
                      <a:prstDash val="solid"/>
                      <a:round/>
                      <a:headEnd len="sm" w="sm" type="none"/>
                      <a:tailEnd len="sm" w="sm" type="none"/>
                    </a:lnB>
                    <a:solidFill>
                      <a:srgbClr val="E2EFD9"/>
                    </a:solidFill>
                  </a:tcPr>
                </a:tc>
              </a:tr>
              <a:tr h="542100">
                <a:tc>
                  <a:txBody>
                    <a:bodyPr/>
                    <a:lstStyle/>
                    <a:p>
                      <a:pPr indent="0" lvl="0" marL="0" marR="0" rtl="0" algn="l">
                        <a:lnSpc>
                          <a:spcPct val="115000"/>
                        </a:lnSpc>
                        <a:spcBef>
                          <a:spcPts val="0"/>
                        </a:spcBef>
                        <a:spcAft>
                          <a:spcPts val="0"/>
                        </a:spcAft>
                        <a:buClr>
                          <a:srgbClr val="000000"/>
                        </a:buClr>
                        <a:buSzPts val="1000"/>
                        <a:buFont typeface="Arial"/>
                        <a:buNone/>
                      </a:pPr>
                      <a:r>
                        <a:rPr b="1" lang="en" sz="1000" u="none" cap="none" strike="noStrike"/>
                        <a:t>[4]</a:t>
                      </a:r>
                      <a:endParaRPr b="1" sz="1000" u="none" cap="none" strike="noStrike"/>
                    </a:p>
                  </a:txBody>
                  <a:tcPr marT="91425" marB="91425" marR="68575" marL="68575">
                    <a:lnL cap="flat" cmpd="sng" w="9525">
                      <a:solidFill>
                        <a:srgbClr val="A8D08D"/>
                      </a:solidFill>
                      <a:prstDash val="solid"/>
                      <a:round/>
                      <a:headEnd len="sm" w="sm" type="none"/>
                      <a:tailEnd len="sm" w="sm" type="none"/>
                    </a:lnL>
                    <a:lnR cap="flat" cmpd="sng" w="9525">
                      <a:solidFill>
                        <a:srgbClr val="A8D08D"/>
                      </a:solidFill>
                      <a:prstDash val="solid"/>
                      <a:round/>
                      <a:headEnd len="sm" w="sm" type="none"/>
                      <a:tailEnd len="sm" w="sm" type="none"/>
                    </a:lnR>
                    <a:lnT cap="flat" cmpd="sng" w="9525">
                      <a:solidFill>
                        <a:srgbClr val="A8D08D"/>
                      </a:solidFill>
                      <a:prstDash val="solid"/>
                      <a:round/>
                      <a:headEnd len="sm" w="sm" type="none"/>
                      <a:tailEnd len="sm" w="sm" type="none"/>
                    </a:lnT>
                    <a:lnB cap="flat" cmpd="sng" w="9525">
                      <a:solidFill>
                        <a:srgbClr val="A8D08D"/>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t>H.Aberville [2017]</a:t>
                      </a:r>
                      <a:endParaRPr sz="1200" u="none" cap="none" strike="noStrike"/>
                    </a:p>
                  </a:txBody>
                  <a:tcPr marT="91425" marB="91425" marR="68575" marL="68575">
                    <a:lnL cap="flat" cmpd="sng" w="9525">
                      <a:solidFill>
                        <a:srgbClr val="A8D08D"/>
                      </a:solidFill>
                      <a:prstDash val="solid"/>
                      <a:round/>
                      <a:headEnd len="sm" w="sm" type="none"/>
                      <a:tailEnd len="sm" w="sm" type="none"/>
                    </a:lnL>
                    <a:lnR cap="flat" cmpd="sng" w="9525">
                      <a:solidFill>
                        <a:srgbClr val="A8D08D"/>
                      </a:solidFill>
                      <a:prstDash val="solid"/>
                      <a:round/>
                      <a:headEnd len="sm" w="sm" type="none"/>
                      <a:tailEnd len="sm" w="sm" type="none"/>
                    </a:lnR>
                    <a:lnT cap="flat" cmpd="sng" w="9525">
                      <a:solidFill>
                        <a:srgbClr val="A8D08D"/>
                      </a:solidFill>
                      <a:prstDash val="solid"/>
                      <a:round/>
                      <a:headEnd len="sm" w="sm" type="none"/>
                      <a:tailEnd len="sm" w="sm" type="none"/>
                    </a:lnT>
                    <a:lnB cap="flat" cmpd="sng" w="9525">
                      <a:solidFill>
                        <a:srgbClr val="A8D08D"/>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t>Laserendomicroscopy</a:t>
                      </a:r>
                      <a:endParaRPr sz="1200" u="none" cap="none" strike="noStrike"/>
                    </a:p>
                  </a:txBody>
                  <a:tcPr marT="91425" marB="91425" marR="68575" marL="68575">
                    <a:lnL cap="flat" cmpd="sng" w="9525">
                      <a:solidFill>
                        <a:srgbClr val="A8D08D"/>
                      </a:solidFill>
                      <a:prstDash val="solid"/>
                      <a:round/>
                      <a:headEnd len="sm" w="sm" type="none"/>
                      <a:tailEnd len="sm" w="sm" type="none"/>
                    </a:lnL>
                    <a:lnR cap="flat" cmpd="sng" w="9525">
                      <a:solidFill>
                        <a:srgbClr val="A8D08D"/>
                      </a:solidFill>
                      <a:prstDash val="solid"/>
                      <a:round/>
                      <a:headEnd len="sm" w="sm" type="none"/>
                      <a:tailEnd len="sm" w="sm" type="none"/>
                    </a:lnR>
                    <a:lnT cap="flat" cmpd="sng" w="9525">
                      <a:solidFill>
                        <a:srgbClr val="A8D08D"/>
                      </a:solidFill>
                      <a:prstDash val="solid"/>
                      <a:round/>
                      <a:headEnd len="sm" w="sm" type="none"/>
                      <a:tailEnd len="sm" w="sm" type="none"/>
                    </a:lnT>
                    <a:lnB cap="flat" cmpd="sng" w="9525">
                      <a:solidFill>
                        <a:srgbClr val="A8D08D"/>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t>Deep Learning</a:t>
                      </a:r>
                      <a:endParaRPr sz="1200" u="none" cap="none" strike="noStrike"/>
                    </a:p>
                  </a:txBody>
                  <a:tcPr marT="91425" marB="91425" marR="68575" marL="68575">
                    <a:lnL cap="flat" cmpd="sng" w="9525">
                      <a:solidFill>
                        <a:srgbClr val="A8D08D"/>
                      </a:solidFill>
                      <a:prstDash val="solid"/>
                      <a:round/>
                      <a:headEnd len="sm" w="sm" type="none"/>
                      <a:tailEnd len="sm" w="sm" type="none"/>
                    </a:lnL>
                    <a:lnR cap="flat" cmpd="sng" w="9525">
                      <a:solidFill>
                        <a:srgbClr val="A8D08D"/>
                      </a:solidFill>
                      <a:prstDash val="solid"/>
                      <a:round/>
                      <a:headEnd len="sm" w="sm" type="none"/>
                      <a:tailEnd len="sm" w="sm" type="none"/>
                    </a:lnR>
                    <a:lnT cap="flat" cmpd="sng" w="9525">
                      <a:solidFill>
                        <a:srgbClr val="A8D08D"/>
                      </a:solidFill>
                      <a:prstDash val="solid"/>
                      <a:round/>
                      <a:headEnd len="sm" w="sm" type="none"/>
                      <a:tailEnd len="sm" w="sm" type="none"/>
                    </a:lnT>
                    <a:lnB cap="flat" cmpd="sng" w="9525">
                      <a:solidFill>
                        <a:srgbClr val="A8D08D"/>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t>80.01%</a:t>
                      </a:r>
                      <a:endParaRPr sz="1200" u="none" cap="none" strike="noStrike"/>
                    </a:p>
                  </a:txBody>
                  <a:tcPr marT="91425" marB="91425" marR="68575" marL="68575">
                    <a:lnL cap="flat" cmpd="sng" w="9525">
                      <a:solidFill>
                        <a:srgbClr val="A8D08D"/>
                      </a:solidFill>
                      <a:prstDash val="solid"/>
                      <a:round/>
                      <a:headEnd len="sm" w="sm" type="none"/>
                      <a:tailEnd len="sm" w="sm" type="none"/>
                    </a:lnL>
                    <a:lnR cap="flat" cmpd="sng" w="9525">
                      <a:solidFill>
                        <a:srgbClr val="A8D08D"/>
                      </a:solidFill>
                      <a:prstDash val="solid"/>
                      <a:round/>
                      <a:headEnd len="sm" w="sm" type="none"/>
                      <a:tailEnd len="sm" w="sm" type="none"/>
                    </a:lnR>
                    <a:lnT cap="flat" cmpd="sng" w="9525">
                      <a:solidFill>
                        <a:srgbClr val="A8D08D"/>
                      </a:solidFill>
                      <a:prstDash val="solid"/>
                      <a:round/>
                      <a:headEnd len="sm" w="sm" type="none"/>
                      <a:tailEnd len="sm" w="sm" type="none"/>
                    </a:lnT>
                    <a:lnB cap="flat" cmpd="sng" w="9525">
                      <a:solidFill>
                        <a:srgbClr val="A8D08D"/>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 sz="1200" u="none" cap="none" strike="noStrike">
                          <a:solidFill>
                            <a:schemeClr val="dk1"/>
                          </a:solidFill>
                        </a:rPr>
                        <a:t>Slide 6</a:t>
                      </a:r>
                      <a:endParaRPr sz="1200" u="none" cap="none" strike="noStrike">
                        <a:solidFill>
                          <a:srgbClr val="222222"/>
                        </a:solidFill>
                        <a:highlight>
                          <a:srgbClr val="FFFFFF"/>
                        </a:highlight>
                      </a:endParaRPr>
                    </a:p>
                  </a:txBody>
                  <a:tcPr marT="91425" marB="91425" marR="68575" marL="68575">
                    <a:lnL cap="flat" cmpd="sng" w="9525">
                      <a:solidFill>
                        <a:srgbClr val="A8D08D"/>
                      </a:solidFill>
                      <a:prstDash val="solid"/>
                      <a:round/>
                      <a:headEnd len="sm" w="sm" type="none"/>
                      <a:tailEnd len="sm" w="sm" type="none"/>
                    </a:lnL>
                    <a:lnR cap="flat" cmpd="sng" w="9525">
                      <a:solidFill>
                        <a:srgbClr val="A8D08D"/>
                      </a:solidFill>
                      <a:prstDash val="solid"/>
                      <a:round/>
                      <a:headEnd len="sm" w="sm" type="none"/>
                      <a:tailEnd len="sm" w="sm" type="none"/>
                    </a:lnR>
                    <a:lnT cap="flat" cmpd="sng" w="9525">
                      <a:solidFill>
                        <a:srgbClr val="A8D08D"/>
                      </a:solidFill>
                      <a:prstDash val="solid"/>
                      <a:round/>
                      <a:headEnd len="sm" w="sm" type="none"/>
                      <a:tailEnd len="sm" w="sm" type="none"/>
                    </a:lnT>
                    <a:lnB cap="flat" cmpd="sng" w="9525">
                      <a:solidFill>
                        <a:srgbClr val="A8D08D"/>
                      </a:solidFill>
                      <a:prstDash val="solid"/>
                      <a:round/>
                      <a:headEnd len="sm" w="sm" type="none"/>
                      <a:tailEnd len="sm" w="sm" type="none"/>
                    </a:lnB>
                  </a:tcPr>
                </a:tc>
              </a:tr>
            </a:tbl>
          </a:graphicData>
        </a:graphic>
      </p:graphicFrame>
      <p:pic>
        <p:nvPicPr>
          <p:cNvPr id="258" name="Google Shape;258;p17"/>
          <p:cNvPicPr preferRelativeResize="0"/>
          <p:nvPr/>
        </p:nvPicPr>
        <p:blipFill rotWithShape="1">
          <a:blip r:embed="rId3">
            <a:alphaModFix/>
          </a:blip>
          <a:srcRect b="0" l="0" r="0" t="0"/>
          <a:stretch/>
        </p:blipFill>
        <p:spPr>
          <a:xfrm>
            <a:off x="723438" y="612075"/>
            <a:ext cx="458125" cy="458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8"/>
          <p:cNvSpPr/>
          <p:nvPr/>
        </p:nvSpPr>
        <p:spPr>
          <a:xfrm>
            <a:off x="457175" y="986900"/>
            <a:ext cx="8229600" cy="3847800"/>
          </a:xfrm>
          <a:prstGeom prst="roundRect">
            <a:avLst>
              <a:gd fmla="val 16667" name="adj"/>
            </a:avLst>
          </a:prstGeom>
          <a:solidFill>
            <a:srgbClr val="E4EA27">
              <a:alpha val="25098"/>
            </a:srgbClr>
          </a:solid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Arial"/>
              <a:buAutoNum type="arabicPeriod"/>
            </a:pPr>
            <a:r>
              <a:rPr b="0" i="0" lang="en" sz="1400" u="none" cap="none" strike="noStrike">
                <a:solidFill>
                  <a:srgbClr val="000000"/>
                </a:solidFill>
                <a:latin typeface="Arial"/>
                <a:ea typeface="Arial"/>
                <a:cs typeface="Arial"/>
                <a:sym typeface="Arial"/>
              </a:rPr>
              <a:t>Investigated using machine learning techniques with gene expression profiling to predict the possibility of oral cancer development in OPL patients.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AutoNum type="arabicPeriod"/>
            </a:pPr>
            <a:r>
              <a:rPr b="0" i="0" lang="en" sz="1400" u="none" cap="none" strike="noStrike">
                <a:solidFill>
                  <a:srgbClr val="000000"/>
                </a:solidFill>
                <a:latin typeface="Arial"/>
                <a:ea typeface="Arial"/>
                <a:cs typeface="Arial"/>
                <a:sym typeface="Arial"/>
              </a:rPr>
              <a:t>Machine learning analyses of cancer outcomes for oral cancer remain sparse compared to other types of cancer like breast or lung. The purpose of the present study was to compare the performance of machine learning algorithms in the prediction of global, recurrence-free five-year survival in oral cancer patients based on clinical and histopathological data.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AutoNum type="arabicPeriod"/>
            </a:pPr>
            <a:r>
              <a:rPr b="0" i="0" lang="en" sz="1400" u="none" cap="none" strike="noStrike">
                <a:solidFill>
                  <a:srgbClr val="000000"/>
                </a:solidFill>
                <a:latin typeface="Arial"/>
                <a:ea typeface="Arial"/>
                <a:cs typeface="Arial"/>
                <a:sym typeface="Arial"/>
              </a:rPr>
              <a:t>In this preliminary work, we trained a CNN model on a limited number of ex vivo FCM images and obtained promising results in the automated classification of cancerous tissue. Further studies using large sample, sizes are warranted to introduce this technology into clinics.</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AutoNum type="arabicPeriod"/>
            </a:pPr>
            <a:r>
              <a:rPr b="0" i="0" lang="en" sz="1400" u="none" cap="none" strike="noStrike">
                <a:solidFill>
                  <a:srgbClr val="000000"/>
                </a:solidFill>
                <a:latin typeface="Arial"/>
                <a:ea typeface="Arial"/>
                <a:cs typeface="Arial"/>
                <a:sym typeface="Arial"/>
              </a:rPr>
              <a:t>Evaluated a novel automatic approach for OSCC diagnosis using deep learning technologies on CLE images. The method is compared against textural feature-based machine learning approaches that represent the current state of the art. </a:t>
            </a:r>
            <a:endParaRPr b="0" i="0" sz="1400" u="none" cap="none" strike="noStrike">
              <a:solidFill>
                <a:srgbClr val="000000"/>
              </a:solidFill>
              <a:latin typeface="Arial"/>
              <a:ea typeface="Arial"/>
              <a:cs typeface="Arial"/>
              <a:sym typeface="Arial"/>
            </a:endParaRPr>
          </a:p>
        </p:txBody>
      </p:sp>
      <p:sp>
        <p:nvSpPr>
          <p:cNvPr id="264" name="Google Shape;264;p18"/>
          <p:cNvSpPr/>
          <p:nvPr/>
        </p:nvSpPr>
        <p:spPr>
          <a:xfrm>
            <a:off x="636297" y="441950"/>
            <a:ext cx="784800" cy="7848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65" name="Google Shape;265;p18"/>
          <p:cNvPicPr preferRelativeResize="0"/>
          <p:nvPr/>
        </p:nvPicPr>
        <p:blipFill rotWithShape="1">
          <a:blip r:embed="rId3">
            <a:alphaModFix/>
          </a:blip>
          <a:srcRect b="0" l="0" r="0" t="0"/>
          <a:stretch/>
        </p:blipFill>
        <p:spPr>
          <a:xfrm>
            <a:off x="715163" y="520813"/>
            <a:ext cx="627075" cy="627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9"/>
          <p:cNvSpPr/>
          <p:nvPr/>
        </p:nvSpPr>
        <p:spPr>
          <a:xfrm>
            <a:off x="669675" y="444350"/>
            <a:ext cx="824100" cy="8241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19"/>
          <p:cNvSpPr/>
          <p:nvPr/>
        </p:nvSpPr>
        <p:spPr>
          <a:xfrm>
            <a:off x="457200" y="1045725"/>
            <a:ext cx="8229600" cy="3573300"/>
          </a:xfrm>
          <a:prstGeom prst="roundRect">
            <a:avLst>
              <a:gd fmla="val 16667" name="adj"/>
            </a:avLst>
          </a:prstGeom>
          <a:solidFill>
            <a:srgbClr val="EA4827">
              <a:alpha val="12156"/>
            </a:srgbClr>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REFERENCES:</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304800" lvl="0" marL="457200" marR="0" rtl="0" algn="l">
              <a:lnSpc>
                <a:spcPct val="100000"/>
              </a:lnSpc>
              <a:spcBef>
                <a:spcPts val="0"/>
              </a:spcBef>
              <a:spcAft>
                <a:spcPts val="0"/>
              </a:spcAft>
              <a:buClr>
                <a:srgbClr val="000000"/>
              </a:buClr>
              <a:buSzPts val="1200"/>
              <a:buFont typeface="Arial"/>
              <a:buAutoNum type="arabicPeriod"/>
            </a:pPr>
            <a:r>
              <a:rPr b="0" i="0" lang="en" sz="1200" u="none" cap="none" strike="noStrike">
                <a:solidFill>
                  <a:srgbClr val="000000"/>
                </a:solidFill>
                <a:latin typeface="Arial"/>
                <a:ea typeface="Arial"/>
                <a:cs typeface="Arial"/>
                <a:sym typeface="Arial"/>
              </a:rPr>
              <a:t>Shams WK, Htike ZZ. Oral cancer prediction using gene expression profiling and machine learning. Int J Appl Eng Res 2017; 12: 4893-8.</a:t>
            </a:r>
            <a:endParaRPr/>
          </a:p>
          <a:p>
            <a:pPr indent="-228600" lvl="0" marL="4572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304800" lvl="0" marL="457200" marR="0" rtl="0" algn="l">
              <a:lnSpc>
                <a:spcPct val="100000"/>
              </a:lnSpc>
              <a:spcBef>
                <a:spcPts val="0"/>
              </a:spcBef>
              <a:spcAft>
                <a:spcPts val="0"/>
              </a:spcAft>
              <a:buClr>
                <a:srgbClr val="000000"/>
              </a:buClr>
              <a:buSzPts val="1200"/>
              <a:buFont typeface="Arial"/>
              <a:buAutoNum type="arabicPeriod"/>
            </a:pPr>
            <a:r>
              <a:rPr b="0" i="0" lang="en" sz="1200" u="none" cap="none" strike="noStrike">
                <a:solidFill>
                  <a:srgbClr val="000000"/>
                </a:solidFill>
                <a:latin typeface="Arial"/>
                <a:ea typeface="Arial"/>
                <a:cs typeface="Arial"/>
                <a:sym typeface="Arial"/>
              </a:rPr>
              <a:t>Alkhadar H., Macluskey M., White S., Ellis I., Gardner A. Comparison of machine learning algorithms for the prediction of five-year survival in oral squamous cell carcinoma. J. Oral Pathol. Med. 2021;50:378–384. doi: 10.1111/jop.13135. </a:t>
            </a:r>
            <a:r>
              <a:rPr b="0" i="0" lang="en" sz="1100" u="none" cap="none" strike="noStrike">
                <a:solidFill>
                  <a:srgbClr val="212121"/>
                </a:solidFill>
                <a:highlight>
                  <a:srgbClr val="FFFFFF"/>
                </a:highlight>
                <a:latin typeface="Arial"/>
                <a:ea typeface="Arial"/>
                <a:cs typeface="Arial"/>
                <a:sym typeface="Arial"/>
              </a:rPr>
              <a:t>[</a:t>
            </a:r>
            <a:r>
              <a:rPr b="0" i="0" lang="en" sz="1100" u="sng" cap="none" strike="noStrike">
                <a:solidFill>
                  <a:schemeClr val="hlink"/>
                </a:solidFill>
                <a:latin typeface="Arial"/>
                <a:ea typeface="Arial"/>
                <a:cs typeface="Arial"/>
                <a:sym typeface="Arial"/>
                <a:hlinkClick r:id="rId3"/>
              </a:rPr>
              <a:t>PubMed</a:t>
            </a:r>
            <a:r>
              <a:rPr b="0" i="0" lang="en" sz="1100" u="none" cap="none" strike="noStrike">
                <a:solidFill>
                  <a:srgbClr val="212121"/>
                </a:solidFill>
                <a:highlight>
                  <a:srgbClr val="FFFFFF"/>
                </a:highlight>
                <a:latin typeface="Arial"/>
                <a:ea typeface="Arial"/>
                <a:cs typeface="Arial"/>
                <a:sym typeface="Arial"/>
              </a:rPr>
              <a:t>] [</a:t>
            </a:r>
            <a:r>
              <a:rPr b="0" i="0" lang="en" sz="1100" u="sng" cap="none" strike="noStrike">
                <a:solidFill>
                  <a:schemeClr val="hlink"/>
                </a:solidFill>
                <a:latin typeface="Arial"/>
                <a:ea typeface="Arial"/>
                <a:cs typeface="Arial"/>
                <a:sym typeface="Arial"/>
                <a:hlinkClick r:id="rId4"/>
              </a:rPr>
              <a:t>CrossRef</a:t>
            </a:r>
            <a:r>
              <a:rPr b="0" i="0" lang="en" sz="1100" u="none" cap="none" strike="noStrike">
                <a:solidFill>
                  <a:srgbClr val="212121"/>
                </a:solidFill>
                <a:highlight>
                  <a:srgbClr val="FFFFFF"/>
                </a:highlight>
                <a:latin typeface="Arial"/>
                <a:ea typeface="Arial"/>
                <a:cs typeface="Arial"/>
                <a:sym typeface="Arial"/>
              </a:rPr>
              <a:t>] [</a:t>
            </a:r>
            <a:r>
              <a:rPr b="0" i="0" lang="en" sz="1100" u="sng" cap="none" strike="noStrike">
                <a:solidFill>
                  <a:schemeClr val="hlink"/>
                </a:solidFill>
                <a:latin typeface="Arial"/>
                <a:ea typeface="Arial"/>
                <a:cs typeface="Arial"/>
                <a:sym typeface="Arial"/>
                <a:hlinkClick r:id="rId5"/>
              </a:rPr>
              <a:t>Google Scholar</a:t>
            </a:r>
            <a:r>
              <a:rPr b="0" i="0" lang="en" sz="1200" u="none" cap="none" strike="noStrike">
                <a:solidFill>
                  <a:srgbClr val="000000"/>
                </a:solidFill>
                <a:latin typeface="Arial"/>
                <a:ea typeface="Arial"/>
                <a:cs typeface="Arial"/>
                <a:sym typeface="Arial"/>
              </a:rPr>
              <a:t>]</a:t>
            </a:r>
            <a:endParaRPr/>
          </a:p>
          <a:p>
            <a:pPr indent="-228600" lvl="0" marL="4572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304800" lvl="0" marL="457200" marR="0" rtl="0" algn="l">
              <a:lnSpc>
                <a:spcPct val="100000"/>
              </a:lnSpc>
              <a:spcBef>
                <a:spcPts val="0"/>
              </a:spcBef>
              <a:spcAft>
                <a:spcPts val="0"/>
              </a:spcAft>
              <a:buClr>
                <a:srgbClr val="000000"/>
              </a:buClr>
              <a:buSzPts val="1200"/>
              <a:buFont typeface="Arial"/>
              <a:buAutoNum type="arabicPeriod"/>
            </a:pPr>
            <a:r>
              <a:rPr b="0" i="0" lang="en" sz="1200" u="none" cap="none" strike="noStrike">
                <a:solidFill>
                  <a:srgbClr val="000000"/>
                </a:solidFill>
                <a:latin typeface="Arial"/>
                <a:ea typeface="Arial"/>
                <a:cs typeface="Arial"/>
                <a:sym typeface="Arial"/>
              </a:rPr>
              <a:t>Shavlokhova V., Sandhu S., Flechtenmacher C., Koveshazi I., Neumeier F., Padrón-Laso V., Jonke Ž., Saravi B., Vollmer M., Vollmer A., et al. Deep Learning on Oral Squamous Cell Carcinoma Ex Vivo Fluorescent Confocal Microscopy Data: A Feasibility Study. J. Clin. Med. 2021;10:5326. doi: 10.3390/jcm10225326. </a:t>
            </a:r>
            <a:r>
              <a:rPr b="0" i="0" lang="en" sz="1100" u="none" cap="none" strike="noStrike">
                <a:solidFill>
                  <a:srgbClr val="212121"/>
                </a:solidFill>
                <a:highlight>
                  <a:srgbClr val="FFFFFF"/>
                </a:highlight>
                <a:latin typeface="Arial"/>
                <a:ea typeface="Arial"/>
                <a:cs typeface="Arial"/>
                <a:sym typeface="Arial"/>
              </a:rPr>
              <a:t> [</a:t>
            </a:r>
            <a:r>
              <a:rPr b="0" i="0" lang="en" sz="1100" u="sng" cap="none" strike="noStrike">
                <a:solidFill>
                  <a:schemeClr val="hlink"/>
                </a:solidFill>
                <a:latin typeface="Arial"/>
                <a:ea typeface="Arial"/>
                <a:cs typeface="Arial"/>
                <a:sym typeface="Arial"/>
                <a:hlinkClick r:id="rId6"/>
              </a:rPr>
              <a:t>PMC free article</a:t>
            </a:r>
            <a:r>
              <a:rPr b="0" i="0" lang="en" sz="1100" u="none" cap="none" strike="noStrike">
                <a:solidFill>
                  <a:srgbClr val="212121"/>
                </a:solidFill>
                <a:highlight>
                  <a:srgbClr val="FFFFFF"/>
                </a:highlight>
                <a:latin typeface="Arial"/>
                <a:ea typeface="Arial"/>
                <a:cs typeface="Arial"/>
                <a:sym typeface="Arial"/>
              </a:rPr>
              <a:t>] [</a:t>
            </a:r>
            <a:r>
              <a:rPr b="0" i="0" lang="en" sz="1100" u="sng" cap="none" strike="noStrike">
                <a:solidFill>
                  <a:schemeClr val="hlink"/>
                </a:solidFill>
                <a:highlight>
                  <a:srgbClr val="FFFFFF"/>
                </a:highlight>
                <a:latin typeface="Arial"/>
                <a:ea typeface="Arial"/>
                <a:cs typeface="Arial"/>
                <a:sym typeface="Arial"/>
                <a:hlinkClick r:id="rId7"/>
              </a:rPr>
              <a:t>PubMed</a:t>
            </a:r>
            <a:r>
              <a:rPr b="0" i="0" lang="en" sz="1100" u="none" cap="none" strike="noStrike">
                <a:solidFill>
                  <a:srgbClr val="212121"/>
                </a:solidFill>
                <a:highlight>
                  <a:srgbClr val="FFFFFF"/>
                </a:highlight>
                <a:latin typeface="Arial"/>
                <a:ea typeface="Arial"/>
                <a:cs typeface="Arial"/>
                <a:sym typeface="Arial"/>
              </a:rPr>
              <a:t>] [</a:t>
            </a:r>
            <a:r>
              <a:rPr b="0" i="0" lang="en" sz="1100" u="sng" cap="none" strike="noStrike">
                <a:solidFill>
                  <a:schemeClr val="hlink"/>
                </a:solidFill>
                <a:highlight>
                  <a:srgbClr val="FFFFFF"/>
                </a:highlight>
                <a:latin typeface="Arial"/>
                <a:ea typeface="Arial"/>
                <a:cs typeface="Arial"/>
                <a:sym typeface="Arial"/>
                <a:hlinkClick r:id="rId8"/>
              </a:rPr>
              <a:t>CrossRef</a:t>
            </a:r>
            <a:r>
              <a:rPr b="0" i="0" lang="en" sz="1100" u="none" cap="none" strike="noStrike">
                <a:solidFill>
                  <a:srgbClr val="212121"/>
                </a:solidFill>
                <a:highlight>
                  <a:srgbClr val="FFFFFF"/>
                </a:highlight>
                <a:latin typeface="Arial"/>
                <a:ea typeface="Arial"/>
                <a:cs typeface="Arial"/>
                <a:sym typeface="Arial"/>
              </a:rPr>
              <a:t>] [</a:t>
            </a:r>
            <a:r>
              <a:rPr b="0" i="0" lang="en" sz="1100" u="sng" cap="none" strike="noStrike">
                <a:solidFill>
                  <a:schemeClr val="hlink"/>
                </a:solidFill>
                <a:latin typeface="Arial"/>
                <a:ea typeface="Arial"/>
                <a:cs typeface="Arial"/>
                <a:sym typeface="Arial"/>
                <a:hlinkClick r:id="rId9"/>
              </a:rPr>
              <a:t>Google Scholar</a:t>
            </a:r>
            <a:r>
              <a:rPr b="0" i="0" lang="en" sz="1100" u="none" cap="none" strike="noStrike">
                <a:solidFill>
                  <a:srgbClr val="212121"/>
                </a:solidFill>
                <a:highlight>
                  <a:srgbClr val="FFFFFF"/>
                </a:highlight>
                <a:latin typeface="Arial"/>
                <a:ea typeface="Arial"/>
                <a:cs typeface="Arial"/>
                <a:sym typeface="Arial"/>
              </a:rPr>
              <a:t>]</a:t>
            </a:r>
            <a:endParaRPr b="0" i="0" sz="1200" u="none" cap="none" strike="noStrike">
              <a:solidFill>
                <a:srgbClr val="212121"/>
              </a:solidFill>
              <a:highlight>
                <a:srgbClr val="FFFFFF"/>
              </a:highlight>
              <a:latin typeface="Arial"/>
              <a:ea typeface="Arial"/>
              <a:cs typeface="Arial"/>
              <a:sym typeface="Arial"/>
            </a:endParaRPr>
          </a:p>
          <a:p>
            <a:pPr indent="-228600" lvl="0" marL="4572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212121"/>
              </a:solidFill>
              <a:highlight>
                <a:srgbClr val="FFFFFF"/>
              </a:highlight>
              <a:latin typeface="Arial"/>
              <a:ea typeface="Arial"/>
              <a:cs typeface="Arial"/>
              <a:sym typeface="Arial"/>
            </a:endParaRPr>
          </a:p>
          <a:p>
            <a:pPr indent="-304800" lvl="0" marL="457200" marR="0" rtl="0" algn="l">
              <a:lnSpc>
                <a:spcPct val="100000"/>
              </a:lnSpc>
              <a:spcBef>
                <a:spcPts val="0"/>
              </a:spcBef>
              <a:spcAft>
                <a:spcPts val="0"/>
              </a:spcAft>
              <a:buClr>
                <a:srgbClr val="000000"/>
              </a:buClr>
              <a:buSzPts val="1200"/>
              <a:buFont typeface="Arial"/>
              <a:buAutoNum type="arabicPeriod"/>
            </a:pPr>
            <a:r>
              <a:rPr b="0" i="0" lang="en" sz="1200" u="none" cap="none" strike="noStrike">
                <a:solidFill>
                  <a:srgbClr val="000000"/>
                </a:solidFill>
                <a:latin typeface="Arial"/>
                <a:ea typeface="Arial"/>
                <a:cs typeface="Arial"/>
                <a:sym typeface="Arial"/>
              </a:rPr>
              <a:t>Aubreville M., Knipfer C., Oetter N., Jaremenko C., Rodner E., Denzler J., Bohr C., Neumann H., Stelzle F., Maier A. Automatic Classification of Cancerous Tissue in Laserendomicroscopy Images of the Oral Cavity using Deep Learning. Sci. Rep. 2017;7:11979. doi: 10.1038/s41598-017-12320-8.</a:t>
            </a:r>
            <a:r>
              <a:rPr b="0" i="0" lang="en" sz="1100" u="none" cap="none" strike="noStrike">
                <a:solidFill>
                  <a:srgbClr val="212121"/>
                </a:solidFill>
                <a:highlight>
                  <a:srgbClr val="FFFFFF"/>
                </a:highlight>
                <a:latin typeface="Arial"/>
                <a:ea typeface="Arial"/>
                <a:cs typeface="Arial"/>
                <a:sym typeface="Arial"/>
              </a:rPr>
              <a:t> [</a:t>
            </a:r>
            <a:r>
              <a:rPr b="0" i="0" lang="en" sz="1100" u="sng" cap="none" strike="noStrike">
                <a:solidFill>
                  <a:schemeClr val="hlink"/>
                </a:solidFill>
                <a:latin typeface="Arial"/>
                <a:ea typeface="Arial"/>
                <a:cs typeface="Arial"/>
                <a:sym typeface="Arial"/>
                <a:hlinkClick r:id="rId10"/>
              </a:rPr>
              <a:t>PMC free article</a:t>
            </a:r>
            <a:r>
              <a:rPr b="0" i="0" lang="en" sz="1100" u="none" cap="none" strike="noStrike">
                <a:solidFill>
                  <a:srgbClr val="212121"/>
                </a:solidFill>
                <a:highlight>
                  <a:srgbClr val="FFFFFF"/>
                </a:highlight>
                <a:latin typeface="Arial"/>
                <a:ea typeface="Arial"/>
                <a:cs typeface="Arial"/>
                <a:sym typeface="Arial"/>
              </a:rPr>
              <a:t>] [</a:t>
            </a:r>
            <a:r>
              <a:rPr b="0" i="0" lang="en" sz="1100" u="sng" cap="none" strike="noStrike">
                <a:solidFill>
                  <a:schemeClr val="hlink"/>
                </a:solidFill>
                <a:highlight>
                  <a:srgbClr val="FFFFFF"/>
                </a:highlight>
                <a:latin typeface="Arial"/>
                <a:ea typeface="Arial"/>
                <a:cs typeface="Arial"/>
                <a:sym typeface="Arial"/>
                <a:hlinkClick r:id="rId11"/>
              </a:rPr>
              <a:t>PubMed</a:t>
            </a:r>
            <a:r>
              <a:rPr b="0" i="0" lang="en" sz="1100" u="none" cap="none" strike="noStrike">
                <a:solidFill>
                  <a:srgbClr val="212121"/>
                </a:solidFill>
                <a:highlight>
                  <a:srgbClr val="FFFFFF"/>
                </a:highlight>
                <a:latin typeface="Arial"/>
                <a:ea typeface="Arial"/>
                <a:cs typeface="Arial"/>
                <a:sym typeface="Arial"/>
              </a:rPr>
              <a:t>] [</a:t>
            </a:r>
            <a:r>
              <a:rPr b="0" i="0" lang="en" sz="1100" u="sng" cap="none" strike="noStrike">
                <a:solidFill>
                  <a:schemeClr val="hlink"/>
                </a:solidFill>
                <a:highlight>
                  <a:srgbClr val="FFFFFF"/>
                </a:highlight>
                <a:latin typeface="Arial"/>
                <a:ea typeface="Arial"/>
                <a:cs typeface="Arial"/>
                <a:sym typeface="Arial"/>
                <a:hlinkClick r:id="rId12"/>
              </a:rPr>
              <a:t>CrossRef</a:t>
            </a:r>
            <a:r>
              <a:rPr b="0" i="0" lang="en" sz="1100" u="none" cap="none" strike="noStrike">
                <a:solidFill>
                  <a:srgbClr val="212121"/>
                </a:solidFill>
                <a:highlight>
                  <a:srgbClr val="FFFFFF"/>
                </a:highlight>
                <a:latin typeface="Arial"/>
                <a:ea typeface="Arial"/>
                <a:cs typeface="Arial"/>
                <a:sym typeface="Arial"/>
              </a:rPr>
              <a:t>] [</a:t>
            </a:r>
            <a:r>
              <a:rPr b="0" i="0" lang="en" sz="1100" u="sng" cap="none" strike="noStrike">
                <a:solidFill>
                  <a:schemeClr val="hlink"/>
                </a:solidFill>
                <a:latin typeface="Arial"/>
                <a:ea typeface="Arial"/>
                <a:cs typeface="Arial"/>
                <a:sym typeface="Arial"/>
                <a:hlinkClick r:id="rId13"/>
              </a:rPr>
              <a:t>Google Scholar</a:t>
            </a:r>
            <a:r>
              <a:rPr b="0" i="0" lang="en" sz="1100" u="none" cap="none" strike="noStrike">
                <a:solidFill>
                  <a:srgbClr val="212121"/>
                </a:solidFill>
                <a:highlight>
                  <a:srgbClr val="FFFFFF"/>
                </a:highlight>
                <a:latin typeface="Arial"/>
                <a:ea typeface="Arial"/>
                <a:cs typeface="Arial"/>
                <a:sym typeface="Arial"/>
              </a:rPr>
              <a:t>]</a:t>
            </a:r>
            <a:endParaRPr b="0" i="0" sz="1200" u="none" cap="none" strike="noStrike">
              <a:solidFill>
                <a:srgbClr val="000000"/>
              </a:solidFill>
              <a:latin typeface="Arial"/>
              <a:ea typeface="Arial"/>
              <a:cs typeface="Arial"/>
              <a:sym typeface="Arial"/>
            </a:endParaRPr>
          </a:p>
        </p:txBody>
      </p:sp>
      <p:pic>
        <p:nvPicPr>
          <p:cNvPr id="272" name="Google Shape;272;p19"/>
          <p:cNvPicPr preferRelativeResize="0"/>
          <p:nvPr/>
        </p:nvPicPr>
        <p:blipFill rotWithShape="1">
          <a:blip r:embed="rId14">
            <a:alphaModFix/>
          </a:blip>
          <a:srcRect b="0" l="0" r="0" t="0"/>
          <a:stretch/>
        </p:blipFill>
        <p:spPr>
          <a:xfrm>
            <a:off x="774975" y="549650"/>
            <a:ext cx="613500" cy="61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0"/>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Work Flow</a:t>
            </a:r>
            <a:endParaRPr/>
          </a:p>
        </p:txBody>
      </p:sp>
      <p:sp>
        <p:nvSpPr>
          <p:cNvPr id="278" name="Google Shape;278;p20"/>
          <p:cNvSpPr/>
          <p:nvPr/>
        </p:nvSpPr>
        <p:spPr>
          <a:xfrm>
            <a:off x="3497200" y="1101196"/>
            <a:ext cx="573900" cy="5739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Fira Sans Extra Condensed"/>
                <a:ea typeface="Fira Sans Extra Condensed"/>
                <a:cs typeface="Fira Sans Extra Condensed"/>
                <a:sym typeface="Fira Sans Extra Condensed"/>
              </a:rPr>
              <a:t>1</a:t>
            </a:r>
            <a:endParaRPr b="0" i="0" sz="1800" u="none" cap="none" strike="noStrike">
              <a:solidFill>
                <a:schemeClr val="lt1"/>
              </a:solidFill>
              <a:latin typeface="Arial"/>
              <a:ea typeface="Arial"/>
              <a:cs typeface="Arial"/>
              <a:sym typeface="Arial"/>
            </a:endParaRPr>
          </a:p>
        </p:txBody>
      </p:sp>
      <p:grpSp>
        <p:nvGrpSpPr>
          <p:cNvPr id="279" name="Google Shape;279;p20"/>
          <p:cNvGrpSpPr/>
          <p:nvPr/>
        </p:nvGrpSpPr>
        <p:grpSpPr>
          <a:xfrm>
            <a:off x="4144539" y="1022273"/>
            <a:ext cx="1907698" cy="721790"/>
            <a:chOff x="3969538" y="1108675"/>
            <a:chExt cx="1981200" cy="749600"/>
          </a:xfrm>
        </p:grpSpPr>
        <p:sp>
          <p:nvSpPr>
            <p:cNvPr id="280" name="Google Shape;280;p20"/>
            <p:cNvSpPr txBox="1"/>
            <p:nvPr/>
          </p:nvSpPr>
          <p:spPr>
            <a:xfrm>
              <a:off x="3969538" y="1108675"/>
              <a:ext cx="1981200" cy="331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Fira Sans Extra Condensed"/>
                  <a:ea typeface="Fira Sans Extra Condensed"/>
                  <a:cs typeface="Fira Sans Extra Condensed"/>
                  <a:sym typeface="Fira Sans Extra Condensed"/>
                </a:rPr>
                <a:t>Data preparation</a:t>
              </a:r>
              <a:endParaRPr b="1" i="0" sz="1800" u="none" cap="none" strike="noStrike">
                <a:solidFill>
                  <a:srgbClr val="000000"/>
                </a:solidFill>
                <a:latin typeface="Fira Sans Extra Condensed"/>
                <a:ea typeface="Fira Sans Extra Condensed"/>
                <a:cs typeface="Fira Sans Extra Condensed"/>
                <a:sym typeface="Fira Sans Extra Condensed"/>
              </a:endParaRPr>
            </a:p>
          </p:txBody>
        </p:sp>
        <p:sp>
          <p:nvSpPr>
            <p:cNvPr id="281" name="Google Shape;281;p20"/>
            <p:cNvSpPr txBox="1"/>
            <p:nvPr/>
          </p:nvSpPr>
          <p:spPr>
            <a:xfrm>
              <a:off x="3969538" y="1526475"/>
              <a:ext cx="1981200" cy="331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Collection of dataset for the model</a:t>
              </a:r>
              <a:endParaRPr b="0" i="0" sz="1400" u="none" cap="none" strike="noStrike">
                <a:solidFill>
                  <a:srgbClr val="000000"/>
                </a:solidFill>
                <a:latin typeface="Roboto"/>
                <a:ea typeface="Roboto"/>
                <a:cs typeface="Roboto"/>
                <a:sym typeface="Roboto"/>
              </a:endParaRPr>
            </a:p>
          </p:txBody>
        </p:sp>
      </p:grpSp>
      <p:sp>
        <p:nvSpPr>
          <p:cNvPr id="282" name="Google Shape;282;p20"/>
          <p:cNvSpPr txBox="1"/>
          <p:nvPr/>
        </p:nvSpPr>
        <p:spPr>
          <a:xfrm>
            <a:off x="6779136" y="1022275"/>
            <a:ext cx="1907700" cy="319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Fira Sans Extra Condensed"/>
                <a:ea typeface="Fira Sans Extra Condensed"/>
                <a:cs typeface="Fira Sans Extra Condensed"/>
                <a:sym typeface="Fira Sans Extra Condensed"/>
              </a:rPr>
              <a:t>Train the model</a:t>
            </a:r>
            <a:endParaRPr b="1" i="0" sz="1800" u="none" cap="none" strike="noStrike">
              <a:solidFill>
                <a:srgbClr val="000000"/>
              </a:solidFill>
              <a:latin typeface="Fira Sans Extra Condensed"/>
              <a:ea typeface="Fira Sans Extra Condensed"/>
              <a:cs typeface="Fira Sans Extra Condensed"/>
              <a:sym typeface="Fira Sans Extra Condensed"/>
            </a:endParaRPr>
          </a:p>
        </p:txBody>
      </p:sp>
      <p:sp>
        <p:nvSpPr>
          <p:cNvPr id="283" name="Google Shape;283;p20"/>
          <p:cNvSpPr txBox="1"/>
          <p:nvPr/>
        </p:nvSpPr>
        <p:spPr>
          <a:xfrm>
            <a:off x="6779134" y="1415151"/>
            <a:ext cx="1907700" cy="520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model learns to recognize patterns in the data </a:t>
            </a:r>
            <a:endParaRPr b="0" i="0" sz="1400" u="none" cap="none" strike="noStrike">
              <a:solidFill>
                <a:srgbClr val="000000"/>
              </a:solidFill>
              <a:latin typeface="Roboto"/>
              <a:ea typeface="Roboto"/>
              <a:cs typeface="Roboto"/>
              <a:sym typeface="Roboto"/>
            </a:endParaRPr>
          </a:p>
        </p:txBody>
      </p:sp>
      <p:sp>
        <p:nvSpPr>
          <p:cNvPr id="284" name="Google Shape;284;p20"/>
          <p:cNvSpPr/>
          <p:nvPr/>
        </p:nvSpPr>
        <p:spPr>
          <a:xfrm>
            <a:off x="6131799" y="1101197"/>
            <a:ext cx="573900" cy="5739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Fira Sans Extra Condensed"/>
                <a:ea typeface="Fira Sans Extra Condensed"/>
                <a:cs typeface="Fira Sans Extra Condensed"/>
                <a:sym typeface="Fira Sans Extra Condensed"/>
              </a:rPr>
              <a:t>4</a:t>
            </a:r>
            <a:endParaRPr b="0" i="0" sz="1800" u="none" cap="none" strike="noStrike">
              <a:solidFill>
                <a:schemeClr val="lt1"/>
              </a:solidFill>
              <a:latin typeface="Arial"/>
              <a:ea typeface="Arial"/>
              <a:cs typeface="Arial"/>
              <a:sym typeface="Arial"/>
            </a:endParaRPr>
          </a:p>
        </p:txBody>
      </p:sp>
      <p:sp>
        <p:nvSpPr>
          <p:cNvPr id="285" name="Google Shape;285;p20"/>
          <p:cNvSpPr txBox="1"/>
          <p:nvPr/>
        </p:nvSpPr>
        <p:spPr>
          <a:xfrm>
            <a:off x="4144563" y="2149013"/>
            <a:ext cx="1907700" cy="319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Fira Sans Extra Condensed"/>
                <a:ea typeface="Fira Sans Extra Condensed"/>
                <a:cs typeface="Fira Sans Extra Condensed"/>
                <a:sym typeface="Fira Sans Extra Condensed"/>
              </a:rPr>
              <a:t>Data pre-processing</a:t>
            </a:r>
            <a:endParaRPr b="1" i="0" sz="1800" u="none" cap="none" strike="noStrike">
              <a:solidFill>
                <a:srgbClr val="000000"/>
              </a:solidFill>
              <a:latin typeface="Fira Sans Extra Condensed"/>
              <a:ea typeface="Fira Sans Extra Condensed"/>
              <a:cs typeface="Fira Sans Extra Condensed"/>
              <a:sym typeface="Fira Sans Extra Condensed"/>
            </a:endParaRPr>
          </a:p>
        </p:txBody>
      </p:sp>
      <p:sp>
        <p:nvSpPr>
          <p:cNvPr id="286" name="Google Shape;286;p20"/>
          <p:cNvSpPr txBox="1"/>
          <p:nvPr/>
        </p:nvSpPr>
        <p:spPr>
          <a:xfrm>
            <a:off x="4144550" y="2783150"/>
            <a:ext cx="1907700" cy="850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Preparing the image data</a:t>
            </a:r>
            <a:endParaRPr b="0" i="0" sz="1400" u="none" cap="none" strike="noStrike">
              <a:solidFill>
                <a:srgbClr val="000000"/>
              </a:solidFill>
              <a:latin typeface="Roboto"/>
              <a:ea typeface="Roboto"/>
              <a:cs typeface="Roboto"/>
              <a:sym typeface="Roboto"/>
            </a:endParaRPr>
          </a:p>
          <a:p>
            <a:pPr indent="-311150" lvl="0" marL="457200" marR="0" rtl="0" algn="l">
              <a:lnSpc>
                <a:spcPct val="100000"/>
              </a:lnSpc>
              <a:spcBef>
                <a:spcPts val="0"/>
              </a:spcBef>
              <a:spcAft>
                <a:spcPts val="0"/>
              </a:spcAft>
              <a:buClr>
                <a:srgbClr val="000000"/>
              </a:buClr>
              <a:buSzPts val="1300"/>
              <a:buFont typeface="Roboto"/>
              <a:buChar char="●"/>
            </a:pPr>
            <a:r>
              <a:rPr b="0" i="0" lang="en" sz="1300" u="none" cap="none" strike="noStrike">
                <a:solidFill>
                  <a:srgbClr val="000000"/>
                </a:solidFill>
                <a:latin typeface="Roboto"/>
                <a:ea typeface="Roboto"/>
                <a:cs typeface="Roboto"/>
                <a:sym typeface="Roboto"/>
              </a:rPr>
              <a:t>tain ,test,val</a:t>
            </a:r>
            <a:endParaRPr b="0" i="0" sz="1300" u="none" cap="none" strike="noStrike">
              <a:solidFill>
                <a:srgbClr val="000000"/>
              </a:solidFill>
              <a:latin typeface="Roboto"/>
              <a:ea typeface="Roboto"/>
              <a:cs typeface="Roboto"/>
              <a:sym typeface="Roboto"/>
            </a:endParaRPr>
          </a:p>
          <a:p>
            <a:pPr indent="-311150" lvl="0" marL="457200" marR="0" rtl="0" algn="l">
              <a:lnSpc>
                <a:spcPct val="100000"/>
              </a:lnSpc>
              <a:spcBef>
                <a:spcPts val="0"/>
              </a:spcBef>
              <a:spcAft>
                <a:spcPts val="0"/>
              </a:spcAft>
              <a:buClr>
                <a:srgbClr val="000000"/>
              </a:buClr>
              <a:buSzPts val="1300"/>
              <a:buFont typeface="Roboto"/>
              <a:buChar char="●"/>
            </a:pPr>
            <a:r>
              <a:rPr b="0" i="0" lang="en" sz="1300" u="none" cap="none" strike="noStrike">
                <a:solidFill>
                  <a:srgbClr val="000000"/>
                </a:solidFill>
                <a:latin typeface="Roboto"/>
                <a:ea typeface="Roboto"/>
                <a:cs typeface="Roboto"/>
                <a:sym typeface="Roboto"/>
              </a:rPr>
              <a:t>cropping </a:t>
            </a:r>
            <a:endParaRPr b="1" i="0" sz="1300" u="none" cap="none" strike="noStrike">
              <a:solidFill>
                <a:srgbClr val="000000"/>
              </a:solidFill>
              <a:latin typeface="Roboto"/>
              <a:ea typeface="Roboto"/>
              <a:cs typeface="Roboto"/>
              <a:sym typeface="Roboto"/>
            </a:endParaRPr>
          </a:p>
          <a:p>
            <a:pPr indent="-311150" lvl="0" marL="457200" marR="0" rtl="0" algn="l">
              <a:lnSpc>
                <a:spcPct val="100000"/>
              </a:lnSpc>
              <a:spcBef>
                <a:spcPts val="0"/>
              </a:spcBef>
              <a:spcAft>
                <a:spcPts val="0"/>
              </a:spcAft>
              <a:buClr>
                <a:srgbClr val="000000"/>
              </a:buClr>
              <a:buSzPts val="1300"/>
              <a:buFont typeface="Roboto"/>
              <a:buChar char="●"/>
            </a:pPr>
            <a:r>
              <a:rPr b="0" i="0" lang="en" sz="1300" u="none" cap="none" strike="noStrike">
                <a:solidFill>
                  <a:srgbClr val="000000"/>
                </a:solidFill>
                <a:latin typeface="Roboto"/>
                <a:ea typeface="Roboto"/>
                <a:cs typeface="Roboto"/>
                <a:sym typeface="Roboto"/>
              </a:rPr>
              <a:t>augmenting</a:t>
            </a:r>
            <a:endParaRPr b="0" i="0" sz="13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287" name="Google Shape;287;p20"/>
          <p:cNvSpPr/>
          <p:nvPr/>
        </p:nvSpPr>
        <p:spPr>
          <a:xfrm>
            <a:off x="3497200" y="2232532"/>
            <a:ext cx="573900" cy="5739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Fira Sans Extra Condensed"/>
                <a:ea typeface="Fira Sans Extra Condensed"/>
                <a:cs typeface="Fira Sans Extra Condensed"/>
                <a:sym typeface="Fira Sans Extra Condensed"/>
              </a:rPr>
              <a:t>2</a:t>
            </a:r>
            <a:endParaRPr b="0" i="0" sz="1800" u="none" cap="none" strike="noStrike">
              <a:solidFill>
                <a:schemeClr val="lt1"/>
              </a:solidFill>
              <a:latin typeface="Arial"/>
              <a:ea typeface="Arial"/>
              <a:cs typeface="Arial"/>
              <a:sym typeface="Arial"/>
            </a:endParaRPr>
          </a:p>
        </p:txBody>
      </p:sp>
      <p:sp>
        <p:nvSpPr>
          <p:cNvPr id="288" name="Google Shape;288;p20"/>
          <p:cNvSpPr txBox="1"/>
          <p:nvPr/>
        </p:nvSpPr>
        <p:spPr>
          <a:xfrm>
            <a:off x="4144563" y="3789362"/>
            <a:ext cx="1907700" cy="319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Fira Sans Extra Condensed"/>
                <a:ea typeface="Fira Sans Extra Condensed"/>
                <a:cs typeface="Fira Sans Extra Condensed"/>
                <a:sym typeface="Fira Sans Extra Condensed"/>
              </a:rPr>
              <a:t>Model selection</a:t>
            </a:r>
            <a:endParaRPr b="1" i="0" sz="1800" u="none" cap="none" strike="noStrike">
              <a:solidFill>
                <a:srgbClr val="000000"/>
              </a:solidFill>
              <a:latin typeface="Fira Sans Extra Condensed"/>
              <a:ea typeface="Fira Sans Extra Condensed"/>
              <a:cs typeface="Fira Sans Extra Condensed"/>
              <a:sym typeface="Fira Sans Extra Condensed"/>
            </a:endParaRPr>
          </a:p>
        </p:txBody>
      </p:sp>
      <p:sp>
        <p:nvSpPr>
          <p:cNvPr id="289" name="Google Shape;289;p20"/>
          <p:cNvSpPr txBox="1"/>
          <p:nvPr/>
        </p:nvSpPr>
        <p:spPr>
          <a:xfrm>
            <a:off x="4144561" y="4182219"/>
            <a:ext cx="1907700" cy="649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deep learning architecture</a:t>
            </a:r>
            <a:endParaRPr b="0" i="0" sz="1200" u="none" cap="none" strike="noStrike">
              <a:solidFill>
                <a:srgbClr val="000000"/>
              </a:solidFill>
              <a:latin typeface="Roboto"/>
              <a:ea typeface="Roboto"/>
              <a:cs typeface="Roboto"/>
              <a:sym typeface="Roboto"/>
            </a:endParaRPr>
          </a:p>
          <a:p>
            <a:pPr indent="-304800" lvl="0" marL="457200" marR="0" rtl="0" algn="l">
              <a:lnSpc>
                <a:spcPct val="100000"/>
              </a:lnSpc>
              <a:spcBef>
                <a:spcPts val="0"/>
              </a:spcBef>
              <a:spcAft>
                <a:spcPts val="0"/>
              </a:spcAft>
              <a:buClr>
                <a:srgbClr val="000000"/>
              </a:buClr>
              <a:buSzPts val="1200"/>
              <a:buFont typeface="Roboto"/>
              <a:buChar char="●"/>
            </a:pPr>
            <a:r>
              <a:rPr b="0" i="0" lang="en" sz="1200" u="none" cap="none" strike="noStrike">
                <a:solidFill>
                  <a:srgbClr val="000000"/>
                </a:solidFill>
                <a:latin typeface="Roboto"/>
                <a:ea typeface="Roboto"/>
                <a:cs typeface="Roboto"/>
                <a:sym typeface="Roboto"/>
              </a:rPr>
              <a:t>Vgg 16</a:t>
            </a:r>
            <a:endParaRPr b="0" i="0" sz="1200" u="none" cap="none" strike="noStrike">
              <a:solidFill>
                <a:srgbClr val="000000"/>
              </a:solidFill>
              <a:latin typeface="Roboto"/>
              <a:ea typeface="Roboto"/>
              <a:cs typeface="Roboto"/>
              <a:sym typeface="Roboto"/>
            </a:endParaRPr>
          </a:p>
          <a:p>
            <a:pPr indent="-304800" lvl="0" marL="457200" marR="0" rtl="0" algn="l">
              <a:lnSpc>
                <a:spcPct val="100000"/>
              </a:lnSpc>
              <a:spcBef>
                <a:spcPts val="0"/>
              </a:spcBef>
              <a:spcAft>
                <a:spcPts val="0"/>
              </a:spcAft>
              <a:buClr>
                <a:srgbClr val="000000"/>
              </a:buClr>
              <a:buSzPts val="1200"/>
              <a:buFont typeface="Roboto"/>
              <a:buChar char="●"/>
            </a:pPr>
            <a:r>
              <a:rPr b="0" i="0" lang="en" sz="1200" u="none" cap="none" strike="noStrike">
                <a:solidFill>
                  <a:srgbClr val="000000"/>
                </a:solidFill>
                <a:latin typeface="Roboto"/>
                <a:ea typeface="Roboto"/>
                <a:cs typeface="Roboto"/>
                <a:sym typeface="Roboto"/>
              </a:rPr>
              <a:t>Renet 50</a:t>
            </a:r>
            <a:endParaRPr b="0" i="0" sz="1200" u="none" cap="none" strike="noStrike">
              <a:solidFill>
                <a:srgbClr val="000000"/>
              </a:solidFill>
              <a:latin typeface="Roboto"/>
              <a:ea typeface="Roboto"/>
              <a:cs typeface="Roboto"/>
              <a:sym typeface="Roboto"/>
            </a:endParaRPr>
          </a:p>
        </p:txBody>
      </p:sp>
      <p:sp>
        <p:nvSpPr>
          <p:cNvPr id="290" name="Google Shape;290;p20"/>
          <p:cNvSpPr/>
          <p:nvPr/>
        </p:nvSpPr>
        <p:spPr>
          <a:xfrm>
            <a:off x="3497200" y="3716966"/>
            <a:ext cx="573900" cy="5739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Fira Sans Extra Condensed"/>
                <a:ea typeface="Fira Sans Extra Condensed"/>
                <a:cs typeface="Fira Sans Extra Condensed"/>
                <a:sym typeface="Fira Sans Extra Condensed"/>
              </a:rPr>
              <a:t>3</a:t>
            </a:r>
            <a:endParaRPr b="0" i="0" sz="1800" u="none" cap="none" strike="noStrike">
              <a:solidFill>
                <a:schemeClr val="lt1"/>
              </a:solidFill>
              <a:latin typeface="Arial"/>
              <a:ea typeface="Arial"/>
              <a:cs typeface="Arial"/>
              <a:sym typeface="Arial"/>
            </a:endParaRPr>
          </a:p>
        </p:txBody>
      </p:sp>
      <p:sp>
        <p:nvSpPr>
          <p:cNvPr id="291" name="Google Shape;291;p20"/>
          <p:cNvSpPr txBox="1"/>
          <p:nvPr/>
        </p:nvSpPr>
        <p:spPr>
          <a:xfrm>
            <a:off x="6779172" y="2441474"/>
            <a:ext cx="1907700" cy="319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Fira Sans Extra Condensed"/>
                <a:ea typeface="Fira Sans Extra Condensed"/>
                <a:cs typeface="Fira Sans Extra Condensed"/>
                <a:sym typeface="Fira Sans Extra Condensed"/>
              </a:rPr>
              <a:t>Hyperparameter tuning</a:t>
            </a:r>
            <a:endParaRPr b="1" i="0" sz="1800" u="none" cap="none" strike="noStrike">
              <a:solidFill>
                <a:srgbClr val="000000"/>
              </a:solidFill>
              <a:latin typeface="Fira Sans Extra Condensed"/>
              <a:ea typeface="Fira Sans Extra Condensed"/>
              <a:cs typeface="Fira Sans Extra Condensed"/>
              <a:sym typeface="Fira Sans Extra Condensed"/>
            </a:endParaRPr>
          </a:p>
        </p:txBody>
      </p:sp>
      <p:sp>
        <p:nvSpPr>
          <p:cNvPr id="292" name="Google Shape;292;p20"/>
          <p:cNvSpPr txBox="1"/>
          <p:nvPr/>
        </p:nvSpPr>
        <p:spPr>
          <a:xfrm>
            <a:off x="6779158" y="2882777"/>
            <a:ext cx="1907700" cy="850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such as the learning rate or number of layers, to improve its performance</a:t>
            </a:r>
            <a:endParaRPr b="0" i="0" sz="1400" u="none" cap="none" strike="noStrike">
              <a:solidFill>
                <a:srgbClr val="000000"/>
              </a:solidFill>
              <a:latin typeface="Roboto"/>
              <a:ea typeface="Roboto"/>
              <a:cs typeface="Roboto"/>
              <a:sym typeface="Roboto"/>
            </a:endParaRPr>
          </a:p>
        </p:txBody>
      </p:sp>
      <p:sp>
        <p:nvSpPr>
          <p:cNvPr id="293" name="Google Shape;293;p20"/>
          <p:cNvSpPr/>
          <p:nvPr/>
        </p:nvSpPr>
        <p:spPr>
          <a:xfrm>
            <a:off x="6131799" y="2552362"/>
            <a:ext cx="573900" cy="5739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Fira Sans Extra Condensed"/>
                <a:ea typeface="Fira Sans Extra Condensed"/>
                <a:cs typeface="Fira Sans Extra Condensed"/>
                <a:sym typeface="Fira Sans Extra Condensed"/>
              </a:rPr>
              <a:t>5</a:t>
            </a:r>
            <a:endParaRPr b="0" i="0" sz="1800" u="none" cap="none" strike="noStrike">
              <a:solidFill>
                <a:schemeClr val="lt1"/>
              </a:solidFill>
              <a:latin typeface="Arial"/>
              <a:ea typeface="Arial"/>
              <a:cs typeface="Arial"/>
              <a:sym typeface="Arial"/>
            </a:endParaRPr>
          </a:p>
        </p:txBody>
      </p:sp>
      <p:sp>
        <p:nvSpPr>
          <p:cNvPr id="294" name="Google Shape;294;p20"/>
          <p:cNvSpPr txBox="1"/>
          <p:nvPr/>
        </p:nvSpPr>
        <p:spPr>
          <a:xfrm>
            <a:off x="6779136" y="3936116"/>
            <a:ext cx="1907700" cy="319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Fira Sans Extra Condensed"/>
                <a:ea typeface="Fira Sans Extra Condensed"/>
                <a:cs typeface="Fira Sans Extra Condensed"/>
                <a:sym typeface="Fira Sans Extra Condensed"/>
              </a:rPr>
              <a:t>Deploy the model</a:t>
            </a:r>
            <a:endParaRPr b="1" i="0" sz="1800" u="none" cap="none" strike="noStrike">
              <a:solidFill>
                <a:srgbClr val="000000"/>
              </a:solidFill>
              <a:latin typeface="Fira Sans Extra Condensed"/>
              <a:ea typeface="Fira Sans Extra Condensed"/>
              <a:cs typeface="Fira Sans Extra Condensed"/>
              <a:sym typeface="Fira Sans Extra Condensed"/>
            </a:endParaRPr>
          </a:p>
        </p:txBody>
      </p:sp>
      <p:sp>
        <p:nvSpPr>
          <p:cNvPr id="295" name="Google Shape;295;p20"/>
          <p:cNvSpPr txBox="1"/>
          <p:nvPr/>
        </p:nvSpPr>
        <p:spPr>
          <a:xfrm>
            <a:off x="6779132" y="4411790"/>
            <a:ext cx="1907700" cy="319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After testing the model deploying it for the Real-time access</a:t>
            </a:r>
            <a:endParaRPr b="0" i="0" sz="1400" u="none" cap="none" strike="noStrike">
              <a:solidFill>
                <a:srgbClr val="000000"/>
              </a:solidFill>
              <a:latin typeface="Roboto"/>
              <a:ea typeface="Roboto"/>
              <a:cs typeface="Roboto"/>
              <a:sym typeface="Roboto"/>
            </a:endParaRPr>
          </a:p>
        </p:txBody>
      </p:sp>
      <p:sp>
        <p:nvSpPr>
          <p:cNvPr id="296" name="Google Shape;296;p20"/>
          <p:cNvSpPr/>
          <p:nvPr/>
        </p:nvSpPr>
        <p:spPr>
          <a:xfrm>
            <a:off x="6131799" y="4011399"/>
            <a:ext cx="573900" cy="5739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Fira Sans Extra Condensed"/>
                <a:ea typeface="Fira Sans Extra Condensed"/>
                <a:cs typeface="Fira Sans Extra Condensed"/>
                <a:sym typeface="Fira Sans Extra Condensed"/>
              </a:rPr>
              <a:t>6</a:t>
            </a:r>
            <a:endParaRPr b="0" i="0" sz="1800" u="none" cap="none" strike="noStrike">
              <a:solidFill>
                <a:schemeClr val="lt1"/>
              </a:solidFill>
              <a:latin typeface="Arial"/>
              <a:ea typeface="Arial"/>
              <a:cs typeface="Arial"/>
              <a:sym typeface="Arial"/>
            </a:endParaRPr>
          </a:p>
        </p:txBody>
      </p:sp>
      <p:cxnSp>
        <p:nvCxnSpPr>
          <p:cNvPr id="297" name="Google Shape;297;p20"/>
          <p:cNvCxnSpPr>
            <a:stCxn id="278" idx="4"/>
            <a:endCxn id="287" idx="0"/>
          </p:cNvCxnSpPr>
          <p:nvPr/>
        </p:nvCxnSpPr>
        <p:spPr>
          <a:xfrm>
            <a:off x="3784150" y="1675096"/>
            <a:ext cx="0" cy="557400"/>
          </a:xfrm>
          <a:prstGeom prst="straightConnector1">
            <a:avLst/>
          </a:prstGeom>
          <a:noFill/>
          <a:ln cap="flat" cmpd="sng" w="9525">
            <a:solidFill>
              <a:schemeClr val="dk2"/>
            </a:solidFill>
            <a:prstDash val="solid"/>
            <a:round/>
            <a:headEnd len="sm" w="sm" type="none"/>
            <a:tailEnd len="med" w="med" type="triangle"/>
          </a:ln>
        </p:spPr>
      </p:cxnSp>
      <p:cxnSp>
        <p:nvCxnSpPr>
          <p:cNvPr id="298" name="Google Shape;298;p20"/>
          <p:cNvCxnSpPr>
            <a:stCxn id="287" idx="4"/>
            <a:endCxn id="290" idx="0"/>
          </p:cNvCxnSpPr>
          <p:nvPr/>
        </p:nvCxnSpPr>
        <p:spPr>
          <a:xfrm>
            <a:off x="3784150" y="2806432"/>
            <a:ext cx="0" cy="910500"/>
          </a:xfrm>
          <a:prstGeom prst="straightConnector1">
            <a:avLst/>
          </a:prstGeom>
          <a:noFill/>
          <a:ln cap="flat" cmpd="sng" w="9525">
            <a:solidFill>
              <a:schemeClr val="dk2"/>
            </a:solidFill>
            <a:prstDash val="solid"/>
            <a:round/>
            <a:headEnd len="sm" w="sm" type="none"/>
            <a:tailEnd len="med" w="med" type="triangle"/>
          </a:ln>
        </p:spPr>
      </p:cxnSp>
      <p:cxnSp>
        <p:nvCxnSpPr>
          <p:cNvPr id="299" name="Google Shape;299;p20"/>
          <p:cNvCxnSpPr>
            <a:stCxn id="284" idx="4"/>
            <a:endCxn id="293" idx="0"/>
          </p:cNvCxnSpPr>
          <p:nvPr/>
        </p:nvCxnSpPr>
        <p:spPr>
          <a:xfrm>
            <a:off x="6418749" y="1675097"/>
            <a:ext cx="0" cy="877200"/>
          </a:xfrm>
          <a:prstGeom prst="straightConnector1">
            <a:avLst/>
          </a:prstGeom>
          <a:noFill/>
          <a:ln cap="flat" cmpd="sng" w="9525">
            <a:solidFill>
              <a:schemeClr val="dk2"/>
            </a:solidFill>
            <a:prstDash val="solid"/>
            <a:round/>
            <a:headEnd len="sm" w="sm" type="none"/>
            <a:tailEnd len="med" w="med" type="triangle"/>
          </a:ln>
        </p:spPr>
      </p:cxnSp>
      <p:cxnSp>
        <p:nvCxnSpPr>
          <p:cNvPr id="300" name="Google Shape;300;p20"/>
          <p:cNvCxnSpPr>
            <a:stCxn id="293" idx="4"/>
            <a:endCxn id="296" idx="0"/>
          </p:cNvCxnSpPr>
          <p:nvPr/>
        </p:nvCxnSpPr>
        <p:spPr>
          <a:xfrm>
            <a:off x="6418749" y="3126262"/>
            <a:ext cx="0" cy="885000"/>
          </a:xfrm>
          <a:prstGeom prst="straightConnector1">
            <a:avLst/>
          </a:prstGeom>
          <a:noFill/>
          <a:ln cap="flat" cmpd="sng" w="9525">
            <a:solidFill>
              <a:schemeClr val="dk2"/>
            </a:solidFill>
            <a:prstDash val="solid"/>
            <a:round/>
            <a:headEnd len="sm" w="sm" type="none"/>
            <a:tailEnd len="med" w="med" type="triangle"/>
          </a:ln>
        </p:spPr>
      </p:cxnSp>
      <p:pic>
        <p:nvPicPr>
          <p:cNvPr id="301" name="Google Shape;301;p20"/>
          <p:cNvPicPr preferRelativeResize="0"/>
          <p:nvPr/>
        </p:nvPicPr>
        <p:blipFill>
          <a:blip r:embed="rId3">
            <a:alphaModFix/>
          </a:blip>
          <a:stretch>
            <a:fillRect/>
          </a:stretch>
        </p:blipFill>
        <p:spPr>
          <a:xfrm>
            <a:off x="504475" y="630907"/>
            <a:ext cx="883500" cy="883500"/>
          </a:xfrm>
          <a:prstGeom prst="rect">
            <a:avLst/>
          </a:prstGeom>
          <a:noFill/>
          <a:ln>
            <a:noFill/>
          </a:ln>
        </p:spPr>
      </p:pic>
      <p:pic>
        <p:nvPicPr>
          <p:cNvPr id="302" name="Google Shape;302;p20"/>
          <p:cNvPicPr preferRelativeResize="0"/>
          <p:nvPr/>
        </p:nvPicPr>
        <p:blipFill>
          <a:blip r:embed="rId4">
            <a:alphaModFix/>
          </a:blip>
          <a:stretch>
            <a:fillRect/>
          </a:stretch>
        </p:blipFill>
        <p:spPr>
          <a:xfrm>
            <a:off x="152400" y="1675101"/>
            <a:ext cx="3174976" cy="25065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1"/>
          <p:cNvSpPr/>
          <p:nvPr/>
        </p:nvSpPr>
        <p:spPr>
          <a:xfrm>
            <a:off x="457200" y="1045725"/>
            <a:ext cx="8229600" cy="3573300"/>
          </a:xfrm>
          <a:prstGeom prst="roundRect">
            <a:avLst>
              <a:gd fmla="val 16667" name="adj"/>
            </a:avLst>
          </a:prstGeom>
          <a:solidFill>
            <a:srgbClr val="EA4827">
              <a:alpha val="12156"/>
            </a:srgbClr>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08" name="Google Shape;308;p21"/>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Data preparation</a:t>
            </a:r>
            <a:endParaRPr/>
          </a:p>
        </p:txBody>
      </p:sp>
      <p:sp>
        <p:nvSpPr>
          <p:cNvPr id="309" name="Google Shape;309;p21"/>
          <p:cNvSpPr txBox="1"/>
          <p:nvPr/>
        </p:nvSpPr>
        <p:spPr>
          <a:xfrm>
            <a:off x="729850" y="1376775"/>
            <a:ext cx="7956900" cy="29862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Roboto"/>
              <a:buChar char="●"/>
            </a:pPr>
            <a:r>
              <a:rPr b="0" i="0" lang="en" sz="1400" u="none" cap="none" strike="noStrike">
                <a:solidFill>
                  <a:srgbClr val="000000"/>
                </a:solidFill>
                <a:latin typeface="Roboto"/>
                <a:ea typeface="Roboto"/>
                <a:cs typeface="Roboto"/>
                <a:sym typeface="Roboto"/>
              </a:rPr>
              <a:t>Download and extract the dataset files from Kaggle.</a:t>
            </a:r>
            <a:endParaRPr b="0" i="0" sz="1400" u="none" cap="none" strike="noStrike">
              <a:solidFill>
                <a:srgbClr val="000000"/>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a:buChar char="●"/>
            </a:pPr>
            <a:r>
              <a:rPr b="0" i="0" lang="en" sz="1400" u="none" cap="none" strike="noStrike">
                <a:solidFill>
                  <a:srgbClr val="000000"/>
                </a:solidFill>
                <a:latin typeface="Roboto"/>
                <a:ea typeface="Roboto"/>
                <a:cs typeface="Roboto"/>
                <a:sym typeface="Roboto"/>
              </a:rPr>
              <a:t>Perform data cleaning to remove any corrupted or invalid data.</a:t>
            </a:r>
            <a:endParaRPr b="0" i="0" sz="1400" u="none" cap="none" strike="noStrike">
              <a:solidFill>
                <a:srgbClr val="000000"/>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a:buChar char="●"/>
            </a:pPr>
            <a:r>
              <a:rPr b="0" i="0" lang="en" sz="1400" u="none" cap="none" strike="noStrike">
                <a:solidFill>
                  <a:srgbClr val="000000"/>
                </a:solidFill>
                <a:latin typeface="Roboto"/>
                <a:ea typeface="Roboto"/>
                <a:cs typeface="Roboto"/>
                <a:sym typeface="Roboto"/>
              </a:rPr>
              <a:t>Normalize the image pixel values to a common scale to improve model training and reduce bias.</a:t>
            </a:r>
            <a:endParaRPr b="0" i="0" sz="1400" u="none" cap="none" strike="noStrike">
              <a:solidFill>
                <a:srgbClr val="000000"/>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a:buChar char="●"/>
            </a:pPr>
            <a:r>
              <a:rPr b="0" i="0" lang="en" sz="1400" u="none" cap="none" strike="noStrike">
                <a:solidFill>
                  <a:srgbClr val="000000"/>
                </a:solidFill>
                <a:latin typeface="Roboto"/>
                <a:ea typeface="Roboto"/>
                <a:cs typeface="Roboto"/>
                <a:sym typeface="Roboto"/>
              </a:rPr>
              <a:t>Augment the dataset by applying transformations to the images such as rotation, flipping, or zooming to increase the dataset's size and improve model robustness.</a:t>
            </a:r>
            <a:endParaRPr b="0" i="0" sz="1400" u="none" cap="none" strike="noStrike">
              <a:solidFill>
                <a:srgbClr val="000000"/>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a:buChar char="●"/>
            </a:pPr>
            <a:r>
              <a:rPr b="0" i="0" lang="en" sz="1400" u="none" cap="none" strike="noStrike">
                <a:solidFill>
                  <a:srgbClr val="000000"/>
                </a:solidFill>
                <a:latin typeface="Roboto"/>
                <a:ea typeface="Roboto"/>
                <a:cs typeface="Roboto"/>
                <a:sym typeface="Roboto"/>
              </a:rPr>
              <a:t>Annotate the images to identify regions of interest or label the images according to the presence or absence of cancer. This annotation process can be done manually or through automated tools.</a:t>
            </a:r>
            <a:endParaRPr b="0" i="0" sz="1400" u="none" cap="none" strike="noStrike">
              <a:solidFill>
                <a:srgbClr val="000000"/>
              </a:solidFill>
              <a:latin typeface="Roboto"/>
              <a:ea typeface="Roboto"/>
              <a:cs typeface="Roboto"/>
              <a:sym typeface="Roboto"/>
            </a:endParaRPr>
          </a:p>
        </p:txBody>
      </p:sp>
      <p:pic>
        <p:nvPicPr>
          <p:cNvPr id="310" name="Google Shape;310;p21"/>
          <p:cNvPicPr preferRelativeResize="0"/>
          <p:nvPr/>
        </p:nvPicPr>
        <p:blipFill rotWithShape="1">
          <a:blip r:embed="rId3">
            <a:alphaModFix/>
          </a:blip>
          <a:srcRect b="0" l="0" r="0" t="0"/>
          <a:stretch/>
        </p:blipFill>
        <p:spPr>
          <a:xfrm>
            <a:off x="6585200" y="1216225"/>
            <a:ext cx="1775025" cy="686350"/>
          </a:xfrm>
          <a:prstGeom prst="rect">
            <a:avLst/>
          </a:prstGeom>
          <a:noFill/>
          <a:ln>
            <a:noFill/>
          </a:ln>
        </p:spPr>
      </p:pic>
      <p:sp>
        <p:nvSpPr>
          <p:cNvPr id="311" name="Google Shape;311;p21"/>
          <p:cNvSpPr/>
          <p:nvPr/>
        </p:nvSpPr>
        <p:spPr>
          <a:xfrm>
            <a:off x="603360" y="591975"/>
            <a:ext cx="784800" cy="7848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12" name="Google Shape;312;p21"/>
          <p:cNvPicPr preferRelativeResize="0"/>
          <p:nvPr/>
        </p:nvPicPr>
        <p:blipFill rotWithShape="1">
          <a:blip r:embed="rId4">
            <a:alphaModFix/>
          </a:blip>
          <a:srcRect b="0" l="0" r="0" t="0"/>
          <a:stretch/>
        </p:blipFill>
        <p:spPr>
          <a:xfrm>
            <a:off x="698800" y="622325"/>
            <a:ext cx="593900" cy="593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chine Learning Infographics by Slidesgo">
  <a:themeElements>
    <a:clrScheme name="Simple Light">
      <a:dk1>
        <a:srgbClr val="000000"/>
      </a:dk1>
      <a:lt1>
        <a:srgbClr val="FFFFFF"/>
      </a:lt1>
      <a:dk2>
        <a:srgbClr val="666666"/>
      </a:dk2>
      <a:lt2>
        <a:srgbClr val="D9D9D9"/>
      </a:lt2>
      <a:accent1>
        <a:srgbClr val="E4EA27"/>
      </a:accent1>
      <a:accent2>
        <a:srgbClr val="26EAB8"/>
      </a:accent2>
      <a:accent3>
        <a:srgbClr val="2776EA"/>
      </a:accent3>
      <a:accent4>
        <a:srgbClr val="E99B27"/>
      </a:accent4>
      <a:accent5>
        <a:srgbClr val="EA4827"/>
      </a:accent5>
      <a:accent6>
        <a:srgbClr val="8027E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