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4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91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0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55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2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D72967-FE5C-4512-AC22-F77C3AB2957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1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188DBD8-B79E-C80F-A93D-86414AA5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79" y="-96922"/>
            <a:ext cx="2542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STORYBOARD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BDE3A-B274-E8A7-EFCD-8778A79A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586" y="380942"/>
            <a:ext cx="295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70C0"/>
                </a:solidFill>
                <a:latin typeface="Arial Black" panose="020B0A04020102020204" pitchFamily="34" charset="0"/>
              </a:rPr>
              <a:t>HEALTHY LIFESTYLE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9" name="Picture 8" descr="A person running in the sun&#10;&#10;Description automatically generated">
            <a:extLst>
              <a:ext uri="{FF2B5EF4-FFF2-40B4-BE49-F238E27FC236}">
                <a16:creationId xmlns:a16="http://schemas.microsoft.com/office/drawing/2014/main" id="{C84AAC24-3F1F-45F7-1871-EE752E29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" y="918329"/>
            <a:ext cx="3902696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erson sleeping in bed&#10;&#10;Description automatically generated">
            <a:extLst>
              <a:ext uri="{FF2B5EF4-FFF2-40B4-BE49-F238E27FC236}">
                <a16:creationId xmlns:a16="http://schemas.microsoft.com/office/drawing/2014/main" id="{AB50E0E6-6046-5960-D005-85C31162D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7" y="918329"/>
            <a:ext cx="3685881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2EC2EE96-F5DC-BC39-0B64-3D18C1C5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041" y="3336432"/>
            <a:ext cx="2023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GOOD SLEEP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02D9B-D382-C283-8C7B-45E6CE1B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3" y="3329362"/>
            <a:ext cx="3084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REGULAR 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46C2-8BAA-1344-1A10-5B8E3539B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83" y="918329"/>
            <a:ext cx="3613606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DF37082-801B-F8DF-6544-F20A8D95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284" y="3302782"/>
            <a:ext cx="3717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SHOWER TWICE A DAY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1442F-0590-55AA-36A0-00BA3EFE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" y="3897531"/>
            <a:ext cx="3920479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B577C413-4D26-73DD-FD5B-D40D7A40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" y="630856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DAILY DRINKING WATER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0B9310-8DB5-D786-AAED-36454C0F0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71" y="3897531"/>
            <a:ext cx="3610467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7BBF6-65AB-B10D-9D6E-00CECA965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7" y="3897530"/>
            <a:ext cx="3613606" cy="2189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EC82E8CB-9895-B7B1-EB59-E1C5491C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57" y="630149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 EAT HEALTHY PROTEIN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F96E7A4-336D-EA39-DB53-D2B298BD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900" y="6270464"/>
            <a:ext cx="269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   CLEAN LIFE</a:t>
            </a:r>
          </a:p>
        </p:txBody>
      </p:sp>
    </p:spTree>
    <p:extLst>
      <p:ext uri="{BB962C8B-B14F-4D97-AF65-F5344CB8AC3E}">
        <p14:creationId xmlns:p14="http://schemas.microsoft.com/office/powerpoint/2010/main" val="4173271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Md.Sher Ali</dc:creator>
  <cp:lastModifiedBy>inagantichetan0@gmail.com</cp:lastModifiedBy>
  <cp:revision>2</cp:revision>
  <dcterms:created xsi:type="dcterms:W3CDTF">2024-09-18T08:08:07Z</dcterms:created>
  <dcterms:modified xsi:type="dcterms:W3CDTF">2024-10-19T05:44:34Z</dcterms:modified>
</cp:coreProperties>
</file>