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F5A2-E5E2-55EB-31C3-00EAFCCD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F7C4-FF01-C12E-DDF3-389C3523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CF6E-F72A-42BE-3D3F-AE76C71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B0FB-C96C-F32F-9910-43949035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5F62-5482-ADDF-4354-A0C92D48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6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B63A-A911-A2AC-6066-12DE2B1C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0E129-59B4-1534-03A6-B1817F52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F228-6F9B-E990-ADA3-3A9B514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30B8-BA08-DC7E-5D32-912685A6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C1B5-DC3E-78CA-9722-EFCC96CD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C71C9-8B20-1327-2AF3-3DA095AF8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B37AB-C79D-B087-156D-ADEC471E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81E6-3408-EA89-5562-72995DE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9271-E1FE-9E12-FB9A-2EFE4EFE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B82D-5ACB-EBE2-DA2B-EDA3ACA8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014C-F2C0-9E5A-478B-B106F95E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FC85-9BB8-2F1C-1061-938E2EF7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2302-4AC9-481D-DC53-43550645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AF6B-24DD-A8AA-8596-60BDD913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410E-DA45-6730-3457-3B21B378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8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35C-3BF5-1C7C-A9AF-FDA312B2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75F0-9F84-B9BD-6563-6BD4F22F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4B2F-B029-7F4C-3D7F-A892E81F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103E-67BD-4C01-832E-986A356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F1E2-7310-CB18-186D-9ED6F27B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DBB-428F-CF71-55A2-7C8E5996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7F11-66B8-0F02-F8FA-5056C43E0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13F7-4C0B-F87D-773B-E0FCED3D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6941-E1D2-F9CD-402B-91436998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67365-5D06-AC65-5DFE-5BB9520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4E98-DCE6-B6C3-2F21-67DD4E5F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6E1-3076-EB2C-11F0-58E2B403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73A8-83B0-0568-55EE-AA0111D1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11248-2562-E29F-17A2-FB8CD59FC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3973E-1A06-D3E9-B482-A98F0A67C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15161-811A-B82E-C7EF-10EF85C0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1C027-A40E-8252-6826-5D2EE01D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25ACF-7FA9-F636-A225-C58CC5A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25A3-4594-E891-54CF-A6F523F7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618-7D4E-7A8B-7023-CC3A58DC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73D1-E503-8CC0-A66C-4DCB6590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99299-BC0C-ED45-0DC3-51054AD4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EDA5-CCFC-FE1F-A952-D56C40DC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1DD5A-3F0A-F851-ED88-38AB4F0A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66790-2695-44F8-73B3-FFC7878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3300-297B-3B76-4041-7FB206F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5DA5-9CE5-2B80-6ED6-95C2782F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1170-24E6-51CD-FBDB-12DC251B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B1066-9227-D6C1-0491-B92AEB024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574E5-8CF6-E2DA-D4FA-F62F7717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5F44-F765-F75D-6C24-F50E426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CB87-3B17-29F6-725E-74E18202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3F39-1CCF-40E8-C3E4-17F4126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099E9-8D34-13B1-0DD3-702AA4053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F47D-C0CC-0356-02E7-2B21223B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7249-F1D3-9332-2732-D26B5866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60A28-1FC7-5915-E350-4FDEFFC7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4681-58F5-1F4F-0631-C7629511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D315B-A916-AEA5-C23C-1FB42836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A6EF-AF11-23EC-46FD-A3A37E09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3369-A460-0283-C01E-73AF77D17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B3AF6-AE5A-4EC4-AEB4-6F781A615CFD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6008-EFD7-AF0C-8DB0-CCBEEE87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1A4D-680C-984C-9168-EF84577DC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398B3-89EF-453D-BF6B-DA0DCDFA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1F64AC-9EF6-DE7C-D18A-D005D3B43712}"/>
              </a:ext>
            </a:extLst>
          </p:cNvPr>
          <p:cNvCxnSpPr>
            <a:cxnSpLocks/>
          </p:cNvCxnSpPr>
          <p:nvPr/>
        </p:nvCxnSpPr>
        <p:spPr>
          <a:xfrm>
            <a:off x="5342920" y="682543"/>
            <a:ext cx="9427" cy="254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3B298B-93FC-CD43-0095-2E47D43634B9}"/>
              </a:ext>
            </a:extLst>
          </p:cNvPr>
          <p:cNvSpPr/>
          <p:nvPr/>
        </p:nvSpPr>
        <p:spPr>
          <a:xfrm>
            <a:off x="3877065" y="1045484"/>
            <a:ext cx="2696053" cy="9898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SLOW DELIVERY SPEED</a:t>
            </a:r>
            <a:r>
              <a:rPr lang="en-IN" dirty="0"/>
              <a:t>,ETC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1432CB-118F-914A-4A70-1591670C334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73118" y="1540385"/>
            <a:ext cx="434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9697FD-15F8-4F97-8E78-75A5C650B9F9}"/>
              </a:ext>
            </a:extLst>
          </p:cNvPr>
          <p:cNvSpPr/>
          <p:nvPr/>
        </p:nvSpPr>
        <p:spPr>
          <a:xfrm>
            <a:off x="6994371" y="1051094"/>
            <a:ext cx="2432096" cy="11453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FUTURE 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DELIVERY TIME UNDER  30 MIN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25782-3549-9007-604E-C9B6E036B446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9426467" y="1598570"/>
            <a:ext cx="357071" cy="2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B82FC-4297-3638-64FF-286E89BFB441}"/>
              </a:ext>
            </a:extLst>
          </p:cNvPr>
          <p:cNvCxnSpPr>
            <a:cxnSpLocks/>
          </p:cNvCxnSpPr>
          <p:nvPr/>
        </p:nvCxnSpPr>
        <p:spPr>
          <a:xfrm>
            <a:off x="10959825" y="1875919"/>
            <a:ext cx="0" cy="79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DA84A-5F44-7684-DA5D-77736444BA40}"/>
              </a:ext>
            </a:extLst>
          </p:cNvPr>
          <p:cNvSpPr/>
          <p:nvPr/>
        </p:nvSpPr>
        <p:spPr>
          <a:xfrm>
            <a:off x="9783538" y="1073746"/>
            <a:ext cx="2337847" cy="104964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GAPS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Aptos Narrow" panose="020B0004020202020204" pitchFamily="34" charset="0"/>
              </a:rPr>
              <a:t>LACK OF PAYMENT FLEXIBILITY,ETC</a:t>
            </a:r>
            <a:endParaRPr lang="en-IN" sz="1600" dirty="0">
              <a:latin typeface="Aptos Narrow" panose="020B00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BCABD1-2E49-8D33-A112-9ECDAA60D0F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3492482" y="1528014"/>
            <a:ext cx="394457" cy="208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C3717-6C1F-14F6-01D9-5D0523B34554}"/>
              </a:ext>
            </a:extLst>
          </p:cNvPr>
          <p:cNvSpPr/>
          <p:nvPr/>
        </p:nvSpPr>
        <p:spPr>
          <a:xfrm>
            <a:off x="174235" y="889937"/>
            <a:ext cx="3318247" cy="16930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OPTIMIZE ROUTINE ALGORITHM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SCALE UP SERVER INFRASTRUCTURE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B9C119-6AC3-625E-DDDE-9A50333E7439}"/>
              </a:ext>
            </a:extLst>
          </p:cNvPr>
          <p:cNvCxnSpPr>
            <a:cxnSpLocks/>
          </p:cNvCxnSpPr>
          <p:nvPr/>
        </p:nvCxnSpPr>
        <p:spPr>
          <a:xfrm>
            <a:off x="1965270" y="2530241"/>
            <a:ext cx="0" cy="482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57CB4-4D62-F441-2F1F-03801F549C1C}"/>
              </a:ext>
            </a:extLst>
          </p:cNvPr>
          <p:cNvSpPr/>
          <p:nvPr/>
        </p:nvSpPr>
        <p:spPr>
          <a:xfrm>
            <a:off x="139223" y="3012770"/>
            <a:ext cx="3657026" cy="1809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IN" dirty="0"/>
              <a:t>IMPLEMENTATION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LONG-TERM SOLUTIONS FOCUS ON MACHINE LEARNING PERSONALIZATION&amp; STABILITY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12B2DF15-42D8-1144-13AA-3881FA74D8F0}"/>
              </a:ext>
            </a:extLst>
          </p:cNvPr>
          <p:cNvSpPr/>
          <p:nvPr/>
        </p:nvSpPr>
        <p:spPr>
          <a:xfrm>
            <a:off x="4131576" y="73916"/>
            <a:ext cx="2441542" cy="608627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55637B-5222-DC57-601E-239885DD8514}"/>
              </a:ext>
            </a:extLst>
          </p:cNvPr>
          <p:cNvSpPr/>
          <p:nvPr/>
        </p:nvSpPr>
        <p:spPr>
          <a:xfrm>
            <a:off x="8869140" y="2773838"/>
            <a:ext cx="3252245" cy="131032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CAUSE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APP DESIGN FLAWS CAUSES CRASHES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6986658-CE65-E051-487F-4732AD9C353A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2380011" y="4410440"/>
            <a:ext cx="1630838" cy="24553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384FCE7-8B9F-838F-BFF0-A491D17F94CF}"/>
              </a:ext>
            </a:extLst>
          </p:cNvPr>
          <p:cNvCxnSpPr>
            <a:stCxn id="55" idx="2"/>
          </p:cNvCxnSpPr>
          <p:nvPr/>
        </p:nvCxnSpPr>
        <p:spPr>
          <a:xfrm rot="5400000">
            <a:off x="8327248" y="3609443"/>
            <a:ext cx="1693297" cy="26427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7BD108E-7C56-0B4E-41CC-910CB4621408}"/>
              </a:ext>
            </a:extLst>
          </p:cNvPr>
          <p:cNvSpPr/>
          <p:nvPr/>
        </p:nvSpPr>
        <p:spPr>
          <a:xfrm>
            <a:off x="4296893" y="5127014"/>
            <a:ext cx="3555636" cy="13008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Aptos Narrow" panose="020B0004020202020204" pitchFamily="34" charset="0"/>
              </a:rPr>
              <a:t>MONITOR &amp; MEASURE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ptos Narrow" panose="020B0004020202020204" pitchFamily="34" charset="0"/>
              </a:rPr>
              <a:t>DELIVERY TIME REDUCTION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ptos Narrow" panose="020B0004020202020204" pitchFamily="34" charset="0"/>
              </a:rPr>
              <a:t>IMPROVED  APP RATINGS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ptos Narrow" panose="020B0004020202020204" pitchFamily="34" charset="0"/>
              </a:rPr>
              <a:t>HIGHER CUSTUMER SATISFACTION SCORES</a:t>
            </a:r>
            <a:endParaRPr lang="en-IN" dirty="0">
              <a:solidFill>
                <a:schemeClr val="bg2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BCCAE4-6B2D-AF65-F9E1-37233F91B064}"/>
              </a:ext>
            </a:extLst>
          </p:cNvPr>
          <p:cNvCxnSpPr>
            <a:stCxn id="62" idx="0"/>
          </p:cNvCxnSpPr>
          <p:nvPr/>
        </p:nvCxnSpPr>
        <p:spPr>
          <a:xfrm flipV="1">
            <a:off x="6074711" y="4675695"/>
            <a:ext cx="0" cy="45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6177C292-1873-9801-A0C0-0BC6B7F572BD}"/>
              </a:ext>
            </a:extLst>
          </p:cNvPr>
          <p:cNvSpPr/>
          <p:nvPr/>
        </p:nvSpPr>
        <p:spPr>
          <a:xfrm>
            <a:off x="4543933" y="3912126"/>
            <a:ext cx="3035572" cy="789168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2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Md.Sher Ali</dc:creator>
  <cp:lastModifiedBy>inagantichetan0@gmail.com</cp:lastModifiedBy>
  <cp:revision>2</cp:revision>
  <dcterms:created xsi:type="dcterms:W3CDTF">2024-09-18T20:15:30Z</dcterms:created>
  <dcterms:modified xsi:type="dcterms:W3CDTF">2024-09-19T06:34:41Z</dcterms:modified>
</cp:coreProperties>
</file>