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5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2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70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7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4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0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4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0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6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853FB6-E302-468F-9852-2A3831B787B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8783-73AF-4514-9ADF-352E1DFAD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A754F-2C97-9E47-62E5-5DB15AEA545A}"/>
              </a:ext>
            </a:extLst>
          </p:cNvPr>
          <p:cNvSpPr/>
          <p:nvPr/>
        </p:nvSpPr>
        <p:spPr>
          <a:xfrm>
            <a:off x="4069665" y="89451"/>
            <a:ext cx="3776869" cy="417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20F0502020204030204" pitchFamily="82" charset="0"/>
              </a:rPr>
              <a:t>E</a:t>
            </a:r>
            <a:r>
              <a:rPr lang="en-US" dirty="0">
                <a:latin typeface="Aptos Narrow" panose="020B0004020202020204" pitchFamily="34" charset="0"/>
              </a:rPr>
              <a:t>MPATHY PROCESS FLOW</a:t>
            </a:r>
            <a:endParaRPr lang="en-IN" dirty="0">
              <a:latin typeface="Algerian" panose="020F0502020204030204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5185D8-990E-3553-A7EC-AF62E52BD3EB}"/>
              </a:ext>
            </a:extLst>
          </p:cNvPr>
          <p:cNvSpPr/>
          <p:nvPr/>
        </p:nvSpPr>
        <p:spPr>
          <a:xfrm>
            <a:off x="4194318" y="641073"/>
            <a:ext cx="3597966" cy="41744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BANKING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340D00-3E22-B7D5-4910-61DEA8F75045}"/>
              </a:ext>
            </a:extLst>
          </p:cNvPr>
          <p:cNvSpPr/>
          <p:nvPr/>
        </p:nvSpPr>
        <p:spPr>
          <a:xfrm>
            <a:off x="4860643" y="1247360"/>
            <a:ext cx="1888434" cy="50689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FEA5C-02A0-6377-7222-52091AB83264}"/>
              </a:ext>
            </a:extLst>
          </p:cNvPr>
          <p:cNvSpPr/>
          <p:nvPr/>
        </p:nvSpPr>
        <p:spPr>
          <a:xfrm>
            <a:off x="4458107" y="2017643"/>
            <a:ext cx="2693505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USER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18375E-DB87-2995-8ECA-FD2E114DAD1D}"/>
              </a:ext>
            </a:extLst>
          </p:cNvPr>
          <p:cNvSpPr/>
          <p:nvPr/>
        </p:nvSpPr>
        <p:spPr>
          <a:xfrm>
            <a:off x="4666422" y="2703443"/>
            <a:ext cx="2395327" cy="4174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PERSONAS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0809B-0801-849E-A25E-2DD244302E59}"/>
              </a:ext>
            </a:extLst>
          </p:cNvPr>
          <p:cNvSpPr/>
          <p:nvPr/>
        </p:nvSpPr>
        <p:spPr>
          <a:xfrm>
            <a:off x="7461381" y="2017643"/>
            <a:ext cx="4157461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USER BEHAVIOUR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F6E115-7AD8-1B61-24EB-3158A23A470F}"/>
              </a:ext>
            </a:extLst>
          </p:cNvPr>
          <p:cNvSpPr/>
          <p:nvPr/>
        </p:nvSpPr>
        <p:spPr>
          <a:xfrm>
            <a:off x="7625391" y="2703443"/>
            <a:ext cx="3876255" cy="4174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COMMON FRUSTRATIONS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C5B922-E332-8C49-D978-3AC6688BEAB1}"/>
              </a:ext>
            </a:extLst>
          </p:cNvPr>
          <p:cNvSpPr/>
          <p:nvPr/>
        </p:nvSpPr>
        <p:spPr>
          <a:xfrm>
            <a:off x="675861" y="2017643"/>
            <a:ext cx="3531704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INSIGHTS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E4AF10-0254-71A9-480A-4813A8A8585E}"/>
              </a:ext>
            </a:extLst>
          </p:cNvPr>
          <p:cNvSpPr/>
          <p:nvPr/>
        </p:nvSpPr>
        <p:spPr>
          <a:xfrm>
            <a:off x="795137" y="2703443"/>
            <a:ext cx="3280736" cy="4174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INTERVIES,CHANNELS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B4B66-C6F8-3248-C5CA-535FA3F62CAF}"/>
              </a:ext>
            </a:extLst>
          </p:cNvPr>
          <p:cNvSpPr/>
          <p:nvPr/>
        </p:nvSpPr>
        <p:spPr>
          <a:xfrm>
            <a:off x="675860" y="3836504"/>
            <a:ext cx="3531704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EMOTIONS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DCF979-1049-50FF-7684-CE7995A1A8DA}"/>
              </a:ext>
            </a:extLst>
          </p:cNvPr>
          <p:cNvSpPr/>
          <p:nvPr/>
        </p:nvSpPr>
        <p:spPr>
          <a:xfrm>
            <a:off x="795137" y="4581939"/>
            <a:ext cx="3274528" cy="98397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USER EMOTIONS AT EVERY STAGE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6D1569-DDF5-57E1-0AE8-8C839689C512}"/>
              </a:ext>
            </a:extLst>
          </p:cNvPr>
          <p:cNvSpPr/>
          <p:nvPr/>
        </p:nvSpPr>
        <p:spPr>
          <a:xfrm>
            <a:off x="4511127" y="3836505"/>
            <a:ext cx="2693505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 PROBLEM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B4C772-120A-D8BF-82E5-3F805319EAFD}"/>
              </a:ext>
            </a:extLst>
          </p:cNvPr>
          <p:cNvSpPr/>
          <p:nvPr/>
        </p:nvSpPr>
        <p:spPr>
          <a:xfrm>
            <a:off x="4511126" y="4581938"/>
            <a:ext cx="2550617" cy="98397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FOCUSED PROBLEM STATEMENT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81659-2C6C-C233-D28A-ECA63682614E}"/>
              </a:ext>
            </a:extLst>
          </p:cNvPr>
          <p:cNvSpPr/>
          <p:nvPr/>
        </p:nvSpPr>
        <p:spPr>
          <a:xfrm>
            <a:off x="7508195" y="3836504"/>
            <a:ext cx="4110648" cy="4174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IDEATION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B58A8B-5108-0978-738A-8BE3B68E4A05}"/>
              </a:ext>
            </a:extLst>
          </p:cNvPr>
          <p:cNvSpPr/>
          <p:nvPr/>
        </p:nvSpPr>
        <p:spPr>
          <a:xfrm>
            <a:off x="7792284" y="4581938"/>
            <a:ext cx="3709360" cy="98397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SOLUTIONS BASED ON EMPATHY FINDINGS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3689F1-6D9F-027B-6B7D-48C954812089}"/>
              </a:ext>
            </a:extLst>
          </p:cNvPr>
          <p:cNvSpPr/>
          <p:nvPr/>
        </p:nvSpPr>
        <p:spPr>
          <a:xfrm>
            <a:off x="4860643" y="5923722"/>
            <a:ext cx="1888434" cy="47707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0C1867-8F16-20AC-0C18-F2C7938A6A3A}"/>
              </a:ext>
            </a:extLst>
          </p:cNvPr>
          <p:cNvSpPr txBox="1"/>
          <p:nvPr/>
        </p:nvSpPr>
        <p:spPr>
          <a:xfrm>
            <a:off x="304799" y="117693"/>
            <a:ext cx="1174432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1.Identify and Fix Any Product Let’s take an example of a mobile banking app. Users might be facing issues with the app's login process, such as frequent logouts or slow authentication.</a:t>
            </a:r>
          </a:p>
          <a:p>
            <a:r>
              <a:rPr lang="en-US" sz="2200" dirty="0"/>
              <a:t>2. Explore the Features of the Product : Login &amp; Authentication: Allows users to access their accounts . Account Management: Users can view balances, transfer money, and pay bills . Notifications: Alerts users to important account activity . Help &amp; Support: Provides troubleshooting for users facing issues.</a:t>
            </a:r>
          </a:p>
          <a:p>
            <a:r>
              <a:rPr lang="en-US" sz="2200" dirty="0"/>
              <a:t>3. Empathy Process Flow (Flowchart)Empathy Process for Fixing Login Issues in a Mobile Banking App  : User Research : Interview users who are facing login issues . Conduct surveys or gather feedback through support channels . User Pain Points : Identify frustrations like time delays during login, system errors, or complex multi-factor authentication . User Personas : Create personas of different users (e.g., elderly users, tech-savvy users, etc.) to understand how different users experience the login process . Analyze Emotions : Determine how users feel during each stage of the login (e.g., frustrated, confused, anxious).Identify User Needs : Quick access . Secure but easy-to-use authentication . Refine Problem Statement :“ How might we improve the login experience to make it more secure and user-friendly without frustrating users ?“ Empathy  Map : What users say, think, do, and feel </a:t>
            </a:r>
            <a:r>
              <a:rPr lang="en-US" sz="2400" dirty="0"/>
              <a:t>at each stage 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389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302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Md.Sher Ali</dc:creator>
  <cp:lastModifiedBy>inagantichetan0@gmail.com</cp:lastModifiedBy>
  <cp:revision>2</cp:revision>
  <dcterms:created xsi:type="dcterms:W3CDTF">2024-09-30T08:40:54Z</dcterms:created>
  <dcterms:modified xsi:type="dcterms:W3CDTF">2024-10-03T10:05:50Z</dcterms:modified>
</cp:coreProperties>
</file>