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E8B8E-E139-4060-9520-552802642120}" v="28" dt="2024-02-01T17:41:22.981"/>
    <p1510:client id="{534AFF2E-1958-4AC5-B6CD-781ED2092CDF}" v="2" dt="2024-02-01T18:29:55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nehalathareddy01@outlook.com" userId="ef76901121d2a4d7" providerId="LiveId" clId="{534AFF2E-1958-4AC5-B6CD-781ED2092CDF}"/>
    <pc:docChg chg="modSld">
      <pc:chgData name="snehalathareddy01@outlook.com" userId="ef76901121d2a4d7" providerId="LiveId" clId="{534AFF2E-1958-4AC5-B6CD-781ED2092CDF}" dt="2024-02-01T18:29:55.478" v="1"/>
      <pc:docMkLst>
        <pc:docMk/>
      </pc:docMkLst>
      <pc:sldChg chg="setBg">
        <pc:chgData name="snehalathareddy01@outlook.com" userId="ef76901121d2a4d7" providerId="LiveId" clId="{534AFF2E-1958-4AC5-B6CD-781ED2092CDF}" dt="2024-02-01T18:29:55.478" v="1"/>
        <pc:sldMkLst>
          <pc:docMk/>
          <pc:sldMk cId="3779443860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0C6F-3B8C-BA8A-5A9A-0CAD39DBF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FBA07-5C01-D86B-5AF9-04562B78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80042-19C4-8C5D-557A-B955DCC4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85D2-397F-475C-ABA4-49C0ECD70CDD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C011-637D-49C0-95AD-C3EC189E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679BF-4B95-EAE9-C1BB-9A94B3B5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77CF-A04E-405B-9A68-125A4B401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51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2B53-D977-D02D-70EE-4CAD6B8B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4AEC0-320F-9E50-C1F7-7C994B1A6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FAAC8-6C74-52BC-5C26-32636170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85D2-397F-475C-ABA4-49C0ECD70CDD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76177-4109-54EB-FF3D-2D8A8D01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F50E2-6904-7CBB-57EC-2D717B05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77CF-A04E-405B-9A68-125A4B401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907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27A8B-643C-D692-B7D3-70D62E9D6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C5F54-6FF7-DCD1-AFCD-A6F7A7BA0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3E2FD-AB1D-8E4E-72F8-E0FE0360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85D2-397F-475C-ABA4-49C0ECD70CDD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2E141-7847-0406-09F7-4E735A16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9FC00-63E6-B3D9-553A-66367A484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77CF-A04E-405B-9A68-125A4B401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27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2749-3B73-7766-34BA-7A82C3CD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7B715-B81D-2BFA-5E7E-874DB558D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3AC1F-3A6A-B306-13AA-2A37D2155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85D2-397F-475C-ABA4-49C0ECD70CDD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A335D-0DE9-5E0C-BA42-A30BFA6A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2C0C9-0544-372E-76EB-2C1B7437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77CF-A04E-405B-9A68-125A4B401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35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7FE8E-B7E8-801D-49BC-247202511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96B71-AA5A-1C7D-80BA-DDC231F81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E1E22-9B18-185B-8671-360E3ED9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85D2-397F-475C-ABA4-49C0ECD70CDD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5C984-57CF-09C8-6AD1-4A1B6112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7119F-D667-E289-BAC1-2E257D26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77CF-A04E-405B-9A68-125A4B401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50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DBD1-DA97-328E-8A85-D54DE593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9C369-209B-04DD-C544-35AD7E382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07059-28CB-9F24-8C4B-E9714B25B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E64C1-3ABE-E5D3-E9E0-6933B9DF7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85D2-397F-475C-ABA4-49C0ECD70CDD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6677C-D5A5-4FDE-8498-FCC8601C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319AB-AEFC-5473-B4C3-F7691E7D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77CF-A04E-405B-9A68-125A4B401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96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FECC7-6DB0-35DC-23A9-5459069CB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F4A3A-A31A-1AA0-9C7E-CD7C5CC77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8D653-3C08-38BF-1213-566C8529F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4D983-AC18-9EBE-C990-F50D6ECB5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63042-E4F7-87FE-804D-165D09DA4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E0EC40-30F8-00C2-B60B-6DB48F57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85D2-397F-475C-ABA4-49C0ECD70CDD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555AD-961F-9817-2607-EA3A226B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04384-8E43-C104-1F92-DED9B709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77CF-A04E-405B-9A68-125A4B401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58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45C5-E512-B390-CDA4-BF88E62A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63B08-9734-4985-20EE-7426B66BE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85D2-397F-475C-ABA4-49C0ECD70CDD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D6EF9-505E-10C6-7612-A1890981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C3676-577E-D5FC-4720-F54FA570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77CF-A04E-405B-9A68-125A4B401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94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3334B-6B06-E4AE-2E19-D14BC19E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85D2-397F-475C-ABA4-49C0ECD70CDD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D053CA-B724-F4AB-E8D4-9BC237BE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60E4B-1235-469B-2DAE-A8563637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77CF-A04E-405B-9A68-125A4B401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04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12D4-C1D4-5E4D-5497-99994529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2E5A2-2BF0-8CF0-0E7B-1F5B17B9A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2329B-F857-FD93-E973-8B307AEEF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CC156-0DCD-6783-9499-6EA170DE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85D2-397F-475C-ABA4-49C0ECD70CDD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9A3AA-C8DB-0603-F6EB-F6337BB7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1AF53-C74B-AB98-1B3A-FE7CA967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77CF-A04E-405B-9A68-125A4B401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5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3821-3FBB-DC4B-99D9-49932339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27373-5A45-D6D6-F8A7-479313382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CD07C-E367-EB75-A7AE-8FBA4456A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1183F-8B5E-AF56-29E5-F7509953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85D2-397F-475C-ABA4-49C0ECD70CDD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B8684-0886-F9C7-6F16-212A6F38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5B354-BE06-9122-1B25-745BB9D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77CF-A04E-405B-9A68-125A4B401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95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5DF81-1B66-1FBB-8ADF-9041BAE27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168B9-E2A3-E2FD-059A-E241C5C3D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BFD98-C302-7EF7-1FF6-ED12A6F23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585D2-397F-475C-ABA4-49C0ECD70CDD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19C9A-FE78-16FB-67C7-451F4189B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E4BE4-FEC5-F789-EA97-85FD7344F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A77CF-A04E-405B-9A68-125A4B401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60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F4B1-36F0-FD99-E330-81AF8918B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8683690" cy="2183363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City Information And Search System</a:t>
            </a:r>
            <a:br>
              <a:rPr lang="en-US" sz="6000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6AE74-AFF7-1116-1829-CD538B043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698" y="2015412"/>
            <a:ext cx="9582539" cy="3242389"/>
          </a:xfrm>
        </p:spPr>
        <p:txBody>
          <a:bodyPr>
            <a:no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By</a:t>
            </a:r>
          </a:p>
          <a:p>
            <a:r>
              <a:rPr lang="en-US" dirty="0" err="1">
                <a:latin typeface="Bahnschrift SemiCondensed" panose="020B0502040204020203" pitchFamily="34" charset="0"/>
              </a:rPr>
              <a:t>A.Keerthi</a:t>
            </a:r>
            <a:r>
              <a:rPr lang="en-US">
                <a:latin typeface="Bahnschrift SemiCondensed" panose="020B0502040204020203" pitchFamily="34" charset="0"/>
              </a:rPr>
              <a:t>             21J41A66D3</a:t>
            </a:r>
            <a:endParaRPr lang="en-US" dirty="0">
              <a:latin typeface="Bahnschrift SemiCondensed" panose="020B0502040204020203" pitchFamily="34" charset="0"/>
            </a:endParaRPr>
          </a:p>
          <a:p>
            <a:r>
              <a:rPr lang="en-US" dirty="0" err="1">
                <a:latin typeface="Bahnschrift SemiCondensed" panose="020B0502040204020203" pitchFamily="34" charset="0"/>
              </a:rPr>
              <a:t>B.Sreelekha</a:t>
            </a:r>
            <a:r>
              <a:rPr lang="en-US" dirty="0">
                <a:latin typeface="Bahnschrift SemiCondensed" panose="020B0502040204020203" pitchFamily="34" charset="0"/>
              </a:rPr>
              <a:t>         21J41A66D5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   </a:t>
            </a:r>
            <a:r>
              <a:rPr lang="en-US" dirty="0" err="1">
                <a:latin typeface="Bahnschrift SemiCondensed" panose="020B0502040204020203" pitchFamily="34" charset="0"/>
              </a:rPr>
              <a:t>G.Snehalatha</a:t>
            </a:r>
            <a:r>
              <a:rPr lang="en-US" dirty="0">
                <a:latin typeface="Bahnschrift SemiCondensed" panose="020B0502040204020203" pitchFamily="34" charset="0"/>
              </a:rPr>
              <a:t>          21J41A66E6</a:t>
            </a:r>
          </a:p>
          <a:p>
            <a:r>
              <a:rPr lang="en-US" dirty="0" err="1">
                <a:latin typeface="Bahnschrift SemiCondensed" panose="020B0502040204020203" pitchFamily="34" charset="0"/>
              </a:rPr>
              <a:t>Y.Goutham</a:t>
            </a:r>
            <a:r>
              <a:rPr lang="en-US" dirty="0">
                <a:latin typeface="Bahnschrift SemiCondensed" panose="020B0502040204020203" pitchFamily="34" charset="0"/>
              </a:rPr>
              <a:t>           21J41A66K4</a:t>
            </a:r>
          </a:p>
          <a:p>
            <a:endParaRPr lang="en-US" dirty="0">
              <a:latin typeface="Bahnschrift SemiCondensed" panose="020B0502040204020203" pitchFamily="34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Department of Computer Science Engineering(AIML)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MALLA REDDY ENGINEERING COLLEGE(AUTONOMOUS)</a:t>
            </a:r>
          </a:p>
          <a:p>
            <a:r>
              <a:rPr lang="en-US" dirty="0" err="1">
                <a:latin typeface="Baskerville Old Face" panose="02020602080505020303" pitchFamily="18" charset="0"/>
              </a:rPr>
              <a:t>Maisammaguda,Dulapally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60CD3-14A2-9B68-F039-A28C295A0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90" y="195943"/>
            <a:ext cx="1328161" cy="119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4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5259-33D0-A93F-B0DC-ECCCAE39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79BD0-C3CE-F9A2-578D-EA88545C5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48639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43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 Technologies</a:t>
            </a:r>
            <a:endParaRPr lang="en-IN" sz="43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sz="43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 Complete Reference</a:t>
            </a:r>
            <a:endParaRPr lang="en-IN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sz="43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 Script Programming by Yehuda </a:t>
            </a:r>
            <a:r>
              <a:rPr lang="en-US" sz="4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Shiran</a:t>
            </a:r>
            <a:endParaRPr lang="en-IN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sz="43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Mastering JAVA Security</a:t>
            </a:r>
            <a:endParaRPr lang="en-IN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sz="43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JAVA2 Networking by </a:t>
            </a:r>
            <a:r>
              <a:rPr lang="en-US" sz="4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Pistoria</a:t>
            </a:r>
            <a:endParaRPr lang="en-IN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sz="43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 Security by </a:t>
            </a:r>
            <a:r>
              <a:rPr lang="en-US" sz="4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Scotl</a:t>
            </a:r>
            <a:r>
              <a:rPr lang="en-US" sz="43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oaks</a:t>
            </a:r>
            <a:endParaRPr lang="en-IN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sz="43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Head First EJB Sierra Bates</a:t>
            </a:r>
            <a:endParaRPr lang="en-IN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sz="43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J2EE Professional by Shadab </a:t>
            </a:r>
            <a:r>
              <a:rPr lang="en-US" sz="4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siddiqui</a:t>
            </a:r>
            <a:endParaRPr lang="en-IN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sz="43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 server pages by Larne </a:t>
            </a:r>
            <a:r>
              <a:rPr lang="en-US" sz="4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Pekowsley</a:t>
            </a:r>
            <a:endParaRPr lang="en-IN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sz="43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 Server pages by Nick Todd</a:t>
            </a:r>
            <a:endParaRPr lang="en-IN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43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HTML</a:t>
            </a:r>
            <a:endParaRPr lang="en-IN" sz="43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sz="43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HTML Black Book by </a:t>
            </a:r>
            <a:r>
              <a:rPr lang="en-US" sz="43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Holzner</a:t>
            </a:r>
            <a:endParaRPr lang="en-IN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43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JDBC</a:t>
            </a:r>
            <a:endParaRPr lang="en-IN" sz="43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sz="43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 Database Programming with JDBC by Patel moss.</a:t>
            </a:r>
            <a:endParaRPr lang="en-IN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43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Software Engineering by Roger Pressman</a:t>
            </a:r>
            <a:r>
              <a:rPr lang="en-US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4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10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ank You slide template vector for business presentation | premium image  by rawpixel.com / Sasi | Slides for ppt, Business presentation, Thank you  template">
            <a:extLst>
              <a:ext uri="{FF2B5EF4-FFF2-40B4-BE49-F238E27FC236}">
                <a16:creationId xmlns:a16="http://schemas.microsoft.com/office/drawing/2014/main" id="{6BA9D286-C6D9-CDF3-84AB-32F5D5201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106" y="737118"/>
            <a:ext cx="8164286" cy="482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52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8E3E-8205-BA8C-65B3-0F1CBC73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Contents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AE6BC-4106-524C-2700-1FCBE78AA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Benefits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Users Review and Ratings</a:t>
            </a:r>
          </a:p>
          <a:p>
            <a:r>
              <a:rPr lang="en-US" dirty="0"/>
              <a:t>Privacy and Data Security</a:t>
            </a:r>
          </a:p>
          <a:p>
            <a:r>
              <a:rPr lang="en-US" dirty="0"/>
              <a:t>Future Developments and Innovations</a:t>
            </a:r>
          </a:p>
          <a:p>
            <a:r>
              <a:rPr lang="en-US" dirty="0"/>
              <a:t>Software Environment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2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803E-B9BB-992B-ED70-91F5A892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7020E-3CC2-79B7-583D-01C86BFEF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city information and search system is a digital platform that provides comprehensive and up-to-date information about cities.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system helps users find relevant information about various aspects of a city, including attractions, events, transportation, and more.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allows users to search for specific information, making it easier to navigate and explore a city.</a:t>
            </a:r>
          </a:p>
        </p:txBody>
      </p:sp>
    </p:spTree>
    <p:extLst>
      <p:ext uri="{BB962C8B-B14F-4D97-AF65-F5344CB8AC3E}">
        <p14:creationId xmlns:p14="http://schemas.microsoft.com/office/powerpoint/2010/main" val="63688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A47EE-6D92-136D-65DE-19576549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2" y="550506"/>
            <a:ext cx="4286833" cy="86774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Benefits :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7525F-1952-7B6F-DA40-C7773A5D1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5192" y="1744824"/>
            <a:ext cx="4286833" cy="412416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The city information and search system saves time and effort by providing all the necessary information in one 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It helps users make informed decisions when planning a visit or moving to a new 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The system enhances user experience by providing personalized recommendations based on individual preferences and interests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1026" name="Picture 2" descr="What is a Smart City? Definition from WhatIs.com.">
            <a:extLst>
              <a:ext uri="{FF2B5EF4-FFF2-40B4-BE49-F238E27FC236}">
                <a16:creationId xmlns:a16="http://schemas.microsoft.com/office/drawing/2014/main" id="{5C0B3ED5-FD62-3CEC-E0DB-72EA2E272B80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1" r="4091"/>
          <a:stretch>
            <a:fillRect/>
          </a:stretch>
        </p:blipFill>
        <p:spPr bwMode="auto">
          <a:xfrm>
            <a:off x="5145866" y="466530"/>
            <a:ext cx="6172200" cy="596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14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31AF-D703-4A2A-7E0C-742C0592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363894"/>
            <a:ext cx="4174865" cy="95172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Features : 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76AA7-3198-F645-0EA6-10E5CA8B3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1688841"/>
            <a:ext cx="4174866" cy="4172209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The system includes a search function that allows users to look for specific information, such as restaurants, hotels, or tourist attractions.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It offers detailed information about each point of interest, including opening hours, ratings, and 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The system provides real-time updates on events, traffic, and public transportation, ensuring users have the latest information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10" name="Picture 10" descr="Asean cities to 'GET SMART'">
            <a:extLst>
              <a:ext uri="{FF2B5EF4-FFF2-40B4-BE49-F238E27FC236}">
                <a16:creationId xmlns:a16="http://schemas.microsoft.com/office/drawing/2014/main" id="{9B9EF9EC-CC9B-A66D-6390-3593A383154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7" r="15727"/>
          <a:stretch>
            <a:fillRect/>
          </a:stretch>
        </p:blipFill>
        <p:spPr bwMode="auto">
          <a:xfrm>
            <a:off x="5183188" y="987425"/>
            <a:ext cx="617220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74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1DB3-7A53-434C-5D29-7F92E73F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6" y="457200"/>
            <a:ext cx="4240180" cy="100770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Reviews and Ratings: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E579B-2B2C-0018-B997-5DC48F7CA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1846" y="1875453"/>
            <a:ext cx="4240180" cy="399353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The system encourages user engagement by allowing users to leave reviews and ratings for places they have visited.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User reviews provide valuable insights and. recommendations for other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The rating system helps users make quick decisions based on the overall reputation of a place.</a:t>
            </a:r>
            <a:endParaRPr lang="en-IN" sz="2000" dirty="0">
              <a:latin typeface="Aptos" panose="020B0004020202020204" pitchFamily="34" charset="0"/>
            </a:endParaRPr>
          </a:p>
        </p:txBody>
      </p:sp>
      <p:pic>
        <p:nvPicPr>
          <p:cNvPr id="5" name="Image 0">
            <a:extLst>
              <a:ext uri="{FF2B5EF4-FFF2-40B4-BE49-F238E27FC236}">
                <a16:creationId xmlns:a16="http://schemas.microsoft.com/office/drawing/2014/main" id="{BC8E41B3-40CD-28F3-B006-D22951996F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259" r="825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2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38D1-7C12-9FF0-DC75-8F4E89E00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70" y="457200"/>
            <a:ext cx="4324155" cy="92373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Privacy and Data Security: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5F0E4-A751-9B56-C7A2-652A4220E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870" y="1716833"/>
            <a:ext cx="4324156" cy="415215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ptos" panose="020B0004020202020204" pitchFamily="34" charset="0"/>
                <a:ea typeface="Optima" pitchFamily="34" charset="-122"/>
                <a:cs typeface="Optima" pitchFamily="34" charset="-120"/>
              </a:rPr>
              <a:t>The city information and search system prioritizes user privacy and data security.</a:t>
            </a:r>
            <a:endParaRPr lang="en-US" sz="2000" dirty="0">
              <a:latin typeface="Aptos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ptos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ptos" panose="020B0004020202020204" pitchFamily="34" charset="0"/>
                <a:ea typeface="Optima" pitchFamily="34" charset="-122"/>
                <a:cs typeface="Optima" pitchFamily="34" charset="-120"/>
              </a:rPr>
              <a:t>User data is protected through advanced encryption and secure data storage practices.</a:t>
            </a:r>
            <a:endParaRPr lang="en-US" sz="2000" dirty="0">
              <a:latin typeface="Aptos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ptos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ptos" panose="020B0004020202020204" pitchFamily="34" charset="0"/>
                <a:ea typeface="Optima" pitchFamily="34" charset="-122"/>
                <a:cs typeface="Optima" pitchFamily="34" charset="-120"/>
              </a:rPr>
              <a:t>The system adheres to privacy regulations and obtains user consent for data collection and usage.</a:t>
            </a:r>
            <a:endParaRPr lang="en-US" sz="2000" dirty="0">
              <a:latin typeface="Aptos" panose="020B0004020202020204" pitchFamily="34" charset="0"/>
            </a:endParaRPr>
          </a:p>
        </p:txBody>
      </p:sp>
      <p:pic>
        <p:nvPicPr>
          <p:cNvPr id="5" name="Image 0">
            <a:extLst>
              <a:ext uri="{FF2B5EF4-FFF2-40B4-BE49-F238E27FC236}">
                <a16:creationId xmlns:a16="http://schemas.microsoft.com/office/drawing/2014/main" id="{1BDA00F8-13E2-8954-26F1-4B3FF351B5F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008" r="1600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F2E6D-7B34-09DD-93A5-A87AF2FA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Future Developments and Innovations: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396A0-0084-A725-3159-5DEEC5B5B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Bahnschrift Light" panose="020B0502040204020203" pitchFamily="34" charset="0"/>
                <a:ea typeface="Optima" pitchFamily="34" charset="-122"/>
                <a:cs typeface="Optima" pitchFamily="34" charset="-120"/>
              </a:rPr>
              <a:t>The city information and search system constantly evolves to incorporate new technologies and features.</a:t>
            </a:r>
            <a:endParaRPr lang="en-US" dirty="0">
              <a:latin typeface="Bahnschrift Light" panose="020B0502040204020203" pitchFamily="34" charset="0"/>
            </a:endParaRPr>
          </a:p>
          <a:p>
            <a:endParaRPr lang="en-US" dirty="0">
              <a:latin typeface="Bahnschrift Light" panose="020B0502040204020203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Bahnschrift Light" panose="020B0502040204020203" pitchFamily="34" charset="0"/>
                <a:ea typeface="Optima" pitchFamily="34" charset="-122"/>
                <a:cs typeface="Optima" pitchFamily="34" charset="-120"/>
              </a:rPr>
              <a:t>Future developments may include augmented reality (AR) integration for enhanced exploration and navigation.</a:t>
            </a:r>
            <a:endParaRPr lang="en-US" dirty="0">
              <a:latin typeface="Bahnschrift Light" panose="020B0502040204020203" pitchFamily="34" charset="0"/>
            </a:endParaRPr>
          </a:p>
          <a:p>
            <a:endParaRPr lang="en-US" dirty="0">
              <a:latin typeface="Bahnschrift Light" panose="020B0502040204020203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Bahnschrift Light" panose="020B0502040204020203" pitchFamily="34" charset="0"/>
                <a:ea typeface="Optima" pitchFamily="34" charset="-122"/>
                <a:cs typeface="Optima" pitchFamily="34" charset="-120"/>
              </a:rPr>
              <a:t>The system may also incorporate machine learning algorithms to provide more personalized recommendations.</a:t>
            </a:r>
            <a:endParaRPr lang="en-US" dirty="0">
              <a:latin typeface="Bahnschrift Light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47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0756-8EB6-E7D7-824A-29618CE7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4AF45-FA5C-034C-82E3-B4759AFE5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City information and search systems have revolutionized the way we explore and interact with cities.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systems empower users with comprehensive information, personalized recommendations, and efficient navigation.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leveraging technology, city information and search systems contribute to creating better-informed and enjoyable urban experiences.</a:t>
            </a:r>
            <a:endParaRPr 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2291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518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Aptos</vt:lpstr>
      <vt:lpstr>Arial</vt:lpstr>
      <vt:lpstr>Bahnschrift</vt:lpstr>
      <vt:lpstr>Bahnschrift Light</vt:lpstr>
      <vt:lpstr>Bahnschrift SemiCondensed</vt:lpstr>
      <vt:lpstr>Baskerville Old Face</vt:lpstr>
      <vt:lpstr>Calibri</vt:lpstr>
      <vt:lpstr>Calibri Light</vt:lpstr>
      <vt:lpstr>Optima</vt:lpstr>
      <vt:lpstr>Times New Roman</vt:lpstr>
      <vt:lpstr>Office Theme</vt:lpstr>
      <vt:lpstr>City Information And Search System </vt:lpstr>
      <vt:lpstr>                      Contents</vt:lpstr>
      <vt:lpstr>Introduction :</vt:lpstr>
      <vt:lpstr>Benefits :</vt:lpstr>
      <vt:lpstr>Features : </vt:lpstr>
      <vt:lpstr>User Reviews and Ratings:</vt:lpstr>
      <vt:lpstr>Privacy and Data Security:</vt:lpstr>
      <vt:lpstr>Future Developments and Innovations:</vt:lpstr>
      <vt:lpstr>Conclusion: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Information And Search System</dc:title>
  <dc:creator>snehalathareddy01@outlook.com</dc:creator>
  <cp:lastModifiedBy>snehalathareddy01@outlook.com</cp:lastModifiedBy>
  <cp:revision>3</cp:revision>
  <dcterms:created xsi:type="dcterms:W3CDTF">2024-02-01T16:48:52Z</dcterms:created>
  <dcterms:modified xsi:type="dcterms:W3CDTF">2024-02-01T18:30:03Z</dcterms:modified>
</cp:coreProperties>
</file>