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90"/>
  </p:notesMasterIdLst>
  <p:handoutMasterIdLst>
    <p:handoutMasterId r:id="rId91"/>
  </p:handoutMasterIdLst>
  <p:sldIdLst>
    <p:sldId id="320" r:id="rId2"/>
    <p:sldId id="679" r:id="rId3"/>
    <p:sldId id="678" r:id="rId4"/>
    <p:sldId id="463" r:id="rId5"/>
    <p:sldId id="464" r:id="rId6"/>
    <p:sldId id="375" r:id="rId7"/>
    <p:sldId id="355" r:id="rId8"/>
    <p:sldId id="357" r:id="rId9"/>
    <p:sldId id="358" r:id="rId10"/>
    <p:sldId id="421" r:id="rId11"/>
    <p:sldId id="361" r:id="rId12"/>
    <p:sldId id="365" r:id="rId13"/>
    <p:sldId id="376" r:id="rId14"/>
    <p:sldId id="377" r:id="rId15"/>
    <p:sldId id="378" r:id="rId16"/>
    <p:sldId id="379" r:id="rId17"/>
    <p:sldId id="380" r:id="rId18"/>
    <p:sldId id="382" r:id="rId19"/>
    <p:sldId id="384" r:id="rId20"/>
    <p:sldId id="385" r:id="rId21"/>
    <p:sldId id="651" r:id="rId22"/>
    <p:sldId id="652" r:id="rId23"/>
    <p:sldId id="653" r:id="rId24"/>
    <p:sldId id="621" r:id="rId25"/>
    <p:sldId id="619" r:id="rId26"/>
    <p:sldId id="618" r:id="rId27"/>
    <p:sldId id="388" r:id="rId28"/>
    <p:sldId id="392" r:id="rId29"/>
    <p:sldId id="393" r:id="rId30"/>
    <p:sldId id="394" r:id="rId31"/>
    <p:sldId id="395" r:id="rId32"/>
    <p:sldId id="396" r:id="rId33"/>
    <p:sldId id="397" r:id="rId34"/>
    <p:sldId id="399" r:id="rId35"/>
    <p:sldId id="425" r:id="rId36"/>
    <p:sldId id="485" r:id="rId37"/>
    <p:sldId id="403" r:id="rId38"/>
    <p:sldId id="404" r:id="rId39"/>
    <p:sldId id="406" r:id="rId40"/>
    <p:sldId id="631" r:id="rId41"/>
    <p:sldId id="632" r:id="rId42"/>
    <p:sldId id="409" r:id="rId43"/>
    <p:sldId id="411" r:id="rId44"/>
    <p:sldId id="477" r:id="rId45"/>
    <p:sldId id="416" r:id="rId46"/>
    <p:sldId id="417" r:id="rId47"/>
    <p:sldId id="419" r:id="rId48"/>
    <p:sldId id="654" r:id="rId49"/>
    <p:sldId id="633" r:id="rId50"/>
    <p:sldId id="671" r:id="rId51"/>
    <p:sldId id="672" r:id="rId52"/>
    <p:sldId id="634" r:id="rId53"/>
    <p:sldId id="655" r:id="rId54"/>
    <p:sldId id="656" r:id="rId55"/>
    <p:sldId id="657" r:id="rId56"/>
    <p:sldId id="658" r:id="rId57"/>
    <p:sldId id="659" r:id="rId58"/>
    <p:sldId id="660" r:id="rId59"/>
    <p:sldId id="661" r:id="rId60"/>
    <p:sldId id="662" r:id="rId61"/>
    <p:sldId id="663" r:id="rId62"/>
    <p:sldId id="664" r:id="rId63"/>
    <p:sldId id="666" r:id="rId64"/>
    <p:sldId id="667" r:id="rId65"/>
    <p:sldId id="668" r:id="rId66"/>
    <p:sldId id="669" r:id="rId67"/>
    <p:sldId id="670" r:id="rId68"/>
    <p:sldId id="673" r:id="rId69"/>
    <p:sldId id="674" r:id="rId70"/>
    <p:sldId id="675" r:id="rId71"/>
    <p:sldId id="676" r:id="rId72"/>
    <p:sldId id="677" r:id="rId73"/>
    <p:sldId id="636" r:id="rId74"/>
    <p:sldId id="637" r:id="rId75"/>
    <p:sldId id="638" r:id="rId76"/>
    <p:sldId id="680" r:id="rId77"/>
    <p:sldId id="639" r:id="rId78"/>
    <p:sldId id="640" r:id="rId79"/>
    <p:sldId id="641" r:id="rId80"/>
    <p:sldId id="642" r:id="rId81"/>
    <p:sldId id="643" r:id="rId82"/>
    <p:sldId id="644" r:id="rId83"/>
    <p:sldId id="645" r:id="rId84"/>
    <p:sldId id="646" r:id="rId85"/>
    <p:sldId id="647" r:id="rId86"/>
    <p:sldId id="648" r:id="rId87"/>
    <p:sldId id="649" r:id="rId88"/>
    <p:sldId id="650" r:id="rId89"/>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6AF2E"/>
    <a:srgbClr val="EBFFD2"/>
    <a:srgbClr val="A4F6F0"/>
    <a:srgbClr val="E8FFC8"/>
    <a:srgbClr val="FAF7C8"/>
    <a:srgbClr val="FAF8C8"/>
    <a:srgbClr val="F5FFC2"/>
    <a:srgbClr val="EBFFDC"/>
    <a:srgbClr val="FAF8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660" autoAdjust="0"/>
  </p:normalViewPr>
  <p:slideViewPr>
    <p:cSldViewPr>
      <p:cViewPr varScale="1">
        <p:scale>
          <a:sx n="70" d="100"/>
          <a:sy n="70" d="100"/>
        </p:scale>
        <p:origin x="1290"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50" y="72"/>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1.xml"/><Relationship Id="rId18" Type="http://schemas.openxmlformats.org/officeDocument/2006/relationships/slide" Target="slides/slide29.xml"/><Relationship Id="rId26" Type="http://schemas.openxmlformats.org/officeDocument/2006/relationships/slide" Target="slides/slide45.xml"/><Relationship Id="rId3" Type="http://schemas.openxmlformats.org/officeDocument/2006/relationships/slide" Target="slides/slide6.xml"/><Relationship Id="rId21" Type="http://schemas.openxmlformats.org/officeDocument/2006/relationships/slide" Target="slides/slide36.xml"/><Relationship Id="rId34" Type="http://schemas.openxmlformats.org/officeDocument/2006/relationships/slide" Target="slides/slide62.xml"/><Relationship Id="rId7" Type="http://schemas.openxmlformats.org/officeDocument/2006/relationships/slide" Target="slides/slide14.xml"/><Relationship Id="rId12" Type="http://schemas.openxmlformats.org/officeDocument/2006/relationships/slide" Target="slides/slide20.xml"/><Relationship Id="rId17" Type="http://schemas.openxmlformats.org/officeDocument/2006/relationships/slide" Target="slides/slide28.xml"/><Relationship Id="rId25" Type="http://schemas.openxmlformats.org/officeDocument/2006/relationships/slide" Target="slides/slide41.xml"/><Relationship Id="rId33" Type="http://schemas.openxmlformats.org/officeDocument/2006/relationships/slide" Target="slides/slide61.xml"/><Relationship Id="rId2" Type="http://schemas.openxmlformats.org/officeDocument/2006/relationships/slide" Target="slides/slide5.xml"/><Relationship Id="rId16" Type="http://schemas.openxmlformats.org/officeDocument/2006/relationships/slide" Target="slides/slide27.xml"/><Relationship Id="rId20" Type="http://schemas.openxmlformats.org/officeDocument/2006/relationships/slide" Target="slides/slide31.xml"/><Relationship Id="rId29" Type="http://schemas.openxmlformats.org/officeDocument/2006/relationships/slide" Target="slides/slide54.xml"/><Relationship Id="rId1" Type="http://schemas.openxmlformats.org/officeDocument/2006/relationships/slide" Target="slides/slide4.xml"/><Relationship Id="rId6" Type="http://schemas.openxmlformats.org/officeDocument/2006/relationships/slide" Target="slides/slide13.xml"/><Relationship Id="rId11" Type="http://schemas.openxmlformats.org/officeDocument/2006/relationships/slide" Target="slides/slide19.xml"/><Relationship Id="rId24" Type="http://schemas.openxmlformats.org/officeDocument/2006/relationships/slide" Target="slides/slide40.xml"/><Relationship Id="rId32" Type="http://schemas.openxmlformats.org/officeDocument/2006/relationships/slide" Target="slides/slide60.xml"/><Relationship Id="rId5" Type="http://schemas.openxmlformats.org/officeDocument/2006/relationships/slide" Target="slides/slide12.xml"/><Relationship Id="rId15" Type="http://schemas.openxmlformats.org/officeDocument/2006/relationships/slide" Target="slides/slide26.xml"/><Relationship Id="rId23" Type="http://schemas.openxmlformats.org/officeDocument/2006/relationships/slide" Target="slides/slide39.xml"/><Relationship Id="rId28" Type="http://schemas.openxmlformats.org/officeDocument/2006/relationships/slide" Target="slides/slide47.xml"/><Relationship Id="rId10" Type="http://schemas.openxmlformats.org/officeDocument/2006/relationships/slide" Target="slides/slide18.xml"/><Relationship Id="rId19" Type="http://schemas.openxmlformats.org/officeDocument/2006/relationships/slide" Target="slides/slide30.xml"/><Relationship Id="rId31" Type="http://schemas.openxmlformats.org/officeDocument/2006/relationships/slide" Target="slides/slide57.xml"/><Relationship Id="rId4" Type="http://schemas.openxmlformats.org/officeDocument/2006/relationships/slide" Target="slides/slide11.xml"/><Relationship Id="rId9" Type="http://schemas.openxmlformats.org/officeDocument/2006/relationships/slide" Target="slides/slide16.xml"/><Relationship Id="rId14" Type="http://schemas.openxmlformats.org/officeDocument/2006/relationships/slide" Target="slides/slide25.xml"/><Relationship Id="rId22" Type="http://schemas.openxmlformats.org/officeDocument/2006/relationships/slide" Target="slides/slide37.xml"/><Relationship Id="rId27" Type="http://schemas.openxmlformats.org/officeDocument/2006/relationships/slide" Target="slides/slide46.xml"/><Relationship Id="rId30" Type="http://schemas.openxmlformats.org/officeDocument/2006/relationships/slide" Target="slides/slide55.xml"/><Relationship Id="rId35"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1/27/2020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p14="http://schemas.microsoft.com/office/powerpoint/2010/main" val="2651630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1/27/2020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p14="http://schemas.microsoft.com/office/powerpoint/2010/main" val="10972034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p:spPr>
        <p:txBody>
          <a:bodyPr/>
          <a:lstStyle/>
          <a:p>
            <a:r>
              <a:rPr lang="en-US" dirty="0" smtClean="0"/>
              <a:t>*</a:t>
            </a:r>
          </a:p>
        </p:txBody>
      </p:sp>
      <p:sp>
        <p:nvSpPr>
          <p:cNvPr id="81923" name="Rectangle 3"/>
          <p:cNvSpPr>
            <a:spLocks noGrp="1" noChangeArrowheads="1"/>
          </p:cNvSpPr>
          <p:nvPr>
            <p:ph type="dt" sz="quarter" idx="1"/>
          </p:nvPr>
        </p:nvSpPr>
        <p:spPr>
          <a:noFill/>
        </p:spPr>
        <p:txBody>
          <a:bodyPr/>
          <a:lstStyle/>
          <a:p>
            <a:r>
              <a:rPr lang="en-US" dirty="0" smtClean="0"/>
              <a:t>07/16/96</a:t>
            </a:r>
          </a:p>
        </p:txBody>
      </p:sp>
      <p:sp>
        <p:nvSpPr>
          <p:cNvPr id="81924"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81925" name="Rectangle 7"/>
          <p:cNvSpPr>
            <a:spLocks noGrp="1" noChangeArrowheads="1"/>
          </p:cNvSpPr>
          <p:nvPr>
            <p:ph type="sldNum" sz="quarter" idx="5"/>
          </p:nvPr>
        </p:nvSpPr>
        <p:spPr>
          <a:noFill/>
        </p:spPr>
        <p:txBody>
          <a:bodyPr/>
          <a:lstStyle/>
          <a:p>
            <a:fld id="{AB530D42-14E7-4D51-A28E-19F625F23506}" type="slidenum">
              <a:rPr lang="en-US" smtClean="0"/>
              <a:pPr/>
              <a:t>4</a:t>
            </a:fld>
            <a:r>
              <a:rPr lang="en-US" dirty="0" smtClean="0"/>
              <a:t>##</a:t>
            </a:r>
          </a:p>
        </p:txBody>
      </p:sp>
      <p:sp>
        <p:nvSpPr>
          <p:cNvPr id="81926" name="Rectangle 2"/>
          <p:cNvSpPr>
            <a:spLocks noGrp="1" noRot="1" noChangeAspect="1" noChangeArrowheads="1" noTextEdit="1"/>
          </p:cNvSpPr>
          <p:nvPr>
            <p:ph type="sldImg"/>
          </p:nvPr>
        </p:nvSpPr>
        <p:spPr>
          <a:ln/>
        </p:spPr>
      </p:sp>
      <p:sp>
        <p:nvSpPr>
          <p:cNvPr id="81927"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4219955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a:noFill/>
        </p:spPr>
        <p:txBody>
          <a:bodyPr/>
          <a:lstStyle/>
          <a:p>
            <a:r>
              <a:rPr lang="en-US" dirty="0" smtClean="0"/>
              <a:t>*</a:t>
            </a:r>
          </a:p>
        </p:txBody>
      </p:sp>
      <p:sp>
        <p:nvSpPr>
          <p:cNvPr id="102403" name="Rectangle 3"/>
          <p:cNvSpPr>
            <a:spLocks noGrp="1" noChangeArrowheads="1"/>
          </p:cNvSpPr>
          <p:nvPr>
            <p:ph type="dt" sz="quarter" idx="1"/>
          </p:nvPr>
        </p:nvSpPr>
        <p:spPr>
          <a:noFill/>
        </p:spPr>
        <p:txBody>
          <a:bodyPr/>
          <a:lstStyle/>
          <a:p>
            <a:r>
              <a:rPr lang="en-US" dirty="0" smtClean="0"/>
              <a:t>07/16/96</a:t>
            </a:r>
          </a:p>
        </p:txBody>
      </p:sp>
      <p:sp>
        <p:nvSpPr>
          <p:cNvPr id="102404"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02405" name="Rectangle 7"/>
          <p:cNvSpPr>
            <a:spLocks noGrp="1" noChangeArrowheads="1"/>
          </p:cNvSpPr>
          <p:nvPr>
            <p:ph type="sldNum" sz="quarter" idx="5"/>
          </p:nvPr>
        </p:nvSpPr>
        <p:spPr>
          <a:noFill/>
        </p:spPr>
        <p:txBody>
          <a:bodyPr/>
          <a:lstStyle/>
          <a:p>
            <a:fld id="{09A51349-9DF7-4E6A-8600-A2F1DA387C55}" type="slidenum">
              <a:rPr lang="en-US" smtClean="0"/>
              <a:pPr/>
              <a:t>14</a:t>
            </a:fld>
            <a:r>
              <a:rPr lang="en-US" dirty="0" smtClean="0"/>
              <a:t>##</a:t>
            </a:r>
          </a:p>
        </p:txBody>
      </p:sp>
      <p:sp>
        <p:nvSpPr>
          <p:cNvPr id="102406" name="Rectangle 2"/>
          <p:cNvSpPr>
            <a:spLocks noGrp="1" noRot="1" noChangeAspect="1" noChangeArrowheads="1" noTextEdit="1"/>
          </p:cNvSpPr>
          <p:nvPr>
            <p:ph type="sldImg"/>
          </p:nvPr>
        </p:nvSpPr>
        <p:spPr>
          <a:ln/>
        </p:spPr>
      </p:sp>
      <p:sp>
        <p:nvSpPr>
          <p:cNvPr id="102407" name="Rectangle 3"/>
          <p:cNvSpPr>
            <a:spLocks noGrp="1" noChangeArrowheads="1"/>
          </p:cNvSpPr>
          <p:nvPr>
            <p:ph type="body" idx="1"/>
          </p:nvPr>
        </p:nvSpPr>
        <p:spPr>
          <a:xfrm>
            <a:off x="687874" y="4415321"/>
            <a:ext cx="5506066" cy="4183164"/>
          </a:xfrm>
          <a:noFill/>
          <a:ln/>
        </p:spPr>
        <p:txBody>
          <a:bodyPr/>
          <a:lstStyle/>
          <a:p>
            <a:pPr eaLnBrk="1" hangingPunct="1"/>
            <a:endParaRPr lang="bg-BG" dirty="0" smtClean="0"/>
          </a:p>
        </p:txBody>
      </p:sp>
    </p:spTree>
    <p:extLst>
      <p:ext uri="{BB962C8B-B14F-4D97-AF65-F5344CB8AC3E}">
        <p14:creationId xmlns:p14="http://schemas.microsoft.com/office/powerpoint/2010/main" val="1189084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a:noFill/>
        </p:spPr>
        <p:txBody>
          <a:bodyPr/>
          <a:lstStyle/>
          <a:p>
            <a:r>
              <a:rPr lang="en-US" dirty="0" smtClean="0"/>
              <a:t>*</a:t>
            </a:r>
          </a:p>
        </p:txBody>
      </p:sp>
      <p:sp>
        <p:nvSpPr>
          <p:cNvPr id="103427" name="Rectangle 3"/>
          <p:cNvSpPr>
            <a:spLocks noGrp="1" noChangeArrowheads="1"/>
          </p:cNvSpPr>
          <p:nvPr>
            <p:ph type="dt" sz="quarter" idx="1"/>
          </p:nvPr>
        </p:nvSpPr>
        <p:spPr>
          <a:noFill/>
        </p:spPr>
        <p:txBody>
          <a:bodyPr/>
          <a:lstStyle/>
          <a:p>
            <a:r>
              <a:rPr lang="en-US" dirty="0" smtClean="0"/>
              <a:t>07/16/96</a:t>
            </a:r>
          </a:p>
        </p:txBody>
      </p:sp>
      <p:sp>
        <p:nvSpPr>
          <p:cNvPr id="103428"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03429" name="Rectangle 7"/>
          <p:cNvSpPr>
            <a:spLocks noGrp="1" noChangeArrowheads="1"/>
          </p:cNvSpPr>
          <p:nvPr>
            <p:ph type="sldNum" sz="quarter" idx="5"/>
          </p:nvPr>
        </p:nvSpPr>
        <p:spPr>
          <a:noFill/>
        </p:spPr>
        <p:txBody>
          <a:bodyPr/>
          <a:lstStyle/>
          <a:p>
            <a:fld id="{BF412365-36BE-4559-BAB2-C909EACB2139}" type="slidenum">
              <a:rPr lang="en-US" smtClean="0"/>
              <a:pPr/>
              <a:t>15</a:t>
            </a:fld>
            <a:r>
              <a:rPr lang="en-US" dirty="0" smtClean="0"/>
              <a:t>##</a:t>
            </a:r>
          </a:p>
        </p:txBody>
      </p:sp>
      <p:sp>
        <p:nvSpPr>
          <p:cNvPr id="103430" name="Rectangle 2"/>
          <p:cNvSpPr>
            <a:spLocks noGrp="1" noRot="1" noChangeAspect="1" noChangeArrowheads="1" noTextEdit="1"/>
          </p:cNvSpPr>
          <p:nvPr>
            <p:ph type="sldImg"/>
          </p:nvPr>
        </p:nvSpPr>
        <p:spPr>
          <a:ln/>
        </p:spPr>
      </p:sp>
      <p:sp>
        <p:nvSpPr>
          <p:cNvPr id="103431"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2694647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a:noFill/>
        </p:spPr>
        <p:txBody>
          <a:bodyPr/>
          <a:lstStyle/>
          <a:p>
            <a:r>
              <a:rPr lang="en-US" dirty="0" smtClean="0"/>
              <a:t>*</a:t>
            </a:r>
          </a:p>
        </p:txBody>
      </p:sp>
      <p:sp>
        <p:nvSpPr>
          <p:cNvPr id="104451" name="Rectangle 3"/>
          <p:cNvSpPr>
            <a:spLocks noGrp="1" noChangeArrowheads="1"/>
          </p:cNvSpPr>
          <p:nvPr>
            <p:ph type="dt" sz="quarter" idx="1"/>
          </p:nvPr>
        </p:nvSpPr>
        <p:spPr>
          <a:noFill/>
        </p:spPr>
        <p:txBody>
          <a:bodyPr/>
          <a:lstStyle/>
          <a:p>
            <a:r>
              <a:rPr lang="en-US" dirty="0" smtClean="0"/>
              <a:t>07/16/96</a:t>
            </a:r>
          </a:p>
        </p:txBody>
      </p:sp>
      <p:sp>
        <p:nvSpPr>
          <p:cNvPr id="104452"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04453" name="Rectangle 7"/>
          <p:cNvSpPr>
            <a:spLocks noGrp="1" noChangeArrowheads="1"/>
          </p:cNvSpPr>
          <p:nvPr>
            <p:ph type="sldNum" sz="quarter" idx="5"/>
          </p:nvPr>
        </p:nvSpPr>
        <p:spPr>
          <a:noFill/>
        </p:spPr>
        <p:txBody>
          <a:bodyPr/>
          <a:lstStyle/>
          <a:p>
            <a:fld id="{2E143D7E-AF9C-4BE7-A6A8-4D1B56F39BE2}" type="slidenum">
              <a:rPr lang="en-US" smtClean="0"/>
              <a:pPr/>
              <a:t>16</a:t>
            </a:fld>
            <a:r>
              <a:rPr lang="en-US" dirty="0" smtClean="0"/>
              <a:t>##</a:t>
            </a:r>
          </a:p>
        </p:txBody>
      </p:sp>
      <p:sp>
        <p:nvSpPr>
          <p:cNvPr id="104454" name="Rectangle 2"/>
          <p:cNvSpPr>
            <a:spLocks noGrp="1" noRot="1" noChangeAspect="1" noChangeArrowheads="1" noTextEdit="1"/>
          </p:cNvSpPr>
          <p:nvPr>
            <p:ph type="sldImg"/>
          </p:nvPr>
        </p:nvSpPr>
        <p:spPr>
          <a:ln/>
        </p:spPr>
      </p:sp>
      <p:sp>
        <p:nvSpPr>
          <p:cNvPr id="104455"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916710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a:noFill/>
        </p:spPr>
        <p:txBody>
          <a:bodyPr/>
          <a:lstStyle/>
          <a:p>
            <a:r>
              <a:rPr lang="en-US" dirty="0" smtClean="0"/>
              <a:t>*</a:t>
            </a:r>
          </a:p>
        </p:txBody>
      </p:sp>
      <p:sp>
        <p:nvSpPr>
          <p:cNvPr id="106499" name="Rectangle 3"/>
          <p:cNvSpPr>
            <a:spLocks noGrp="1" noChangeArrowheads="1"/>
          </p:cNvSpPr>
          <p:nvPr>
            <p:ph type="dt" sz="quarter" idx="1"/>
          </p:nvPr>
        </p:nvSpPr>
        <p:spPr>
          <a:noFill/>
        </p:spPr>
        <p:txBody>
          <a:bodyPr/>
          <a:lstStyle/>
          <a:p>
            <a:r>
              <a:rPr lang="en-US" dirty="0" smtClean="0"/>
              <a:t>07/16/96</a:t>
            </a:r>
          </a:p>
        </p:txBody>
      </p:sp>
      <p:sp>
        <p:nvSpPr>
          <p:cNvPr id="106500"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06501" name="Rectangle 7"/>
          <p:cNvSpPr>
            <a:spLocks noGrp="1" noChangeArrowheads="1"/>
          </p:cNvSpPr>
          <p:nvPr>
            <p:ph type="sldNum" sz="quarter" idx="5"/>
          </p:nvPr>
        </p:nvSpPr>
        <p:spPr>
          <a:noFill/>
        </p:spPr>
        <p:txBody>
          <a:bodyPr/>
          <a:lstStyle/>
          <a:p>
            <a:fld id="{064043C2-4D47-4DC4-9382-A0E92EC9EE87}" type="slidenum">
              <a:rPr lang="en-US" smtClean="0"/>
              <a:pPr/>
              <a:t>18</a:t>
            </a:fld>
            <a:r>
              <a:rPr lang="en-US" dirty="0" smtClean="0"/>
              <a:t>##</a:t>
            </a:r>
          </a:p>
        </p:txBody>
      </p:sp>
      <p:sp>
        <p:nvSpPr>
          <p:cNvPr id="106502" name="Rectangle 2"/>
          <p:cNvSpPr>
            <a:spLocks noGrp="1" noRot="1" noChangeAspect="1" noChangeArrowheads="1" noTextEdit="1"/>
          </p:cNvSpPr>
          <p:nvPr>
            <p:ph type="sldImg"/>
          </p:nvPr>
        </p:nvSpPr>
        <p:spPr>
          <a:ln/>
        </p:spPr>
      </p:sp>
      <p:sp>
        <p:nvSpPr>
          <p:cNvPr id="106503"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282753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a:noFill/>
        </p:spPr>
        <p:txBody>
          <a:bodyPr/>
          <a:lstStyle/>
          <a:p>
            <a:r>
              <a:rPr lang="en-US" dirty="0" smtClean="0"/>
              <a:t>*</a:t>
            </a:r>
          </a:p>
        </p:txBody>
      </p:sp>
      <p:sp>
        <p:nvSpPr>
          <p:cNvPr id="108547" name="Rectangle 3"/>
          <p:cNvSpPr>
            <a:spLocks noGrp="1" noChangeArrowheads="1"/>
          </p:cNvSpPr>
          <p:nvPr>
            <p:ph type="dt" sz="quarter" idx="1"/>
          </p:nvPr>
        </p:nvSpPr>
        <p:spPr>
          <a:noFill/>
        </p:spPr>
        <p:txBody>
          <a:bodyPr/>
          <a:lstStyle/>
          <a:p>
            <a:r>
              <a:rPr lang="en-US" dirty="0" smtClean="0"/>
              <a:t>07/16/96</a:t>
            </a:r>
          </a:p>
        </p:txBody>
      </p:sp>
      <p:sp>
        <p:nvSpPr>
          <p:cNvPr id="108548"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08549" name="Rectangle 7"/>
          <p:cNvSpPr>
            <a:spLocks noGrp="1" noChangeArrowheads="1"/>
          </p:cNvSpPr>
          <p:nvPr>
            <p:ph type="sldNum" sz="quarter" idx="5"/>
          </p:nvPr>
        </p:nvSpPr>
        <p:spPr>
          <a:noFill/>
        </p:spPr>
        <p:txBody>
          <a:bodyPr/>
          <a:lstStyle/>
          <a:p>
            <a:fld id="{27FF3CAC-14D5-443C-B9F5-5AEC40A8DA58}" type="slidenum">
              <a:rPr lang="en-US" smtClean="0"/>
              <a:pPr/>
              <a:t>19</a:t>
            </a:fld>
            <a:r>
              <a:rPr lang="en-US" dirty="0" smtClean="0"/>
              <a:t>##</a:t>
            </a:r>
          </a:p>
        </p:txBody>
      </p:sp>
      <p:sp>
        <p:nvSpPr>
          <p:cNvPr id="108550" name="Rectangle 2"/>
          <p:cNvSpPr>
            <a:spLocks noGrp="1" noRot="1" noChangeAspect="1" noChangeArrowheads="1" noTextEdit="1"/>
          </p:cNvSpPr>
          <p:nvPr>
            <p:ph type="sldImg"/>
          </p:nvPr>
        </p:nvSpPr>
        <p:spPr>
          <a:ln/>
        </p:spPr>
      </p:sp>
      <p:sp>
        <p:nvSpPr>
          <p:cNvPr id="108551"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377686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a:noFill/>
        </p:spPr>
        <p:txBody>
          <a:bodyPr/>
          <a:lstStyle/>
          <a:p>
            <a:r>
              <a:rPr lang="en-US" dirty="0" smtClean="0"/>
              <a:t>*</a:t>
            </a:r>
          </a:p>
        </p:txBody>
      </p:sp>
      <p:sp>
        <p:nvSpPr>
          <p:cNvPr id="109571" name="Rectangle 3"/>
          <p:cNvSpPr>
            <a:spLocks noGrp="1" noChangeArrowheads="1"/>
          </p:cNvSpPr>
          <p:nvPr>
            <p:ph type="dt" sz="quarter" idx="1"/>
          </p:nvPr>
        </p:nvSpPr>
        <p:spPr>
          <a:noFill/>
        </p:spPr>
        <p:txBody>
          <a:bodyPr/>
          <a:lstStyle/>
          <a:p>
            <a:r>
              <a:rPr lang="en-US" dirty="0" smtClean="0"/>
              <a:t>07/16/96</a:t>
            </a:r>
          </a:p>
        </p:txBody>
      </p:sp>
      <p:sp>
        <p:nvSpPr>
          <p:cNvPr id="109572"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09573" name="Rectangle 7"/>
          <p:cNvSpPr>
            <a:spLocks noGrp="1" noChangeArrowheads="1"/>
          </p:cNvSpPr>
          <p:nvPr>
            <p:ph type="sldNum" sz="quarter" idx="5"/>
          </p:nvPr>
        </p:nvSpPr>
        <p:spPr>
          <a:noFill/>
        </p:spPr>
        <p:txBody>
          <a:bodyPr/>
          <a:lstStyle/>
          <a:p>
            <a:fld id="{DBE1EECB-A9CB-4FE9-AE24-0AACBF6066D2}" type="slidenum">
              <a:rPr lang="en-US" smtClean="0"/>
              <a:pPr/>
              <a:t>20</a:t>
            </a:fld>
            <a:r>
              <a:rPr lang="en-US" dirty="0" smtClean="0"/>
              <a:t>##</a:t>
            </a:r>
          </a:p>
        </p:txBody>
      </p:sp>
      <p:sp>
        <p:nvSpPr>
          <p:cNvPr id="109574" name="Rectangle 2"/>
          <p:cNvSpPr>
            <a:spLocks noGrp="1" noRot="1" noChangeAspect="1" noChangeArrowheads="1" noTextEdit="1"/>
          </p:cNvSpPr>
          <p:nvPr>
            <p:ph type="sldImg"/>
          </p:nvPr>
        </p:nvSpPr>
        <p:spPr>
          <a:ln/>
        </p:spPr>
      </p:sp>
      <p:sp>
        <p:nvSpPr>
          <p:cNvPr id="109575"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1908412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p>
            <a:r>
              <a:rPr lang="en-US" dirty="0" smtClean="0"/>
              <a:t>*</a:t>
            </a:r>
          </a:p>
        </p:txBody>
      </p:sp>
      <p:sp>
        <p:nvSpPr>
          <p:cNvPr id="96259" name="Rectangle 3"/>
          <p:cNvSpPr>
            <a:spLocks noGrp="1" noChangeArrowheads="1"/>
          </p:cNvSpPr>
          <p:nvPr>
            <p:ph type="dt" sz="quarter" idx="1"/>
          </p:nvPr>
        </p:nvSpPr>
        <p:spPr>
          <a:noFill/>
        </p:spPr>
        <p:txBody>
          <a:bodyPr/>
          <a:lstStyle/>
          <a:p>
            <a:r>
              <a:rPr lang="en-US" dirty="0" smtClean="0"/>
              <a:t>07/16/96</a:t>
            </a:r>
          </a:p>
        </p:txBody>
      </p:sp>
      <p:sp>
        <p:nvSpPr>
          <p:cNvPr id="96260"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96261" name="Rectangle 7"/>
          <p:cNvSpPr>
            <a:spLocks noGrp="1" noChangeArrowheads="1"/>
          </p:cNvSpPr>
          <p:nvPr>
            <p:ph type="sldNum" sz="quarter" idx="5"/>
          </p:nvPr>
        </p:nvSpPr>
        <p:spPr>
          <a:noFill/>
        </p:spPr>
        <p:txBody>
          <a:bodyPr/>
          <a:lstStyle/>
          <a:p>
            <a:fld id="{AD265368-25E2-4165-B052-AF50CBE6FC21}" type="slidenum">
              <a:rPr lang="en-US" smtClean="0"/>
              <a:pPr/>
              <a:t>21</a:t>
            </a:fld>
            <a:r>
              <a:rPr lang="en-US" dirty="0" smtClean="0"/>
              <a:t>##</a:t>
            </a:r>
          </a:p>
        </p:txBody>
      </p:sp>
      <p:sp>
        <p:nvSpPr>
          <p:cNvPr id="96262" name="Rectangle 2"/>
          <p:cNvSpPr>
            <a:spLocks noGrp="1" noRot="1" noChangeAspect="1" noChangeArrowheads="1" noTextEdit="1"/>
          </p:cNvSpPr>
          <p:nvPr>
            <p:ph type="sldImg"/>
          </p:nvPr>
        </p:nvSpPr>
        <p:spPr>
          <a:ln/>
        </p:spPr>
      </p:sp>
      <p:sp>
        <p:nvSpPr>
          <p:cNvPr id="96263"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1113095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a:noFill/>
        </p:spPr>
        <p:txBody>
          <a:bodyPr/>
          <a:lstStyle/>
          <a:p>
            <a:r>
              <a:rPr lang="en-US" dirty="0" smtClean="0"/>
              <a:t>*</a:t>
            </a:r>
          </a:p>
        </p:txBody>
      </p:sp>
      <p:sp>
        <p:nvSpPr>
          <p:cNvPr id="112643" name="Rectangle 3"/>
          <p:cNvSpPr>
            <a:spLocks noGrp="1" noChangeArrowheads="1"/>
          </p:cNvSpPr>
          <p:nvPr>
            <p:ph type="dt" sz="quarter" idx="1"/>
          </p:nvPr>
        </p:nvSpPr>
        <p:spPr>
          <a:noFill/>
        </p:spPr>
        <p:txBody>
          <a:bodyPr/>
          <a:lstStyle/>
          <a:p>
            <a:r>
              <a:rPr lang="en-US" dirty="0" smtClean="0"/>
              <a:t>07/16/96</a:t>
            </a:r>
          </a:p>
        </p:txBody>
      </p:sp>
      <p:sp>
        <p:nvSpPr>
          <p:cNvPr id="112644"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12645" name="Rectangle 7"/>
          <p:cNvSpPr>
            <a:spLocks noGrp="1" noChangeArrowheads="1"/>
          </p:cNvSpPr>
          <p:nvPr>
            <p:ph type="sldNum" sz="quarter" idx="5"/>
          </p:nvPr>
        </p:nvSpPr>
        <p:spPr>
          <a:noFill/>
        </p:spPr>
        <p:txBody>
          <a:bodyPr/>
          <a:lstStyle/>
          <a:p>
            <a:fld id="{7563CF38-3629-4207-957A-9B391F7372AA}" type="slidenum">
              <a:rPr lang="en-US" smtClean="0"/>
              <a:pPr/>
              <a:t>27</a:t>
            </a:fld>
            <a:r>
              <a:rPr lang="en-US" dirty="0" smtClean="0"/>
              <a:t>##</a:t>
            </a:r>
          </a:p>
        </p:txBody>
      </p:sp>
      <p:sp>
        <p:nvSpPr>
          <p:cNvPr id="112646" name="Rectangle 2"/>
          <p:cNvSpPr>
            <a:spLocks noGrp="1" noRot="1" noChangeAspect="1" noChangeArrowheads="1" noTextEdit="1"/>
          </p:cNvSpPr>
          <p:nvPr>
            <p:ph type="sldImg"/>
          </p:nvPr>
        </p:nvSpPr>
        <p:spPr>
          <a:ln/>
        </p:spPr>
      </p:sp>
      <p:sp>
        <p:nvSpPr>
          <p:cNvPr id="112647"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2352315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a:noFill/>
        </p:spPr>
        <p:txBody>
          <a:bodyPr/>
          <a:lstStyle/>
          <a:p>
            <a:r>
              <a:rPr lang="en-US" dirty="0" smtClean="0"/>
              <a:t>*</a:t>
            </a:r>
          </a:p>
        </p:txBody>
      </p:sp>
      <p:sp>
        <p:nvSpPr>
          <p:cNvPr id="116739" name="Rectangle 3"/>
          <p:cNvSpPr>
            <a:spLocks noGrp="1" noChangeArrowheads="1"/>
          </p:cNvSpPr>
          <p:nvPr>
            <p:ph type="dt" sz="quarter" idx="1"/>
          </p:nvPr>
        </p:nvSpPr>
        <p:spPr>
          <a:noFill/>
        </p:spPr>
        <p:txBody>
          <a:bodyPr/>
          <a:lstStyle/>
          <a:p>
            <a:r>
              <a:rPr lang="en-US" dirty="0" smtClean="0"/>
              <a:t>07/16/96</a:t>
            </a:r>
          </a:p>
        </p:txBody>
      </p:sp>
      <p:sp>
        <p:nvSpPr>
          <p:cNvPr id="116740"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16741" name="Rectangle 7"/>
          <p:cNvSpPr>
            <a:spLocks noGrp="1" noChangeArrowheads="1"/>
          </p:cNvSpPr>
          <p:nvPr>
            <p:ph type="sldNum" sz="quarter" idx="5"/>
          </p:nvPr>
        </p:nvSpPr>
        <p:spPr>
          <a:noFill/>
        </p:spPr>
        <p:txBody>
          <a:bodyPr/>
          <a:lstStyle/>
          <a:p>
            <a:fld id="{5B9AA7D0-3F1B-43FA-8D31-EDC895D9AB06}" type="slidenum">
              <a:rPr lang="en-US" smtClean="0"/>
              <a:pPr/>
              <a:t>28</a:t>
            </a:fld>
            <a:r>
              <a:rPr lang="en-US" dirty="0" smtClean="0"/>
              <a:t>##</a:t>
            </a:r>
          </a:p>
        </p:txBody>
      </p:sp>
      <p:sp>
        <p:nvSpPr>
          <p:cNvPr id="116742" name="Rectangle 2"/>
          <p:cNvSpPr>
            <a:spLocks noGrp="1" noRot="1" noChangeAspect="1" noChangeArrowheads="1" noTextEdit="1"/>
          </p:cNvSpPr>
          <p:nvPr>
            <p:ph type="sldImg"/>
          </p:nvPr>
        </p:nvSpPr>
        <p:spPr>
          <a:ln/>
        </p:spPr>
      </p:sp>
      <p:sp>
        <p:nvSpPr>
          <p:cNvPr id="116743"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2874738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a:noFill/>
        </p:spPr>
        <p:txBody>
          <a:bodyPr/>
          <a:lstStyle/>
          <a:p>
            <a:r>
              <a:rPr lang="en-US" dirty="0" smtClean="0"/>
              <a:t>*</a:t>
            </a:r>
          </a:p>
        </p:txBody>
      </p:sp>
      <p:sp>
        <p:nvSpPr>
          <p:cNvPr id="117763" name="Rectangle 3"/>
          <p:cNvSpPr>
            <a:spLocks noGrp="1" noChangeArrowheads="1"/>
          </p:cNvSpPr>
          <p:nvPr>
            <p:ph type="dt" sz="quarter" idx="1"/>
          </p:nvPr>
        </p:nvSpPr>
        <p:spPr>
          <a:noFill/>
        </p:spPr>
        <p:txBody>
          <a:bodyPr/>
          <a:lstStyle/>
          <a:p>
            <a:r>
              <a:rPr lang="en-US" dirty="0" smtClean="0"/>
              <a:t>07/16/96</a:t>
            </a:r>
          </a:p>
        </p:txBody>
      </p:sp>
      <p:sp>
        <p:nvSpPr>
          <p:cNvPr id="117764"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17765" name="Rectangle 7"/>
          <p:cNvSpPr>
            <a:spLocks noGrp="1" noChangeArrowheads="1"/>
          </p:cNvSpPr>
          <p:nvPr>
            <p:ph type="sldNum" sz="quarter" idx="5"/>
          </p:nvPr>
        </p:nvSpPr>
        <p:spPr>
          <a:noFill/>
        </p:spPr>
        <p:txBody>
          <a:bodyPr/>
          <a:lstStyle/>
          <a:p>
            <a:fld id="{13BB2E8C-884E-4A72-BE6E-4CFA2D6E772A}" type="slidenum">
              <a:rPr lang="en-US" smtClean="0"/>
              <a:pPr/>
              <a:t>29</a:t>
            </a:fld>
            <a:r>
              <a:rPr lang="en-US" dirty="0" smtClean="0"/>
              <a:t>##</a:t>
            </a:r>
          </a:p>
        </p:txBody>
      </p:sp>
      <p:sp>
        <p:nvSpPr>
          <p:cNvPr id="117766" name="Rectangle 2"/>
          <p:cNvSpPr>
            <a:spLocks noGrp="1" noRot="1" noChangeAspect="1" noChangeArrowheads="1" noTextEdit="1"/>
          </p:cNvSpPr>
          <p:nvPr>
            <p:ph type="sldImg"/>
          </p:nvPr>
        </p:nvSpPr>
        <p:spPr>
          <a:ln/>
        </p:spPr>
      </p:sp>
      <p:sp>
        <p:nvSpPr>
          <p:cNvPr id="117767"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3369729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p:spPr>
        <p:txBody>
          <a:bodyPr/>
          <a:lstStyle/>
          <a:p>
            <a:r>
              <a:rPr lang="en-US" dirty="0" smtClean="0"/>
              <a:t>*</a:t>
            </a:r>
          </a:p>
        </p:txBody>
      </p:sp>
      <p:sp>
        <p:nvSpPr>
          <p:cNvPr id="82947" name="Rectangle 3"/>
          <p:cNvSpPr>
            <a:spLocks noGrp="1" noChangeArrowheads="1"/>
          </p:cNvSpPr>
          <p:nvPr>
            <p:ph type="dt" sz="quarter" idx="1"/>
          </p:nvPr>
        </p:nvSpPr>
        <p:spPr>
          <a:noFill/>
        </p:spPr>
        <p:txBody>
          <a:bodyPr/>
          <a:lstStyle/>
          <a:p>
            <a:r>
              <a:rPr lang="en-US" dirty="0" smtClean="0"/>
              <a:t>07/16/96</a:t>
            </a:r>
          </a:p>
        </p:txBody>
      </p:sp>
      <p:sp>
        <p:nvSpPr>
          <p:cNvPr id="82948"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82949" name="Rectangle 7"/>
          <p:cNvSpPr>
            <a:spLocks noGrp="1" noChangeArrowheads="1"/>
          </p:cNvSpPr>
          <p:nvPr>
            <p:ph type="sldNum" sz="quarter" idx="5"/>
          </p:nvPr>
        </p:nvSpPr>
        <p:spPr>
          <a:noFill/>
        </p:spPr>
        <p:txBody>
          <a:bodyPr/>
          <a:lstStyle/>
          <a:p>
            <a:fld id="{4FAEA362-CBCC-4B7C-9718-17CBFAD9F0C9}" type="slidenum">
              <a:rPr lang="en-US" smtClean="0"/>
              <a:pPr/>
              <a:t>5</a:t>
            </a:fld>
            <a:r>
              <a:rPr lang="en-US" dirty="0" smtClean="0"/>
              <a:t>##</a:t>
            </a:r>
          </a:p>
        </p:txBody>
      </p:sp>
      <p:sp>
        <p:nvSpPr>
          <p:cNvPr id="82950" name="Rectangle 2"/>
          <p:cNvSpPr>
            <a:spLocks noGrp="1" noRot="1" noChangeAspect="1" noChangeArrowheads="1" noTextEdit="1"/>
          </p:cNvSpPr>
          <p:nvPr>
            <p:ph type="sldImg"/>
          </p:nvPr>
        </p:nvSpPr>
        <p:spPr>
          <a:ln/>
        </p:spPr>
      </p:sp>
      <p:sp>
        <p:nvSpPr>
          <p:cNvPr id="82951"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2814947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a:noFill/>
        </p:spPr>
        <p:txBody>
          <a:bodyPr/>
          <a:lstStyle/>
          <a:p>
            <a:r>
              <a:rPr lang="en-US" dirty="0" smtClean="0"/>
              <a:t>*</a:t>
            </a:r>
          </a:p>
        </p:txBody>
      </p:sp>
      <p:sp>
        <p:nvSpPr>
          <p:cNvPr id="118787" name="Rectangle 3"/>
          <p:cNvSpPr>
            <a:spLocks noGrp="1" noChangeArrowheads="1"/>
          </p:cNvSpPr>
          <p:nvPr>
            <p:ph type="dt" sz="quarter" idx="1"/>
          </p:nvPr>
        </p:nvSpPr>
        <p:spPr>
          <a:noFill/>
        </p:spPr>
        <p:txBody>
          <a:bodyPr/>
          <a:lstStyle/>
          <a:p>
            <a:r>
              <a:rPr lang="en-US" dirty="0" smtClean="0"/>
              <a:t>07/16/96</a:t>
            </a:r>
          </a:p>
        </p:txBody>
      </p:sp>
      <p:sp>
        <p:nvSpPr>
          <p:cNvPr id="118788"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18789" name="Rectangle 7"/>
          <p:cNvSpPr>
            <a:spLocks noGrp="1" noChangeArrowheads="1"/>
          </p:cNvSpPr>
          <p:nvPr>
            <p:ph type="sldNum" sz="quarter" idx="5"/>
          </p:nvPr>
        </p:nvSpPr>
        <p:spPr>
          <a:noFill/>
        </p:spPr>
        <p:txBody>
          <a:bodyPr/>
          <a:lstStyle/>
          <a:p>
            <a:fld id="{33B824F6-72CD-4E17-B8CA-D587F41B34DB}" type="slidenum">
              <a:rPr lang="en-US" smtClean="0"/>
              <a:pPr/>
              <a:t>30</a:t>
            </a:fld>
            <a:r>
              <a:rPr lang="en-US" dirty="0" smtClean="0"/>
              <a:t>##</a:t>
            </a:r>
          </a:p>
        </p:txBody>
      </p:sp>
      <p:sp>
        <p:nvSpPr>
          <p:cNvPr id="118790" name="Rectangle 2"/>
          <p:cNvSpPr>
            <a:spLocks noGrp="1" noRot="1" noChangeAspect="1" noChangeArrowheads="1" noTextEdit="1"/>
          </p:cNvSpPr>
          <p:nvPr>
            <p:ph type="sldImg"/>
          </p:nvPr>
        </p:nvSpPr>
        <p:spPr>
          <a:ln/>
        </p:spPr>
      </p:sp>
      <p:sp>
        <p:nvSpPr>
          <p:cNvPr id="118791"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3481488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a:noFill/>
        </p:spPr>
        <p:txBody>
          <a:bodyPr/>
          <a:lstStyle/>
          <a:p>
            <a:r>
              <a:rPr lang="en-US" dirty="0" smtClean="0"/>
              <a:t>*</a:t>
            </a:r>
          </a:p>
        </p:txBody>
      </p:sp>
      <p:sp>
        <p:nvSpPr>
          <p:cNvPr id="121859" name="Rectangle 3"/>
          <p:cNvSpPr>
            <a:spLocks noGrp="1" noChangeArrowheads="1"/>
          </p:cNvSpPr>
          <p:nvPr>
            <p:ph type="dt" sz="quarter" idx="1"/>
          </p:nvPr>
        </p:nvSpPr>
        <p:spPr>
          <a:noFill/>
        </p:spPr>
        <p:txBody>
          <a:bodyPr/>
          <a:lstStyle/>
          <a:p>
            <a:r>
              <a:rPr lang="en-US" dirty="0" smtClean="0"/>
              <a:t>07/16/96</a:t>
            </a:r>
          </a:p>
        </p:txBody>
      </p:sp>
      <p:sp>
        <p:nvSpPr>
          <p:cNvPr id="121860"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21861" name="Rectangle 7"/>
          <p:cNvSpPr>
            <a:spLocks noGrp="1" noChangeArrowheads="1"/>
          </p:cNvSpPr>
          <p:nvPr>
            <p:ph type="sldNum" sz="quarter" idx="5"/>
          </p:nvPr>
        </p:nvSpPr>
        <p:spPr>
          <a:noFill/>
        </p:spPr>
        <p:txBody>
          <a:bodyPr/>
          <a:lstStyle/>
          <a:p>
            <a:fld id="{00C5AA08-3298-4D11-8DDA-824E3914C5C1}" type="slidenum">
              <a:rPr lang="en-US" smtClean="0"/>
              <a:pPr/>
              <a:t>36</a:t>
            </a:fld>
            <a:r>
              <a:rPr lang="en-US" dirty="0" smtClean="0"/>
              <a:t>##</a:t>
            </a:r>
          </a:p>
        </p:txBody>
      </p:sp>
      <p:sp>
        <p:nvSpPr>
          <p:cNvPr id="121862" name="Rectangle 2"/>
          <p:cNvSpPr>
            <a:spLocks noGrp="1" noRot="1" noChangeAspect="1" noChangeArrowheads="1" noTextEdit="1"/>
          </p:cNvSpPr>
          <p:nvPr>
            <p:ph type="sldImg"/>
          </p:nvPr>
        </p:nvSpPr>
        <p:spPr>
          <a:ln/>
        </p:spPr>
      </p:sp>
      <p:sp>
        <p:nvSpPr>
          <p:cNvPr id="121863"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22838608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a:noFill/>
        </p:spPr>
        <p:txBody>
          <a:bodyPr/>
          <a:lstStyle/>
          <a:p>
            <a:r>
              <a:rPr lang="en-US" dirty="0" smtClean="0"/>
              <a:t>*</a:t>
            </a:r>
          </a:p>
        </p:txBody>
      </p:sp>
      <p:sp>
        <p:nvSpPr>
          <p:cNvPr id="122883" name="Rectangle 3"/>
          <p:cNvSpPr>
            <a:spLocks noGrp="1" noChangeArrowheads="1"/>
          </p:cNvSpPr>
          <p:nvPr>
            <p:ph type="dt" sz="quarter" idx="1"/>
          </p:nvPr>
        </p:nvSpPr>
        <p:spPr>
          <a:noFill/>
        </p:spPr>
        <p:txBody>
          <a:bodyPr/>
          <a:lstStyle/>
          <a:p>
            <a:r>
              <a:rPr lang="en-US" dirty="0" smtClean="0"/>
              <a:t>07/16/96</a:t>
            </a:r>
          </a:p>
        </p:txBody>
      </p:sp>
      <p:sp>
        <p:nvSpPr>
          <p:cNvPr id="122884"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22885" name="Rectangle 7"/>
          <p:cNvSpPr>
            <a:spLocks noGrp="1" noChangeArrowheads="1"/>
          </p:cNvSpPr>
          <p:nvPr>
            <p:ph type="sldNum" sz="quarter" idx="5"/>
          </p:nvPr>
        </p:nvSpPr>
        <p:spPr>
          <a:noFill/>
        </p:spPr>
        <p:txBody>
          <a:bodyPr/>
          <a:lstStyle/>
          <a:p>
            <a:fld id="{E5E82C32-6661-4CC0-8394-6FE49FB198E7}" type="slidenum">
              <a:rPr lang="en-US" smtClean="0"/>
              <a:pPr/>
              <a:t>37</a:t>
            </a:fld>
            <a:r>
              <a:rPr lang="en-US" dirty="0" smtClean="0"/>
              <a:t>##</a:t>
            </a:r>
          </a:p>
        </p:txBody>
      </p:sp>
      <p:sp>
        <p:nvSpPr>
          <p:cNvPr id="122886" name="Rectangle 2"/>
          <p:cNvSpPr>
            <a:spLocks noGrp="1" noRot="1" noChangeAspect="1" noChangeArrowheads="1" noTextEdit="1"/>
          </p:cNvSpPr>
          <p:nvPr>
            <p:ph type="sldImg"/>
          </p:nvPr>
        </p:nvSpPr>
        <p:spPr>
          <a:ln/>
        </p:spPr>
      </p:sp>
      <p:sp>
        <p:nvSpPr>
          <p:cNvPr id="122887"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19534198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a:noFill/>
        </p:spPr>
        <p:txBody>
          <a:bodyPr/>
          <a:lstStyle/>
          <a:p>
            <a:r>
              <a:rPr lang="en-US" dirty="0" smtClean="0"/>
              <a:t>*</a:t>
            </a:r>
          </a:p>
        </p:txBody>
      </p:sp>
      <p:sp>
        <p:nvSpPr>
          <p:cNvPr id="124931" name="Rectangle 3"/>
          <p:cNvSpPr>
            <a:spLocks noGrp="1" noChangeArrowheads="1"/>
          </p:cNvSpPr>
          <p:nvPr>
            <p:ph type="dt" sz="quarter" idx="1"/>
          </p:nvPr>
        </p:nvSpPr>
        <p:spPr>
          <a:noFill/>
        </p:spPr>
        <p:txBody>
          <a:bodyPr/>
          <a:lstStyle/>
          <a:p>
            <a:r>
              <a:rPr lang="en-US" dirty="0" smtClean="0"/>
              <a:t>07/16/96</a:t>
            </a:r>
          </a:p>
        </p:txBody>
      </p:sp>
      <p:sp>
        <p:nvSpPr>
          <p:cNvPr id="124932"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24933" name="Rectangle 7"/>
          <p:cNvSpPr>
            <a:spLocks noGrp="1" noChangeArrowheads="1"/>
          </p:cNvSpPr>
          <p:nvPr>
            <p:ph type="sldNum" sz="quarter" idx="5"/>
          </p:nvPr>
        </p:nvSpPr>
        <p:spPr>
          <a:noFill/>
        </p:spPr>
        <p:txBody>
          <a:bodyPr/>
          <a:lstStyle/>
          <a:p>
            <a:fld id="{93D6C2C7-E0D4-4827-A427-1B6276AB8C32}" type="slidenum">
              <a:rPr lang="en-US" smtClean="0"/>
              <a:pPr/>
              <a:t>39</a:t>
            </a:fld>
            <a:r>
              <a:rPr lang="en-US" dirty="0" smtClean="0"/>
              <a:t>##</a:t>
            </a:r>
          </a:p>
        </p:txBody>
      </p:sp>
      <p:sp>
        <p:nvSpPr>
          <p:cNvPr id="124934" name="Rectangle 2"/>
          <p:cNvSpPr>
            <a:spLocks noGrp="1" noRot="1" noChangeAspect="1" noChangeArrowheads="1" noTextEdit="1"/>
          </p:cNvSpPr>
          <p:nvPr>
            <p:ph type="sldImg"/>
          </p:nvPr>
        </p:nvSpPr>
        <p:spPr>
          <a:ln/>
        </p:spPr>
      </p:sp>
      <p:sp>
        <p:nvSpPr>
          <p:cNvPr id="124935"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2515879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a:noFill/>
        </p:spPr>
        <p:txBody>
          <a:bodyPr/>
          <a:lstStyle/>
          <a:p>
            <a:r>
              <a:rPr lang="en-US" dirty="0" smtClean="0"/>
              <a:t>*</a:t>
            </a:r>
          </a:p>
        </p:txBody>
      </p:sp>
      <p:sp>
        <p:nvSpPr>
          <p:cNvPr id="125955" name="Rectangle 3"/>
          <p:cNvSpPr>
            <a:spLocks noGrp="1" noChangeArrowheads="1"/>
          </p:cNvSpPr>
          <p:nvPr>
            <p:ph type="dt" sz="quarter" idx="1"/>
          </p:nvPr>
        </p:nvSpPr>
        <p:spPr>
          <a:noFill/>
        </p:spPr>
        <p:txBody>
          <a:bodyPr/>
          <a:lstStyle/>
          <a:p>
            <a:r>
              <a:rPr lang="en-US" dirty="0" smtClean="0"/>
              <a:t>07/16/96</a:t>
            </a:r>
          </a:p>
        </p:txBody>
      </p:sp>
      <p:sp>
        <p:nvSpPr>
          <p:cNvPr id="125956"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25957" name="Rectangle 7"/>
          <p:cNvSpPr>
            <a:spLocks noGrp="1" noChangeArrowheads="1"/>
          </p:cNvSpPr>
          <p:nvPr>
            <p:ph type="sldNum" sz="quarter" idx="5"/>
          </p:nvPr>
        </p:nvSpPr>
        <p:spPr>
          <a:noFill/>
        </p:spPr>
        <p:txBody>
          <a:bodyPr/>
          <a:lstStyle/>
          <a:p>
            <a:fld id="{F7BF9CC9-1B2A-4399-8316-DA6D7236D2E0}" type="slidenum">
              <a:rPr lang="en-US" smtClean="0"/>
              <a:pPr/>
              <a:t>40</a:t>
            </a:fld>
            <a:r>
              <a:rPr lang="en-US" dirty="0" smtClean="0"/>
              <a:t>##</a:t>
            </a:r>
          </a:p>
        </p:txBody>
      </p:sp>
      <p:sp>
        <p:nvSpPr>
          <p:cNvPr id="125958" name="Rectangle 2"/>
          <p:cNvSpPr>
            <a:spLocks noGrp="1" noRot="1" noChangeAspect="1" noChangeArrowheads="1" noTextEdit="1"/>
          </p:cNvSpPr>
          <p:nvPr>
            <p:ph type="sldImg"/>
          </p:nvPr>
        </p:nvSpPr>
        <p:spPr>
          <a:ln/>
        </p:spPr>
      </p:sp>
      <p:sp>
        <p:nvSpPr>
          <p:cNvPr id="125959"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3010638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a:noFill/>
        </p:spPr>
        <p:txBody>
          <a:bodyPr/>
          <a:lstStyle/>
          <a:p>
            <a:r>
              <a:rPr lang="en-US" dirty="0" smtClean="0"/>
              <a:t>*</a:t>
            </a:r>
          </a:p>
        </p:txBody>
      </p:sp>
      <p:sp>
        <p:nvSpPr>
          <p:cNvPr id="128003" name="Rectangle 3"/>
          <p:cNvSpPr>
            <a:spLocks noGrp="1" noChangeArrowheads="1"/>
          </p:cNvSpPr>
          <p:nvPr>
            <p:ph type="dt" sz="quarter" idx="1"/>
          </p:nvPr>
        </p:nvSpPr>
        <p:spPr>
          <a:noFill/>
        </p:spPr>
        <p:txBody>
          <a:bodyPr/>
          <a:lstStyle/>
          <a:p>
            <a:r>
              <a:rPr lang="en-US" dirty="0" smtClean="0"/>
              <a:t>07/16/96</a:t>
            </a:r>
          </a:p>
        </p:txBody>
      </p:sp>
      <p:sp>
        <p:nvSpPr>
          <p:cNvPr id="128004"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28005" name="Rectangle 7"/>
          <p:cNvSpPr>
            <a:spLocks noGrp="1" noChangeArrowheads="1"/>
          </p:cNvSpPr>
          <p:nvPr>
            <p:ph type="sldNum" sz="quarter" idx="5"/>
          </p:nvPr>
        </p:nvSpPr>
        <p:spPr>
          <a:noFill/>
        </p:spPr>
        <p:txBody>
          <a:bodyPr/>
          <a:lstStyle/>
          <a:p>
            <a:fld id="{05D1CE0C-B7E7-467F-96C9-97CCE9D6E43B}" type="slidenum">
              <a:rPr lang="en-US" smtClean="0"/>
              <a:pPr/>
              <a:t>43</a:t>
            </a:fld>
            <a:r>
              <a:rPr lang="en-US" dirty="0" smtClean="0"/>
              <a:t>##</a:t>
            </a:r>
          </a:p>
        </p:txBody>
      </p:sp>
      <p:sp>
        <p:nvSpPr>
          <p:cNvPr id="128006" name="Rectangle 2"/>
          <p:cNvSpPr>
            <a:spLocks noGrp="1" noRot="1" noChangeAspect="1" noChangeArrowheads="1" noTextEdit="1"/>
          </p:cNvSpPr>
          <p:nvPr>
            <p:ph type="sldImg"/>
          </p:nvPr>
        </p:nvSpPr>
        <p:spPr>
          <a:ln/>
        </p:spPr>
      </p:sp>
      <p:sp>
        <p:nvSpPr>
          <p:cNvPr id="128007"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3042011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p:spPr>
        <p:txBody>
          <a:bodyPr/>
          <a:lstStyle/>
          <a:p>
            <a:r>
              <a:rPr lang="en-US" dirty="0" smtClean="0"/>
              <a:t>*</a:t>
            </a:r>
          </a:p>
        </p:txBody>
      </p:sp>
      <p:sp>
        <p:nvSpPr>
          <p:cNvPr id="130051" name="Rectangle 3"/>
          <p:cNvSpPr>
            <a:spLocks noGrp="1" noChangeArrowheads="1"/>
          </p:cNvSpPr>
          <p:nvPr>
            <p:ph type="dt" sz="quarter" idx="1"/>
          </p:nvPr>
        </p:nvSpPr>
        <p:spPr>
          <a:noFill/>
        </p:spPr>
        <p:txBody>
          <a:bodyPr/>
          <a:lstStyle/>
          <a:p>
            <a:r>
              <a:rPr lang="en-US" dirty="0" smtClean="0"/>
              <a:t>07/16/96</a:t>
            </a:r>
          </a:p>
        </p:txBody>
      </p:sp>
      <p:sp>
        <p:nvSpPr>
          <p:cNvPr id="130052"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30053" name="Rectangle 7"/>
          <p:cNvSpPr>
            <a:spLocks noGrp="1" noChangeArrowheads="1"/>
          </p:cNvSpPr>
          <p:nvPr>
            <p:ph type="sldNum" sz="quarter" idx="5"/>
          </p:nvPr>
        </p:nvSpPr>
        <p:spPr>
          <a:noFill/>
        </p:spPr>
        <p:txBody>
          <a:bodyPr/>
          <a:lstStyle/>
          <a:p>
            <a:fld id="{7D520040-D6DB-4DD4-AA12-22D64B042A1F}" type="slidenum">
              <a:rPr lang="en-US" smtClean="0"/>
              <a:pPr/>
              <a:t>44</a:t>
            </a:fld>
            <a:r>
              <a:rPr lang="en-US" dirty="0" smtClean="0"/>
              <a:t>##</a:t>
            </a:r>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3058276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a:noFill/>
        </p:spPr>
        <p:txBody>
          <a:bodyPr/>
          <a:lstStyle/>
          <a:p>
            <a:r>
              <a:rPr lang="en-US" dirty="0" smtClean="0"/>
              <a:t>*</a:t>
            </a:r>
          </a:p>
        </p:txBody>
      </p:sp>
      <p:sp>
        <p:nvSpPr>
          <p:cNvPr id="131075" name="Rectangle 3"/>
          <p:cNvSpPr>
            <a:spLocks noGrp="1" noChangeArrowheads="1"/>
          </p:cNvSpPr>
          <p:nvPr>
            <p:ph type="dt" sz="quarter" idx="1"/>
          </p:nvPr>
        </p:nvSpPr>
        <p:spPr>
          <a:noFill/>
        </p:spPr>
        <p:txBody>
          <a:bodyPr/>
          <a:lstStyle/>
          <a:p>
            <a:r>
              <a:rPr lang="en-US" dirty="0" smtClean="0"/>
              <a:t>07/16/96</a:t>
            </a:r>
          </a:p>
        </p:txBody>
      </p:sp>
      <p:sp>
        <p:nvSpPr>
          <p:cNvPr id="131076"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31077" name="Rectangle 7"/>
          <p:cNvSpPr>
            <a:spLocks noGrp="1" noChangeArrowheads="1"/>
          </p:cNvSpPr>
          <p:nvPr>
            <p:ph type="sldNum" sz="quarter" idx="5"/>
          </p:nvPr>
        </p:nvSpPr>
        <p:spPr>
          <a:noFill/>
        </p:spPr>
        <p:txBody>
          <a:bodyPr/>
          <a:lstStyle/>
          <a:p>
            <a:fld id="{1FE8D742-5DE5-4845-9EB6-7AC97C0E14F6}" type="slidenum">
              <a:rPr lang="en-US" smtClean="0"/>
              <a:pPr/>
              <a:t>46</a:t>
            </a:fld>
            <a:r>
              <a:rPr lang="en-US" dirty="0" smtClean="0"/>
              <a:t>##</a:t>
            </a:r>
          </a:p>
        </p:txBody>
      </p:sp>
      <p:sp>
        <p:nvSpPr>
          <p:cNvPr id="131078" name="Rectangle 2"/>
          <p:cNvSpPr>
            <a:spLocks noGrp="1" noRot="1" noChangeAspect="1" noChangeArrowheads="1" noTextEdit="1"/>
          </p:cNvSpPr>
          <p:nvPr>
            <p:ph type="sldImg"/>
          </p:nvPr>
        </p:nvSpPr>
        <p:spPr>
          <a:ln/>
        </p:spPr>
      </p:sp>
      <p:sp>
        <p:nvSpPr>
          <p:cNvPr id="131079"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3624905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a:noFill/>
        </p:spPr>
        <p:txBody>
          <a:bodyPr/>
          <a:lstStyle/>
          <a:p>
            <a:r>
              <a:rPr lang="en-US" dirty="0" smtClean="0"/>
              <a:t>*</a:t>
            </a:r>
          </a:p>
        </p:txBody>
      </p:sp>
      <p:sp>
        <p:nvSpPr>
          <p:cNvPr id="133123" name="Rectangle 3"/>
          <p:cNvSpPr>
            <a:spLocks noGrp="1" noChangeArrowheads="1"/>
          </p:cNvSpPr>
          <p:nvPr>
            <p:ph type="dt" sz="quarter" idx="1"/>
          </p:nvPr>
        </p:nvSpPr>
        <p:spPr>
          <a:noFill/>
        </p:spPr>
        <p:txBody>
          <a:bodyPr/>
          <a:lstStyle/>
          <a:p>
            <a:r>
              <a:rPr lang="en-US" dirty="0" smtClean="0"/>
              <a:t>07/16/96</a:t>
            </a:r>
          </a:p>
        </p:txBody>
      </p:sp>
      <p:sp>
        <p:nvSpPr>
          <p:cNvPr id="133124"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33125" name="Rectangle 7"/>
          <p:cNvSpPr>
            <a:spLocks noGrp="1" noChangeArrowheads="1"/>
          </p:cNvSpPr>
          <p:nvPr>
            <p:ph type="sldNum" sz="quarter" idx="5"/>
          </p:nvPr>
        </p:nvSpPr>
        <p:spPr>
          <a:noFill/>
        </p:spPr>
        <p:txBody>
          <a:bodyPr/>
          <a:lstStyle/>
          <a:p>
            <a:fld id="{0A3FD654-343F-4B24-BC96-A5E6A78FE443}" type="slidenum">
              <a:rPr lang="en-US" smtClean="0"/>
              <a:pPr/>
              <a:t>47</a:t>
            </a:fld>
            <a:r>
              <a:rPr lang="en-US" dirty="0" smtClean="0"/>
              <a:t>##</a:t>
            </a:r>
          </a:p>
        </p:txBody>
      </p:sp>
      <p:sp>
        <p:nvSpPr>
          <p:cNvPr id="133126" name="Rectangle 2"/>
          <p:cNvSpPr>
            <a:spLocks noGrp="1" noRot="1" noChangeAspect="1" noChangeArrowheads="1" noTextEdit="1"/>
          </p:cNvSpPr>
          <p:nvPr>
            <p:ph type="sldImg"/>
          </p:nvPr>
        </p:nvSpPr>
        <p:spPr>
          <a:ln/>
        </p:spPr>
      </p:sp>
      <p:sp>
        <p:nvSpPr>
          <p:cNvPr id="133127"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3769978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p:spPr>
        <p:txBody>
          <a:bodyPr/>
          <a:lstStyle/>
          <a:p>
            <a:r>
              <a:rPr lang="en-US" dirty="0" smtClean="0"/>
              <a:t>*</a:t>
            </a:r>
          </a:p>
        </p:txBody>
      </p:sp>
      <p:sp>
        <p:nvSpPr>
          <p:cNvPr id="130051" name="Rectangle 3"/>
          <p:cNvSpPr>
            <a:spLocks noGrp="1" noChangeArrowheads="1"/>
          </p:cNvSpPr>
          <p:nvPr>
            <p:ph type="dt" sz="quarter" idx="1"/>
          </p:nvPr>
        </p:nvSpPr>
        <p:spPr>
          <a:noFill/>
        </p:spPr>
        <p:txBody>
          <a:bodyPr/>
          <a:lstStyle/>
          <a:p>
            <a:r>
              <a:rPr lang="en-US" dirty="0" smtClean="0"/>
              <a:t>07/16/96</a:t>
            </a:r>
          </a:p>
        </p:txBody>
      </p:sp>
      <p:sp>
        <p:nvSpPr>
          <p:cNvPr id="130052"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30053" name="Rectangle 7"/>
          <p:cNvSpPr>
            <a:spLocks noGrp="1" noChangeArrowheads="1"/>
          </p:cNvSpPr>
          <p:nvPr>
            <p:ph type="sldNum" sz="quarter" idx="5"/>
          </p:nvPr>
        </p:nvSpPr>
        <p:spPr>
          <a:noFill/>
        </p:spPr>
        <p:txBody>
          <a:bodyPr/>
          <a:lstStyle/>
          <a:p>
            <a:fld id="{7D520040-D6DB-4DD4-AA12-22D64B042A1F}" type="slidenum">
              <a:rPr lang="en-US" smtClean="0"/>
              <a:pPr/>
              <a:t>48</a:t>
            </a:fld>
            <a:r>
              <a:rPr lang="en-US" dirty="0" smtClean="0"/>
              <a:t>##</a:t>
            </a:r>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2859416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a:noFill/>
        </p:spPr>
        <p:txBody>
          <a:bodyPr/>
          <a:lstStyle/>
          <a:p>
            <a:r>
              <a:rPr lang="en-US" dirty="0" smtClean="0"/>
              <a:t>*</a:t>
            </a:r>
          </a:p>
        </p:txBody>
      </p:sp>
      <p:sp>
        <p:nvSpPr>
          <p:cNvPr id="100355" name="Rectangle 3"/>
          <p:cNvSpPr>
            <a:spLocks noGrp="1" noChangeArrowheads="1"/>
          </p:cNvSpPr>
          <p:nvPr>
            <p:ph type="dt" sz="quarter" idx="1"/>
          </p:nvPr>
        </p:nvSpPr>
        <p:spPr>
          <a:noFill/>
        </p:spPr>
        <p:txBody>
          <a:bodyPr/>
          <a:lstStyle/>
          <a:p>
            <a:r>
              <a:rPr lang="en-US" dirty="0" smtClean="0"/>
              <a:t>07/16/96</a:t>
            </a:r>
          </a:p>
        </p:txBody>
      </p:sp>
      <p:sp>
        <p:nvSpPr>
          <p:cNvPr id="100356"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00357" name="Rectangle 7"/>
          <p:cNvSpPr>
            <a:spLocks noGrp="1" noChangeArrowheads="1"/>
          </p:cNvSpPr>
          <p:nvPr>
            <p:ph type="sldNum" sz="quarter" idx="5"/>
          </p:nvPr>
        </p:nvSpPr>
        <p:spPr>
          <a:noFill/>
        </p:spPr>
        <p:txBody>
          <a:bodyPr/>
          <a:lstStyle/>
          <a:p>
            <a:fld id="{64D8521E-9586-4255-A9A9-7B6C0A147852}" type="slidenum">
              <a:rPr lang="en-US" smtClean="0"/>
              <a:pPr/>
              <a:t>6</a:t>
            </a:fld>
            <a:r>
              <a:rPr lang="en-US" dirty="0" smtClean="0"/>
              <a:t>##</a:t>
            </a:r>
          </a:p>
        </p:txBody>
      </p:sp>
      <p:sp>
        <p:nvSpPr>
          <p:cNvPr id="100358" name="Rectangle 2"/>
          <p:cNvSpPr>
            <a:spLocks noGrp="1" noRot="1" noChangeAspect="1" noChangeArrowheads="1" noTextEdit="1"/>
          </p:cNvSpPr>
          <p:nvPr>
            <p:ph type="sldImg"/>
          </p:nvPr>
        </p:nvSpPr>
        <p:spPr>
          <a:ln/>
        </p:spPr>
      </p:sp>
      <p:sp>
        <p:nvSpPr>
          <p:cNvPr id="100359"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16303105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a:noFill/>
        </p:spPr>
        <p:txBody>
          <a:bodyPr/>
          <a:lstStyle/>
          <a:p>
            <a:r>
              <a:rPr lang="en-US" dirty="0"/>
              <a:t>*</a:t>
            </a:r>
          </a:p>
        </p:txBody>
      </p:sp>
      <p:sp>
        <p:nvSpPr>
          <p:cNvPr id="43011" name="Rectangle 3"/>
          <p:cNvSpPr>
            <a:spLocks noGrp="1" noChangeArrowheads="1"/>
          </p:cNvSpPr>
          <p:nvPr>
            <p:ph type="dt" sz="quarter" idx="1"/>
          </p:nvPr>
        </p:nvSpPr>
        <p:spPr>
          <a:noFill/>
        </p:spPr>
        <p:txBody>
          <a:bodyPr/>
          <a:lstStyle/>
          <a:p>
            <a:r>
              <a:rPr lang="en-US" dirty="0"/>
              <a:t>07/16/96</a:t>
            </a:r>
          </a:p>
        </p:txBody>
      </p:sp>
      <p:sp>
        <p:nvSpPr>
          <p:cNvPr id="43012" name="Rectangle 6"/>
          <p:cNvSpPr>
            <a:spLocks noGrp="1" noChangeArrowheads="1"/>
          </p:cNvSpPr>
          <p:nvPr>
            <p:ph type="ftr" sz="quarter" idx="4"/>
          </p:nvPr>
        </p:nvSpPr>
        <p:spPr>
          <a:noFill/>
        </p:spPr>
        <p:txBody>
          <a:bodyPr/>
          <a:lstStyle/>
          <a:p>
            <a:r>
              <a:rPr lang="en-US" dirty="0"/>
              <a:t>(c) 2007 National Academy for Software Development - http://academy.devbg.org. All rights reserved. Unauthorized copying or re-distribution is strictly prohibited.*</a:t>
            </a:r>
          </a:p>
        </p:txBody>
      </p:sp>
      <p:sp>
        <p:nvSpPr>
          <p:cNvPr id="43013" name="Rectangle 7"/>
          <p:cNvSpPr>
            <a:spLocks noGrp="1" noChangeArrowheads="1"/>
          </p:cNvSpPr>
          <p:nvPr>
            <p:ph type="sldNum" sz="quarter" idx="5"/>
          </p:nvPr>
        </p:nvSpPr>
        <p:spPr>
          <a:noFill/>
        </p:spPr>
        <p:txBody>
          <a:bodyPr/>
          <a:lstStyle/>
          <a:p>
            <a:fld id="{078CD759-8BFF-4CE8-82EB-B422526AD63F}" type="slidenum">
              <a:rPr lang="en-US"/>
              <a:pPr/>
              <a:t>54</a:t>
            </a:fld>
            <a:r>
              <a:rPr lang="en-US" dirty="0"/>
              <a:t>##</a:t>
            </a:r>
          </a:p>
        </p:txBody>
      </p:sp>
      <p:sp>
        <p:nvSpPr>
          <p:cNvPr id="43014" name="Rectangle 2"/>
          <p:cNvSpPr>
            <a:spLocks noGrp="1" noRot="1" noChangeAspect="1" noChangeArrowheads="1" noTextEdit="1"/>
          </p:cNvSpPr>
          <p:nvPr>
            <p:ph type="sldImg"/>
          </p:nvPr>
        </p:nvSpPr>
        <p:spPr>
          <a:ln/>
        </p:spPr>
      </p:sp>
      <p:sp>
        <p:nvSpPr>
          <p:cNvPr id="43015" name="Rectangle 3"/>
          <p:cNvSpPr>
            <a:spLocks noGrp="1" noChangeArrowheads="1"/>
          </p:cNvSpPr>
          <p:nvPr>
            <p:ph type="body" idx="1"/>
          </p:nvPr>
        </p:nvSpPr>
        <p:spPr>
          <a:xfrm>
            <a:off x="687875"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21693009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a:noFill/>
        </p:spPr>
        <p:txBody>
          <a:bodyPr/>
          <a:lstStyle/>
          <a:p>
            <a:r>
              <a:rPr lang="en-US" dirty="0"/>
              <a:t>*</a:t>
            </a:r>
          </a:p>
        </p:txBody>
      </p:sp>
      <p:sp>
        <p:nvSpPr>
          <p:cNvPr id="49155" name="Rectangle 3"/>
          <p:cNvSpPr>
            <a:spLocks noGrp="1" noChangeArrowheads="1"/>
          </p:cNvSpPr>
          <p:nvPr>
            <p:ph type="dt" sz="quarter" idx="1"/>
          </p:nvPr>
        </p:nvSpPr>
        <p:spPr>
          <a:noFill/>
        </p:spPr>
        <p:txBody>
          <a:bodyPr/>
          <a:lstStyle/>
          <a:p>
            <a:r>
              <a:rPr lang="en-US" dirty="0"/>
              <a:t>07/16/96</a:t>
            </a:r>
          </a:p>
        </p:txBody>
      </p:sp>
      <p:sp>
        <p:nvSpPr>
          <p:cNvPr id="49156" name="Rectangle 6"/>
          <p:cNvSpPr>
            <a:spLocks noGrp="1" noChangeArrowheads="1"/>
          </p:cNvSpPr>
          <p:nvPr>
            <p:ph type="ftr" sz="quarter" idx="4"/>
          </p:nvPr>
        </p:nvSpPr>
        <p:spPr>
          <a:noFill/>
        </p:spPr>
        <p:txBody>
          <a:bodyPr/>
          <a:lstStyle/>
          <a:p>
            <a:r>
              <a:rPr lang="en-US" dirty="0"/>
              <a:t>(c) 2007 National Academy for Software Development - http://academy.devbg.org. All rights reserved. Unauthorized copying or re-distribution is strictly prohibited.*</a:t>
            </a:r>
          </a:p>
        </p:txBody>
      </p:sp>
      <p:sp>
        <p:nvSpPr>
          <p:cNvPr id="49157" name="Rectangle 7"/>
          <p:cNvSpPr>
            <a:spLocks noGrp="1" noChangeArrowheads="1"/>
          </p:cNvSpPr>
          <p:nvPr>
            <p:ph type="sldNum" sz="quarter" idx="5"/>
          </p:nvPr>
        </p:nvSpPr>
        <p:spPr>
          <a:noFill/>
        </p:spPr>
        <p:txBody>
          <a:bodyPr/>
          <a:lstStyle/>
          <a:p>
            <a:fld id="{8B2D5A9B-F557-4FF9-BD30-8B360CB0CAC4}" type="slidenum">
              <a:rPr lang="en-US"/>
              <a:pPr/>
              <a:t>57</a:t>
            </a:fld>
            <a:r>
              <a:rPr lang="en-US" dirty="0"/>
              <a:t>##</a:t>
            </a:r>
          </a:p>
        </p:txBody>
      </p:sp>
      <p:sp>
        <p:nvSpPr>
          <p:cNvPr id="49158" name="Rectangle 2"/>
          <p:cNvSpPr>
            <a:spLocks noGrp="1" noRot="1" noChangeAspect="1" noChangeArrowheads="1" noTextEdit="1"/>
          </p:cNvSpPr>
          <p:nvPr>
            <p:ph type="sldImg"/>
          </p:nvPr>
        </p:nvSpPr>
        <p:spPr>
          <a:ln/>
        </p:spPr>
      </p:sp>
      <p:sp>
        <p:nvSpPr>
          <p:cNvPr id="49159" name="Rectangle 3"/>
          <p:cNvSpPr>
            <a:spLocks noGrp="1" noChangeArrowheads="1"/>
          </p:cNvSpPr>
          <p:nvPr>
            <p:ph type="body" idx="1"/>
          </p:nvPr>
        </p:nvSpPr>
        <p:spPr>
          <a:xfrm>
            <a:off x="687875"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22976886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dirty="0"/>
              <a:t>*</a:t>
            </a:r>
          </a:p>
        </p:txBody>
      </p:sp>
      <p:sp>
        <p:nvSpPr>
          <p:cNvPr id="50179" name="Rectangle 3"/>
          <p:cNvSpPr>
            <a:spLocks noGrp="1" noChangeArrowheads="1"/>
          </p:cNvSpPr>
          <p:nvPr>
            <p:ph type="dt" sz="quarter" idx="1"/>
          </p:nvPr>
        </p:nvSpPr>
        <p:spPr>
          <a:noFill/>
        </p:spPr>
        <p:txBody>
          <a:bodyPr/>
          <a:lstStyle/>
          <a:p>
            <a:r>
              <a:rPr lang="en-US" dirty="0"/>
              <a:t>07/16/96</a:t>
            </a:r>
          </a:p>
        </p:txBody>
      </p:sp>
      <p:sp>
        <p:nvSpPr>
          <p:cNvPr id="50180" name="Rectangle 6"/>
          <p:cNvSpPr>
            <a:spLocks noGrp="1" noChangeArrowheads="1"/>
          </p:cNvSpPr>
          <p:nvPr>
            <p:ph type="ftr" sz="quarter" idx="4"/>
          </p:nvPr>
        </p:nvSpPr>
        <p:spPr>
          <a:noFill/>
        </p:spPr>
        <p:txBody>
          <a:bodyPr/>
          <a:lstStyle/>
          <a:p>
            <a:r>
              <a:rPr lang="en-US" dirty="0"/>
              <a:t>(c) 2007 National Academy for Software Development - http://academy.devbg.org. All rights reserved. Unauthorized copying or re-distribution is strictly prohibited.*</a:t>
            </a:r>
          </a:p>
        </p:txBody>
      </p:sp>
      <p:sp>
        <p:nvSpPr>
          <p:cNvPr id="50181" name="Rectangle 7"/>
          <p:cNvSpPr>
            <a:spLocks noGrp="1" noChangeArrowheads="1"/>
          </p:cNvSpPr>
          <p:nvPr>
            <p:ph type="sldNum" sz="quarter" idx="5"/>
          </p:nvPr>
        </p:nvSpPr>
        <p:spPr>
          <a:noFill/>
        </p:spPr>
        <p:txBody>
          <a:bodyPr/>
          <a:lstStyle/>
          <a:p>
            <a:fld id="{43717C6A-A4F0-43BA-9319-A43133CB37D9}" type="slidenum">
              <a:rPr lang="en-US"/>
              <a:pPr/>
              <a:t>63</a:t>
            </a:fld>
            <a:r>
              <a:rPr lang="en-US" dirty="0"/>
              <a:t>##</a:t>
            </a:r>
          </a:p>
        </p:txBody>
      </p:sp>
      <p:sp>
        <p:nvSpPr>
          <p:cNvPr id="50182" name="Rectangle 2"/>
          <p:cNvSpPr>
            <a:spLocks noGrp="1" noRot="1" noChangeAspect="1" noChangeArrowheads="1" noTextEdit="1"/>
          </p:cNvSpPr>
          <p:nvPr>
            <p:ph type="sldImg"/>
          </p:nvPr>
        </p:nvSpPr>
        <p:spPr>
          <a:ln/>
        </p:spPr>
      </p:sp>
      <p:sp>
        <p:nvSpPr>
          <p:cNvPr id="50183" name="Rectangle 3"/>
          <p:cNvSpPr>
            <a:spLocks noGrp="1" noChangeArrowheads="1"/>
          </p:cNvSpPr>
          <p:nvPr>
            <p:ph type="body" idx="1"/>
          </p:nvPr>
        </p:nvSpPr>
        <p:spPr>
          <a:xfrm>
            <a:off x="687875"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15927095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p:spPr>
        <p:txBody>
          <a:bodyPr/>
          <a:lstStyle/>
          <a:p>
            <a:r>
              <a:rPr lang="en-US" dirty="0"/>
              <a:t>*</a:t>
            </a:r>
          </a:p>
        </p:txBody>
      </p:sp>
      <p:sp>
        <p:nvSpPr>
          <p:cNvPr id="50179" name="Rectangle 3"/>
          <p:cNvSpPr>
            <a:spLocks noGrp="1" noChangeArrowheads="1"/>
          </p:cNvSpPr>
          <p:nvPr>
            <p:ph type="dt" sz="quarter" idx="1"/>
          </p:nvPr>
        </p:nvSpPr>
        <p:spPr>
          <a:noFill/>
        </p:spPr>
        <p:txBody>
          <a:bodyPr/>
          <a:lstStyle/>
          <a:p>
            <a:r>
              <a:rPr lang="en-US" dirty="0"/>
              <a:t>07/16/96</a:t>
            </a:r>
          </a:p>
        </p:txBody>
      </p:sp>
      <p:sp>
        <p:nvSpPr>
          <p:cNvPr id="50180" name="Rectangle 6"/>
          <p:cNvSpPr>
            <a:spLocks noGrp="1" noChangeArrowheads="1"/>
          </p:cNvSpPr>
          <p:nvPr>
            <p:ph type="ftr" sz="quarter" idx="4"/>
          </p:nvPr>
        </p:nvSpPr>
        <p:spPr>
          <a:noFill/>
        </p:spPr>
        <p:txBody>
          <a:bodyPr/>
          <a:lstStyle/>
          <a:p>
            <a:r>
              <a:rPr lang="en-US" dirty="0"/>
              <a:t>(c) 2007 National Academy for Software Development - http://academy.devbg.org. All rights reserved. Unauthorized copying or re-distribution is strictly prohibited.*</a:t>
            </a:r>
          </a:p>
        </p:txBody>
      </p:sp>
      <p:sp>
        <p:nvSpPr>
          <p:cNvPr id="50181" name="Rectangle 7"/>
          <p:cNvSpPr>
            <a:spLocks noGrp="1" noChangeArrowheads="1"/>
          </p:cNvSpPr>
          <p:nvPr>
            <p:ph type="sldNum" sz="quarter" idx="5"/>
          </p:nvPr>
        </p:nvSpPr>
        <p:spPr>
          <a:noFill/>
        </p:spPr>
        <p:txBody>
          <a:bodyPr/>
          <a:lstStyle/>
          <a:p>
            <a:fld id="{43717C6A-A4F0-43BA-9319-A43133CB37D9}" type="slidenum">
              <a:rPr lang="en-US"/>
              <a:pPr/>
              <a:t>64</a:t>
            </a:fld>
            <a:r>
              <a:rPr lang="en-US" dirty="0"/>
              <a:t>##</a:t>
            </a:r>
          </a:p>
        </p:txBody>
      </p:sp>
      <p:sp>
        <p:nvSpPr>
          <p:cNvPr id="50182" name="Rectangle 2"/>
          <p:cNvSpPr>
            <a:spLocks noGrp="1" noRot="1" noChangeAspect="1" noChangeArrowheads="1" noTextEdit="1"/>
          </p:cNvSpPr>
          <p:nvPr>
            <p:ph type="sldImg"/>
          </p:nvPr>
        </p:nvSpPr>
        <p:spPr>
          <a:ln/>
        </p:spPr>
      </p:sp>
      <p:sp>
        <p:nvSpPr>
          <p:cNvPr id="50183" name="Rectangle 3"/>
          <p:cNvSpPr>
            <a:spLocks noGrp="1" noChangeArrowheads="1"/>
          </p:cNvSpPr>
          <p:nvPr>
            <p:ph type="body" idx="1"/>
          </p:nvPr>
        </p:nvSpPr>
        <p:spPr>
          <a:xfrm>
            <a:off x="687875"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1453801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a:noFill/>
        </p:spPr>
        <p:txBody>
          <a:bodyPr/>
          <a:lstStyle/>
          <a:p>
            <a:r>
              <a:rPr lang="en-US" dirty="0"/>
              <a:t>*</a:t>
            </a:r>
          </a:p>
        </p:txBody>
      </p:sp>
      <p:sp>
        <p:nvSpPr>
          <p:cNvPr id="53251" name="Rectangle 3"/>
          <p:cNvSpPr>
            <a:spLocks noGrp="1" noChangeArrowheads="1"/>
          </p:cNvSpPr>
          <p:nvPr>
            <p:ph type="dt" sz="quarter" idx="1"/>
          </p:nvPr>
        </p:nvSpPr>
        <p:spPr>
          <a:noFill/>
        </p:spPr>
        <p:txBody>
          <a:bodyPr/>
          <a:lstStyle/>
          <a:p>
            <a:r>
              <a:rPr lang="en-US" dirty="0"/>
              <a:t>07/16/96</a:t>
            </a:r>
          </a:p>
        </p:txBody>
      </p:sp>
      <p:sp>
        <p:nvSpPr>
          <p:cNvPr id="53252" name="Rectangle 6"/>
          <p:cNvSpPr>
            <a:spLocks noGrp="1" noChangeArrowheads="1"/>
          </p:cNvSpPr>
          <p:nvPr>
            <p:ph type="ftr" sz="quarter" idx="4"/>
          </p:nvPr>
        </p:nvSpPr>
        <p:spPr>
          <a:noFill/>
        </p:spPr>
        <p:txBody>
          <a:bodyPr/>
          <a:lstStyle/>
          <a:p>
            <a:r>
              <a:rPr lang="en-US" dirty="0"/>
              <a:t>(c) 2007 National Academy for Software Development - http://academy.devbg.org. All rights reserved. Unauthorized copying or re-distribution is strictly prohibited.*</a:t>
            </a:r>
          </a:p>
        </p:txBody>
      </p:sp>
      <p:sp>
        <p:nvSpPr>
          <p:cNvPr id="53253" name="Rectangle 7"/>
          <p:cNvSpPr>
            <a:spLocks noGrp="1" noChangeArrowheads="1"/>
          </p:cNvSpPr>
          <p:nvPr>
            <p:ph type="sldNum" sz="quarter" idx="5"/>
          </p:nvPr>
        </p:nvSpPr>
        <p:spPr>
          <a:noFill/>
        </p:spPr>
        <p:txBody>
          <a:bodyPr/>
          <a:lstStyle/>
          <a:p>
            <a:fld id="{8E85BD0E-6358-40AA-AC41-D1EEAA86C51E}" type="slidenum">
              <a:rPr lang="en-US"/>
              <a:pPr/>
              <a:t>65</a:t>
            </a:fld>
            <a:r>
              <a:rPr lang="en-US" dirty="0"/>
              <a:t>##</a:t>
            </a:r>
          </a:p>
        </p:txBody>
      </p:sp>
      <p:sp>
        <p:nvSpPr>
          <p:cNvPr id="53254" name="Rectangle 2"/>
          <p:cNvSpPr>
            <a:spLocks noGrp="1" noRot="1" noChangeAspect="1" noChangeArrowheads="1" noTextEdit="1"/>
          </p:cNvSpPr>
          <p:nvPr>
            <p:ph type="sldImg"/>
          </p:nvPr>
        </p:nvSpPr>
        <p:spPr>
          <a:ln/>
        </p:spPr>
      </p:sp>
      <p:sp>
        <p:nvSpPr>
          <p:cNvPr id="53255" name="Rectangle 3"/>
          <p:cNvSpPr>
            <a:spLocks noGrp="1" noChangeArrowheads="1"/>
          </p:cNvSpPr>
          <p:nvPr>
            <p:ph type="body" idx="1"/>
          </p:nvPr>
        </p:nvSpPr>
        <p:spPr>
          <a:xfrm>
            <a:off x="687875"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5204947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dirty="0"/>
              <a:t>*</a:t>
            </a:r>
          </a:p>
        </p:txBody>
      </p:sp>
      <p:sp>
        <p:nvSpPr>
          <p:cNvPr id="54275" name="Rectangle 3"/>
          <p:cNvSpPr>
            <a:spLocks noGrp="1" noChangeArrowheads="1"/>
          </p:cNvSpPr>
          <p:nvPr>
            <p:ph type="dt" sz="quarter" idx="1"/>
          </p:nvPr>
        </p:nvSpPr>
        <p:spPr>
          <a:noFill/>
        </p:spPr>
        <p:txBody>
          <a:bodyPr/>
          <a:lstStyle/>
          <a:p>
            <a:r>
              <a:rPr lang="en-US" dirty="0"/>
              <a:t>07/16/96</a:t>
            </a:r>
          </a:p>
        </p:txBody>
      </p:sp>
      <p:sp>
        <p:nvSpPr>
          <p:cNvPr id="54276" name="Rectangle 6"/>
          <p:cNvSpPr>
            <a:spLocks noGrp="1" noChangeArrowheads="1"/>
          </p:cNvSpPr>
          <p:nvPr>
            <p:ph type="ftr" sz="quarter" idx="4"/>
          </p:nvPr>
        </p:nvSpPr>
        <p:spPr>
          <a:noFill/>
        </p:spPr>
        <p:txBody>
          <a:bodyPr/>
          <a:lstStyle/>
          <a:p>
            <a:r>
              <a:rPr lang="en-US" dirty="0"/>
              <a:t>(c) 2007 National Academy for Software Development - http://academy.devbg.org. All rights reserved. Unauthorized copying or re-distribution is strictly prohibited.*</a:t>
            </a:r>
          </a:p>
        </p:txBody>
      </p:sp>
      <p:sp>
        <p:nvSpPr>
          <p:cNvPr id="54277" name="Rectangle 7"/>
          <p:cNvSpPr>
            <a:spLocks noGrp="1" noChangeArrowheads="1"/>
          </p:cNvSpPr>
          <p:nvPr>
            <p:ph type="sldNum" sz="quarter" idx="5"/>
          </p:nvPr>
        </p:nvSpPr>
        <p:spPr>
          <a:noFill/>
        </p:spPr>
        <p:txBody>
          <a:bodyPr/>
          <a:lstStyle/>
          <a:p>
            <a:fld id="{4C22E00D-BDC5-46FE-BE72-6C376B294A0A}" type="slidenum">
              <a:rPr lang="en-US"/>
              <a:pPr/>
              <a:t>66</a:t>
            </a:fld>
            <a:r>
              <a:rPr lang="en-US" dirty="0"/>
              <a:t>##</a:t>
            </a:r>
          </a:p>
        </p:txBody>
      </p:sp>
      <p:sp>
        <p:nvSpPr>
          <p:cNvPr id="54278" name="Rectangle 2"/>
          <p:cNvSpPr>
            <a:spLocks noGrp="1" noRot="1" noChangeAspect="1" noChangeArrowheads="1" noTextEdit="1"/>
          </p:cNvSpPr>
          <p:nvPr>
            <p:ph type="sldImg"/>
          </p:nvPr>
        </p:nvSpPr>
        <p:spPr>
          <a:ln/>
        </p:spPr>
      </p:sp>
      <p:sp>
        <p:nvSpPr>
          <p:cNvPr id="54279" name="Rectangle 3"/>
          <p:cNvSpPr>
            <a:spLocks noGrp="1" noChangeArrowheads="1"/>
          </p:cNvSpPr>
          <p:nvPr>
            <p:ph type="body" idx="1"/>
          </p:nvPr>
        </p:nvSpPr>
        <p:spPr>
          <a:xfrm>
            <a:off x="687875"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385204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p:spPr>
        <p:txBody>
          <a:bodyPr/>
          <a:lstStyle/>
          <a:p>
            <a:r>
              <a:rPr lang="en-US" dirty="0"/>
              <a:t>*</a:t>
            </a:r>
          </a:p>
        </p:txBody>
      </p:sp>
      <p:sp>
        <p:nvSpPr>
          <p:cNvPr id="54275" name="Rectangle 3"/>
          <p:cNvSpPr>
            <a:spLocks noGrp="1" noChangeArrowheads="1"/>
          </p:cNvSpPr>
          <p:nvPr>
            <p:ph type="dt" sz="quarter" idx="1"/>
          </p:nvPr>
        </p:nvSpPr>
        <p:spPr>
          <a:noFill/>
        </p:spPr>
        <p:txBody>
          <a:bodyPr/>
          <a:lstStyle/>
          <a:p>
            <a:r>
              <a:rPr lang="en-US" dirty="0"/>
              <a:t>07/16/96</a:t>
            </a:r>
          </a:p>
        </p:txBody>
      </p:sp>
      <p:sp>
        <p:nvSpPr>
          <p:cNvPr id="54276" name="Rectangle 6"/>
          <p:cNvSpPr>
            <a:spLocks noGrp="1" noChangeArrowheads="1"/>
          </p:cNvSpPr>
          <p:nvPr>
            <p:ph type="ftr" sz="quarter" idx="4"/>
          </p:nvPr>
        </p:nvSpPr>
        <p:spPr>
          <a:noFill/>
        </p:spPr>
        <p:txBody>
          <a:bodyPr/>
          <a:lstStyle/>
          <a:p>
            <a:r>
              <a:rPr lang="en-US" dirty="0"/>
              <a:t>(c) 2007 National Academy for Software Development - http://academy.devbg.org. All rights reserved. Unauthorized copying or re-distribution is strictly prohibited.*</a:t>
            </a:r>
          </a:p>
        </p:txBody>
      </p:sp>
      <p:sp>
        <p:nvSpPr>
          <p:cNvPr id="54277" name="Rectangle 7"/>
          <p:cNvSpPr>
            <a:spLocks noGrp="1" noChangeArrowheads="1"/>
          </p:cNvSpPr>
          <p:nvPr>
            <p:ph type="sldNum" sz="quarter" idx="5"/>
          </p:nvPr>
        </p:nvSpPr>
        <p:spPr>
          <a:noFill/>
        </p:spPr>
        <p:txBody>
          <a:bodyPr/>
          <a:lstStyle/>
          <a:p>
            <a:fld id="{4C22E00D-BDC5-46FE-BE72-6C376B294A0A}" type="slidenum">
              <a:rPr lang="en-US"/>
              <a:pPr/>
              <a:t>67</a:t>
            </a:fld>
            <a:r>
              <a:rPr lang="en-US" dirty="0"/>
              <a:t>##</a:t>
            </a:r>
          </a:p>
        </p:txBody>
      </p:sp>
      <p:sp>
        <p:nvSpPr>
          <p:cNvPr id="54278" name="Rectangle 2"/>
          <p:cNvSpPr>
            <a:spLocks noGrp="1" noRot="1" noChangeAspect="1" noChangeArrowheads="1" noTextEdit="1"/>
          </p:cNvSpPr>
          <p:nvPr>
            <p:ph type="sldImg"/>
          </p:nvPr>
        </p:nvSpPr>
        <p:spPr>
          <a:ln/>
        </p:spPr>
      </p:sp>
      <p:sp>
        <p:nvSpPr>
          <p:cNvPr id="54279" name="Rectangle 3"/>
          <p:cNvSpPr>
            <a:spLocks noGrp="1" noChangeArrowheads="1"/>
          </p:cNvSpPr>
          <p:nvPr>
            <p:ph type="body" idx="1"/>
          </p:nvPr>
        </p:nvSpPr>
        <p:spPr>
          <a:xfrm>
            <a:off x="687875"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3947571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p>
            <a:r>
              <a:rPr lang="en-US" dirty="0"/>
              <a:t>*</a:t>
            </a:r>
          </a:p>
        </p:txBody>
      </p:sp>
      <p:sp>
        <p:nvSpPr>
          <p:cNvPr id="56323" name="Rectangle 3"/>
          <p:cNvSpPr>
            <a:spLocks noGrp="1" noChangeArrowheads="1"/>
          </p:cNvSpPr>
          <p:nvPr>
            <p:ph type="dt" sz="quarter" idx="1"/>
          </p:nvPr>
        </p:nvSpPr>
        <p:spPr>
          <a:noFill/>
        </p:spPr>
        <p:txBody>
          <a:bodyPr/>
          <a:lstStyle/>
          <a:p>
            <a:r>
              <a:rPr lang="en-US" dirty="0"/>
              <a:t>07/16/96</a:t>
            </a:r>
          </a:p>
        </p:txBody>
      </p:sp>
      <p:sp>
        <p:nvSpPr>
          <p:cNvPr id="56324" name="Rectangle 6"/>
          <p:cNvSpPr>
            <a:spLocks noGrp="1" noChangeArrowheads="1"/>
          </p:cNvSpPr>
          <p:nvPr>
            <p:ph type="ftr" sz="quarter" idx="4"/>
          </p:nvPr>
        </p:nvSpPr>
        <p:spPr>
          <a:noFill/>
        </p:spPr>
        <p:txBody>
          <a:bodyPr/>
          <a:lstStyle/>
          <a:p>
            <a:r>
              <a:rPr lang="en-US" dirty="0"/>
              <a:t>(c) 2007 National Academy for Software Development - http://academy.devbg.org. All rights reserved. Unauthorized copying or re-distribution is strictly prohibited.*</a:t>
            </a:r>
          </a:p>
        </p:txBody>
      </p:sp>
      <p:sp>
        <p:nvSpPr>
          <p:cNvPr id="56325" name="Rectangle 7"/>
          <p:cNvSpPr>
            <a:spLocks noGrp="1" noChangeArrowheads="1"/>
          </p:cNvSpPr>
          <p:nvPr>
            <p:ph type="sldNum" sz="quarter" idx="5"/>
          </p:nvPr>
        </p:nvSpPr>
        <p:spPr>
          <a:noFill/>
        </p:spPr>
        <p:txBody>
          <a:bodyPr/>
          <a:lstStyle/>
          <a:p>
            <a:fld id="{B6692A4B-6A0E-4D85-88A6-83FCBF8D5D01}" type="slidenum">
              <a:rPr lang="en-US"/>
              <a:pPr/>
              <a:t>72</a:t>
            </a:fld>
            <a:r>
              <a:rPr lang="en-US" dirty="0"/>
              <a:t>##</a:t>
            </a:r>
          </a:p>
        </p:txBody>
      </p:sp>
      <p:sp>
        <p:nvSpPr>
          <p:cNvPr id="56326" name="Rectangle 2"/>
          <p:cNvSpPr>
            <a:spLocks noGrp="1" noRot="1" noChangeAspect="1" noChangeArrowheads="1" noTextEdit="1"/>
          </p:cNvSpPr>
          <p:nvPr>
            <p:ph type="sldImg"/>
          </p:nvPr>
        </p:nvSpPr>
        <p:spPr>
          <a:ln/>
        </p:spPr>
      </p:sp>
      <p:sp>
        <p:nvSpPr>
          <p:cNvPr id="56327" name="Rectangle 3"/>
          <p:cNvSpPr>
            <a:spLocks noGrp="1" noChangeArrowheads="1"/>
          </p:cNvSpPr>
          <p:nvPr>
            <p:ph type="body" idx="1"/>
          </p:nvPr>
        </p:nvSpPr>
        <p:spPr>
          <a:noFill/>
          <a:ln/>
        </p:spPr>
        <p:txBody>
          <a:bodyPr/>
          <a:lstStyle/>
          <a:p>
            <a:pPr eaLnBrk="1" hangingPunct="1"/>
            <a:endParaRPr lang="bg-BG" smtClean="0"/>
          </a:p>
        </p:txBody>
      </p:sp>
    </p:spTree>
    <p:extLst>
      <p:ext uri="{BB962C8B-B14F-4D97-AF65-F5344CB8AC3E}">
        <p14:creationId xmlns:p14="http://schemas.microsoft.com/office/powerpoint/2010/main" val="40652123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51122" indent="-288893">
              <a:defRPr sz="2400">
                <a:solidFill>
                  <a:schemeClr val="tx1"/>
                </a:solidFill>
                <a:latin typeface="Times" charset="0"/>
              </a:defRPr>
            </a:lvl2pPr>
            <a:lvl3pPr marL="1155573" indent="-231115">
              <a:defRPr sz="2400">
                <a:solidFill>
                  <a:schemeClr val="tx1"/>
                </a:solidFill>
                <a:latin typeface="Times" charset="0"/>
              </a:defRPr>
            </a:lvl3pPr>
            <a:lvl4pPr marL="1617802" indent="-231115">
              <a:defRPr sz="2400">
                <a:solidFill>
                  <a:schemeClr val="tx1"/>
                </a:solidFill>
                <a:latin typeface="Times" charset="0"/>
              </a:defRPr>
            </a:lvl4pPr>
            <a:lvl5pPr marL="2080031" indent="-231115">
              <a:defRPr sz="2400">
                <a:solidFill>
                  <a:schemeClr val="tx1"/>
                </a:solidFill>
                <a:latin typeface="Times" charset="0"/>
              </a:defRPr>
            </a:lvl5pPr>
            <a:lvl6pPr marL="2542261" indent="-231115" eaLnBrk="0" fontAlgn="base" hangingPunct="0">
              <a:spcBef>
                <a:spcPct val="0"/>
              </a:spcBef>
              <a:spcAft>
                <a:spcPct val="0"/>
              </a:spcAft>
              <a:defRPr sz="2400">
                <a:solidFill>
                  <a:schemeClr val="tx1"/>
                </a:solidFill>
                <a:latin typeface="Times" charset="0"/>
              </a:defRPr>
            </a:lvl6pPr>
            <a:lvl7pPr marL="3004490" indent="-231115" eaLnBrk="0" fontAlgn="base" hangingPunct="0">
              <a:spcBef>
                <a:spcPct val="0"/>
              </a:spcBef>
              <a:spcAft>
                <a:spcPct val="0"/>
              </a:spcAft>
              <a:defRPr sz="2400">
                <a:solidFill>
                  <a:schemeClr val="tx1"/>
                </a:solidFill>
                <a:latin typeface="Times" charset="0"/>
              </a:defRPr>
            </a:lvl7pPr>
            <a:lvl8pPr marL="3466719" indent="-231115" eaLnBrk="0" fontAlgn="base" hangingPunct="0">
              <a:spcBef>
                <a:spcPct val="0"/>
              </a:spcBef>
              <a:spcAft>
                <a:spcPct val="0"/>
              </a:spcAft>
              <a:defRPr sz="2400">
                <a:solidFill>
                  <a:schemeClr val="tx1"/>
                </a:solidFill>
                <a:latin typeface="Times" charset="0"/>
              </a:defRPr>
            </a:lvl8pPr>
            <a:lvl9pPr marL="3928948" indent="-231115" eaLnBrk="0" fontAlgn="base" hangingPunct="0">
              <a:spcBef>
                <a:spcPct val="0"/>
              </a:spcBef>
              <a:spcAft>
                <a:spcPct val="0"/>
              </a:spcAft>
              <a:defRPr sz="2400">
                <a:solidFill>
                  <a:schemeClr val="tx1"/>
                </a:solidFill>
                <a:latin typeface="Times" charset="0"/>
              </a:defRPr>
            </a:lvl9pPr>
          </a:lstStyle>
          <a:p>
            <a:fld id="{AEF95CBB-504A-4F24-95C8-B3222FAB1DE5}" type="slidenum">
              <a:rPr lang="en-US" altLang="en-US" sz="1200"/>
              <a:pPr/>
              <a:t>74</a:t>
            </a:fld>
            <a:endParaRPr lang="en-US"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Visible</a:t>
            </a:r>
          </a:p>
          <a:p>
            <a:pPr eaLnBrk="1" hangingPunct="1"/>
            <a:r>
              <a:rPr lang="en-US" altLang="en-US" smtClean="0"/>
              <a:t>Performance</a:t>
            </a:r>
          </a:p>
          <a:p>
            <a:pPr eaLnBrk="1" hangingPunct="1"/>
            <a:r>
              <a:rPr lang="en-US" altLang="en-US" smtClean="0"/>
              <a:t>Length</a:t>
            </a:r>
          </a:p>
          <a:p>
            <a:pPr eaLnBrk="1" hangingPunct="1"/>
            <a:r>
              <a:rPr lang="en-US" altLang="en-US" smtClean="0"/>
              <a:t>Type</a:t>
            </a:r>
          </a:p>
          <a:p>
            <a:pPr eaLnBrk="1" hangingPunct="1"/>
            <a:r>
              <a:rPr lang="en-US" altLang="en-US" smtClean="0"/>
              <a:t>bookmarking</a:t>
            </a:r>
          </a:p>
        </p:txBody>
      </p:sp>
    </p:spTree>
    <p:extLst>
      <p:ext uri="{BB962C8B-B14F-4D97-AF65-F5344CB8AC3E}">
        <p14:creationId xmlns:p14="http://schemas.microsoft.com/office/powerpoint/2010/main" val="1074110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p:spPr>
        <p:txBody>
          <a:bodyPr/>
          <a:lstStyle/>
          <a:p>
            <a:r>
              <a:rPr lang="en-US" dirty="0" smtClean="0"/>
              <a:t>*</a:t>
            </a:r>
          </a:p>
        </p:txBody>
      </p:sp>
      <p:sp>
        <p:nvSpPr>
          <p:cNvPr id="86019" name="Rectangle 3"/>
          <p:cNvSpPr>
            <a:spLocks noGrp="1" noChangeArrowheads="1"/>
          </p:cNvSpPr>
          <p:nvPr>
            <p:ph type="dt" sz="quarter" idx="1"/>
          </p:nvPr>
        </p:nvSpPr>
        <p:spPr>
          <a:noFill/>
        </p:spPr>
        <p:txBody>
          <a:bodyPr/>
          <a:lstStyle/>
          <a:p>
            <a:r>
              <a:rPr lang="en-US" dirty="0" smtClean="0"/>
              <a:t>07/16/96</a:t>
            </a:r>
          </a:p>
        </p:txBody>
      </p:sp>
      <p:sp>
        <p:nvSpPr>
          <p:cNvPr id="86020"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86021" name="Rectangle 7"/>
          <p:cNvSpPr>
            <a:spLocks noGrp="1" noChangeArrowheads="1"/>
          </p:cNvSpPr>
          <p:nvPr>
            <p:ph type="sldNum" sz="quarter" idx="5"/>
          </p:nvPr>
        </p:nvSpPr>
        <p:spPr>
          <a:noFill/>
        </p:spPr>
        <p:txBody>
          <a:bodyPr/>
          <a:lstStyle/>
          <a:p>
            <a:fld id="{3A39888D-0E8B-4B3D-B6EC-ABDF79EACAD2}" type="slidenum">
              <a:rPr lang="en-US" smtClean="0"/>
              <a:pPr/>
              <a:t>7</a:t>
            </a:fld>
            <a:r>
              <a:rPr lang="en-US" dirty="0" smtClean="0"/>
              <a:t>##</a:t>
            </a:r>
          </a:p>
        </p:txBody>
      </p:sp>
      <p:sp>
        <p:nvSpPr>
          <p:cNvPr id="86022" name="Rectangle 2"/>
          <p:cNvSpPr>
            <a:spLocks noGrp="1" noRot="1" noChangeAspect="1" noChangeArrowheads="1" noTextEdit="1"/>
          </p:cNvSpPr>
          <p:nvPr>
            <p:ph type="sldImg"/>
          </p:nvPr>
        </p:nvSpPr>
        <p:spPr>
          <a:ln/>
        </p:spPr>
      </p:sp>
      <p:sp>
        <p:nvSpPr>
          <p:cNvPr id="86023"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1208712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p:spPr>
        <p:txBody>
          <a:bodyPr/>
          <a:lstStyle/>
          <a:p>
            <a:r>
              <a:rPr lang="en-US" dirty="0" smtClean="0"/>
              <a:t>*</a:t>
            </a:r>
          </a:p>
        </p:txBody>
      </p:sp>
      <p:sp>
        <p:nvSpPr>
          <p:cNvPr id="88067" name="Rectangle 3"/>
          <p:cNvSpPr>
            <a:spLocks noGrp="1" noChangeArrowheads="1"/>
          </p:cNvSpPr>
          <p:nvPr>
            <p:ph type="dt" sz="quarter" idx="1"/>
          </p:nvPr>
        </p:nvSpPr>
        <p:spPr>
          <a:noFill/>
        </p:spPr>
        <p:txBody>
          <a:bodyPr/>
          <a:lstStyle/>
          <a:p>
            <a:r>
              <a:rPr lang="en-US" dirty="0" smtClean="0"/>
              <a:t>07/16/96</a:t>
            </a:r>
          </a:p>
        </p:txBody>
      </p:sp>
      <p:sp>
        <p:nvSpPr>
          <p:cNvPr id="88068"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88069" name="Rectangle 7"/>
          <p:cNvSpPr>
            <a:spLocks noGrp="1" noChangeArrowheads="1"/>
          </p:cNvSpPr>
          <p:nvPr>
            <p:ph type="sldNum" sz="quarter" idx="5"/>
          </p:nvPr>
        </p:nvSpPr>
        <p:spPr>
          <a:noFill/>
        </p:spPr>
        <p:txBody>
          <a:bodyPr/>
          <a:lstStyle/>
          <a:p>
            <a:fld id="{264E8D3F-F49B-4293-B265-1CCF079F5190}" type="slidenum">
              <a:rPr lang="en-US" smtClean="0"/>
              <a:pPr/>
              <a:t>8</a:t>
            </a:fld>
            <a:r>
              <a:rPr lang="en-US" dirty="0" smtClean="0"/>
              <a:t>##</a:t>
            </a:r>
          </a:p>
        </p:txBody>
      </p:sp>
      <p:sp>
        <p:nvSpPr>
          <p:cNvPr id="88070" name="Rectangle 2"/>
          <p:cNvSpPr>
            <a:spLocks noGrp="1" noRot="1" noChangeAspect="1" noChangeArrowheads="1" noTextEdit="1"/>
          </p:cNvSpPr>
          <p:nvPr>
            <p:ph type="sldImg"/>
          </p:nvPr>
        </p:nvSpPr>
        <p:spPr>
          <a:ln/>
        </p:spPr>
      </p:sp>
      <p:sp>
        <p:nvSpPr>
          <p:cNvPr id="88071"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1173611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p:spPr>
        <p:txBody>
          <a:bodyPr/>
          <a:lstStyle/>
          <a:p>
            <a:r>
              <a:rPr lang="en-US" dirty="0" smtClean="0"/>
              <a:t>*</a:t>
            </a:r>
          </a:p>
        </p:txBody>
      </p:sp>
      <p:sp>
        <p:nvSpPr>
          <p:cNvPr id="89091" name="Rectangle 3"/>
          <p:cNvSpPr>
            <a:spLocks noGrp="1" noChangeArrowheads="1"/>
          </p:cNvSpPr>
          <p:nvPr>
            <p:ph type="dt" sz="quarter" idx="1"/>
          </p:nvPr>
        </p:nvSpPr>
        <p:spPr>
          <a:noFill/>
        </p:spPr>
        <p:txBody>
          <a:bodyPr/>
          <a:lstStyle/>
          <a:p>
            <a:r>
              <a:rPr lang="en-US" dirty="0" smtClean="0"/>
              <a:t>07/16/96</a:t>
            </a:r>
          </a:p>
        </p:txBody>
      </p:sp>
      <p:sp>
        <p:nvSpPr>
          <p:cNvPr id="89092"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89093" name="Rectangle 7"/>
          <p:cNvSpPr>
            <a:spLocks noGrp="1" noChangeArrowheads="1"/>
          </p:cNvSpPr>
          <p:nvPr>
            <p:ph type="sldNum" sz="quarter" idx="5"/>
          </p:nvPr>
        </p:nvSpPr>
        <p:spPr>
          <a:noFill/>
        </p:spPr>
        <p:txBody>
          <a:bodyPr/>
          <a:lstStyle/>
          <a:p>
            <a:fld id="{73AE9CC0-F221-4827-835E-ED55D757992B}" type="slidenum">
              <a:rPr lang="en-US" smtClean="0"/>
              <a:pPr/>
              <a:t>9</a:t>
            </a:fld>
            <a:r>
              <a:rPr lang="en-US" dirty="0" smtClean="0"/>
              <a:t>##</a:t>
            </a:r>
          </a:p>
        </p:txBody>
      </p:sp>
      <p:sp>
        <p:nvSpPr>
          <p:cNvPr id="89094" name="Rectangle 2"/>
          <p:cNvSpPr>
            <a:spLocks noGrp="1" noRot="1" noChangeAspect="1" noChangeArrowheads="1" noTextEdit="1"/>
          </p:cNvSpPr>
          <p:nvPr>
            <p:ph type="sldImg"/>
          </p:nvPr>
        </p:nvSpPr>
        <p:spPr>
          <a:ln/>
        </p:spPr>
      </p:sp>
      <p:sp>
        <p:nvSpPr>
          <p:cNvPr id="89095"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2079243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p:spPr>
        <p:txBody>
          <a:bodyPr/>
          <a:lstStyle/>
          <a:p>
            <a:r>
              <a:rPr lang="en-US" dirty="0" smtClean="0"/>
              <a:t>*</a:t>
            </a:r>
          </a:p>
        </p:txBody>
      </p:sp>
      <p:sp>
        <p:nvSpPr>
          <p:cNvPr id="89091" name="Rectangle 3"/>
          <p:cNvSpPr>
            <a:spLocks noGrp="1" noChangeArrowheads="1"/>
          </p:cNvSpPr>
          <p:nvPr>
            <p:ph type="dt" sz="quarter" idx="1"/>
          </p:nvPr>
        </p:nvSpPr>
        <p:spPr>
          <a:noFill/>
        </p:spPr>
        <p:txBody>
          <a:bodyPr/>
          <a:lstStyle/>
          <a:p>
            <a:r>
              <a:rPr lang="en-US" dirty="0" smtClean="0"/>
              <a:t>07/16/96</a:t>
            </a:r>
          </a:p>
        </p:txBody>
      </p:sp>
      <p:sp>
        <p:nvSpPr>
          <p:cNvPr id="89092"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89093" name="Rectangle 7"/>
          <p:cNvSpPr>
            <a:spLocks noGrp="1" noChangeArrowheads="1"/>
          </p:cNvSpPr>
          <p:nvPr>
            <p:ph type="sldNum" sz="quarter" idx="5"/>
          </p:nvPr>
        </p:nvSpPr>
        <p:spPr>
          <a:noFill/>
        </p:spPr>
        <p:txBody>
          <a:bodyPr/>
          <a:lstStyle/>
          <a:p>
            <a:fld id="{73AE9CC0-F221-4827-835E-ED55D757992B}" type="slidenum">
              <a:rPr lang="en-US" smtClean="0"/>
              <a:pPr/>
              <a:t>10</a:t>
            </a:fld>
            <a:r>
              <a:rPr lang="en-US" dirty="0" smtClean="0"/>
              <a:t>##</a:t>
            </a:r>
          </a:p>
        </p:txBody>
      </p:sp>
      <p:sp>
        <p:nvSpPr>
          <p:cNvPr id="89094" name="Rectangle 2"/>
          <p:cNvSpPr>
            <a:spLocks noGrp="1" noRot="1" noChangeAspect="1" noChangeArrowheads="1" noTextEdit="1"/>
          </p:cNvSpPr>
          <p:nvPr>
            <p:ph type="sldImg"/>
          </p:nvPr>
        </p:nvSpPr>
        <p:spPr>
          <a:ln/>
        </p:spPr>
      </p:sp>
      <p:sp>
        <p:nvSpPr>
          <p:cNvPr id="89095"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1192525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a:noFill/>
        </p:spPr>
        <p:txBody>
          <a:bodyPr/>
          <a:lstStyle/>
          <a:p>
            <a:r>
              <a:rPr lang="en-US" dirty="0" smtClean="0"/>
              <a:t>*</a:t>
            </a:r>
          </a:p>
        </p:txBody>
      </p:sp>
      <p:sp>
        <p:nvSpPr>
          <p:cNvPr id="92163" name="Rectangle 3"/>
          <p:cNvSpPr>
            <a:spLocks noGrp="1" noChangeArrowheads="1"/>
          </p:cNvSpPr>
          <p:nvPr>
            <p:ph type="dt" sz="quarter" idx="1"/>
          </p:nvPr>
        </p:nvSpPr>
        <p:spPr>
          <a:noFill/>
        </p:spPr>
        <p:txBody>
          <a:bodyPr/>
          <a:lstStyle/>
          <a:p>
            <a:r>
              <a:rPr lang="en-US" dirty="0" smtClean="0"/>
              <a:t>07/16/96</a:t>
            </a:r>
          </a:p>
        </p:txBody>
      </p:sp>
      <p:sp>
        <p:nvSpPr>
          <p:cNvPr id="92164"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92165" name="Rectangle 7"/>
          <p:cNvSpPr>
            <a:spLocks noGrp="1" noChangeArrowheads="1"/>
          </p:cNvSpPr>
          <p:nvPr>
            <p:ph type="sldNum" sz="quarter" idx="5"/>
          </p:nvPr>
        </p:nvSpPr>
        <p:spPr>
          <a:noFill/>
        </p:spPr>
        <p:txBody>
          <a:bodyPr/>
          <a:lstStyle/>
          <a:p>
            <a:fld id="{3DA2EA80-10D5-4513-9C7A-77A7D6AB35B5}" type="slidenum">
              <a:rPr lang="en-US" smtClean="0"/>
              <a:pPr/>
              <a:t>11</a:t>
            </a:fld>
            <a:r>
              <a:rPr lang="en-US" dirty="0" smtClean="0"/>
              <a:t>##</a:t>
            </a:r>
          </a:p>
        </p:txBody>
      </p:sp>
      <p:sp>
        <p:nvSpPr>
          <p:cNvPr id="92166" name="Rectangle 2"/>
          <p:cNvSpPr>
            <a:spLocks noGrp="1" noRot="1" noChangeAspect="1" noChangeArrowheads="1" noTextEdit="1"/>
          </p:cNvSpPr>
          <p:nvPr>
            <p:ph type="sldImg"/>
          </p:nvPr>
        </p:nvSpPr>
        <p:spPr>
          <a:ln/>
        </p:spPr>
      </p:sp>
      <p:sp>
        <p:nvSpPr>
          <p:cNvPr id="92167"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531199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p:spPr>
        <p:txBody>
          <a:bodyPr/>
          <a:lstStyle/>
          <a:p>
            <a:r>
              <a:rPr lang="en-US" dirty="0" smtClean="0"/>
              <a:t>*</a:t>
            </a:r>
          </a:p>
        </p:txBody>
      </p:sp>
      <p:sp>
        <p:nvSpPr>
          <p:cNvPr id="101379" name="Rectangle 3"/>
          <p:cNvSpPr>
            <a:spLocks noGrp="1" noChangeArrowheads="1"/>
          </p:cNvSpPr>
          <p:nvPr>
            <p:ph type="dt" sz="quarter" idx="1"/>
          </p:nvPr>
        </p:nvSpPr>
        <p:spPr>
          <a:noFill/>
        </p:spPr>
        <p:txBody>
          <a:bodyPr/>
          <a:lstStyle/>
          <a:p>
            <a:r>
              <a:rPr lang="en-US" dirty="0" smtClean="0"/>
              <a:t>07/16/96</a:t>
            </a:r>
          </a:p>
        </p:txBody>
      </p:sp>
      <p:sp>
        <p:nvSpPr>
          <p:cNvPr id="101380" name="Rectangle 6"/>
          <p:cNvSpPr>
            <a:spLocks noGrp="1" noChangeArrowheads="1"/>
          </p:cNvSpPr>
          <p:nvPr>
            <p:ph type="ftr" sz="quarter" idx="4"/>
          </p:nvPr>
        </p:nvSpPr>
        <p:spPr>
          <a:noFill/>
        </p:spPr>
        <p:txBody>
          <a:bodyPr/>
          <a:lstStyle/>
          <a:p>
            <a:r>
              <a:rPr lang="en-US" dirty="0" smtClean="0"/>
              <a:t>(c) 2007 National Academy for Software Development - http://academy.devbg.org. All rights reserved. Unauthorized copying or re-distribution is strictly prohibited.*</a:t>
            </a:r>
          </a:p>
        </p:txBody>
      </p:sp>
      <p:sp>
        <p:nvSpPr>
          <p:cNvPr id="101381" name="Rectangle 7"/>
          <p:cNvSpPr>
            <a:spLocks noGrp="1" noChangeArrowheads="1"/>
          </p:cNvSpPr>
          <p:nvPr>
            <p:ph type="sldNum" sz="quarter" idx="5"/>
          </p:nvPr>
        </p:nvSpPr>
        <p:spPr>
          <a:noFill/>
        </p:spPr>
        <p:txBody>
          <a:bodyPr/>
          <a:lstStyle/>
          <a:p>
            <a:fld id="{962D163C-126C-4DC9-BA28-58DE8408799E}" type="slidenum">
              <a:rPr lang="en-US" smtClean="0"/>
              <a:pPr/>
              <a:t>13</a:t>
            </a:fld>
            <a:r>
              <a:rPr lang="en-US" dirty="0" smtClean="0"/>
              <a:t>##</a:t>
            </a:r>
          </a:p>
        </p:txBody>
      </p:sp>
      <p:sp>
        <p:nvSpPr>
          <p:cNvPr id="101382" name="Rectangle 2"/>
          <p:cNvSpPr>
            <a:spLocks noGrp="1" noRot="1" noChangeAspect="1" noChangeArrowheads="1" noTextEdit="1"/>
          </p:cNvSpPr>
          <p:nvPr>
            <p:ph type="sldImg"/>
          </p:nvPr>
        </p:nvSpPr>
        <p:spPr>
          <a:ln/>
        </p:spPr>
      </p:sp>
      <p:sp>
        <p:nvSpPr>
          <p:cNvPr id="101383" name="Rectangle 3"/>
          <p:cNvSpPr>
            <a:spLocks noGrp="1" noChangeArrowheads="1"/>
          </p:cNvSpPr>
          <p:nvPr>
            <p:ph type="body" idx="1"/>
          </p:nvPr>
        </p:nvSpPr>
        <p:spPr>
          <a:xfrm>
            <a:off x="687874" y="4415321"/>
            <a:ext cx="5506066" cy="4183164"/>
          </a:xfrm>
          <a:noFill/>
          <a:ln/>
        </p:spPr>
        <p:txBody>
          <a:bodyPr/>
          <a:lstStyle/>
          <a:p>
            <a:pPr eaLnBrk="1" hangingPunct="1"/>
            <a:endParaRPr lang="bg-BG" smtClean="0"/>
          </a:p>
        </p:txBody>
      </p:sp>
    </p:spTree>
    <p:extLst>
      <p:ext uri="{BB962C8B-B14F-4D97-AF65-F5344CB8AC3E}">
        <p14:creationId xmlns:p14="http://schemas.microsoft.com/office/powerpoint/2010/main" val="36666780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793038" cy="838200"/>
          </a:xfrm>
          <a:prstGeom prst="rect">
            <a:avLst/>
          </a:prstGeom>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1AD12934-8DF8-4CC0-8134-0F04C8922B1E}" type="slidenum">
              <a:rPr lang="en-US"/>
              <a:pPr>
                <a:defRPr/>
              </a:pPr>
              <a:t>‹#›</a:t>
            </a:fld>
            <a:endParaRPr lang="en-US"/>
          </a:p>
        </p:txBody>
      </p:sp>
    </p:spTree>
    <p:extLst>
      <p:ext uri="{BB962C8B-B14F-4D97-AF65-F5344CB8AC3E}">
        <p14:creationId xmlns:p14="http://schemas.microsoft.com/office/powerpoint/2010/main" val="3410197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793038" cy="8382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71600"/>
            <a:ext cx="4210050" cy="476091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43450" y="1371600"/>
            <a:ext cx="4211638" cy="476091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26426146-71E6-45FF-8945-013C17E5C945}" type="slidenum">
              <a:rPr lang="en-US"/>
              <a:pPr>
                <a:defRPr/>
              </a:pPr>
              <a:t>‹#›</a:t>
            </a:fld>
            <a:endParaRPr lang="en-US"/>
          </a:p>
        </p:txBody>
      </p:sp>
    </p:spTree>
    <p:extLst>
      <p:ext uri="{BB962C8B-B14F-4D97-AF65-F5344CB8AC3E}">
        <p14:creationId xmlns:p14="http://schemas.microsoft.com/office/powerpoint/2010/main" val="3637919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smtClean="0"/>
              <a:t>Presentation Title</a:t>
            </a:r>
            <a:endParaRPr lang="en-US" dirty="0"/>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11413" y="71438"/>
            <a:ext cx="6553200" cy="909637"/>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3850" y="1268413"/>
            <a:ext cx="4171950" cy="53292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68413"/>
            <a:ext cx="4171950" cy="532923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11413" y="71438"/>
            <a:ext cx="6553200" cy="909637"/>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323850" y="1268413"/>
            <a:ext cx="8496300" cy="5329237"/>
          </a:xfrm>
          <a:prstGeom prst="rect">
            <a:avLst/>
          </a:prstGeom>
        </p:spPr>
        <p:txBody>
          <a:bodyPr/>
          <a:lstStyle/>
          <a:p>
            <a:pPr lvl="0"/>
            <a:r>
              <a:rPr lang="en-US" noProof="0" smtClean="0"/>
              <a:t>Click icon to add table</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5" cstate="print">
            <a:lum bright="-20000"/>
            <a:extLst>
              <a:ext uri="{28A0092B-C50C-407E-A947-70E740481C1C}">
                <a14:useLocalDpi xmlns:a14="http://schemas.microsoft.com/office/drawing/2010/main" val="0"/>
              </a:ext>
            </a:extLst>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5" cstate="screen">
            <a:lum bright="-20000"/>
            <a:extLst>
              <a:ext uri="{28A0092B-C50C-407E-A947-70E740481C1C}">
                <a14:useLocalDpi xmlns:a14="http://schemas.microsoft.com/office/drawing/2010/main" val="0"/>
              </a:ext>
            </a:extLst>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01" r:id="rId9"/>
    <p:sldLayoutId id="2147483703" r:id="rId10"/>
    <p:sldLayoutId id="2147483702" r:id="rId11"/>
    <p:sldLayoutId id="2147483807" r:id="rId12"/>
    <p:sldLayoutId id="2147483808" r:id="rId13"/>
  </p:sldLayoutIdLst>
  <p:timing>
    <p:tnLst>
      <p:par>
        <p:cTn id="1" dur="indefinite" restart="never" nodeType="tmRoot"/>
      </p:par>
    </p:tnLst>
  </p:timing>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9.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9.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gi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gif"/><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gi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 Id="rId5" Type="http://schemas.openxmlformats.org/officeDocument/2006/relationships/image" Target="../media/image40.png"/><Relationship Id="rId4" Type="http://schemas.openxmlformats.org/officeDocument/2006/relationships/image" Target="../media/image39.png"/></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8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87.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6.emf"/></Relationships>
</file>

<file path=ppt/slides/_rels/slide88.x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495800" y="2207048"/>
            <a:ext cx="4191000" cy="993352"/>
          </a:xfrm>
        </p:spPr>
        <p:txBody>
          <a:bodyPr/>
          <a:lstStyle/>
          <a:p>
            <a:r>
              <a:rPr lang="en-US" dirty="0" smtClean="0"/>
              <a:t> HTML</a:t>
            </a:r>
            <a:endParaRPr lang="en-US" dirty="0"/>
          </a:p>
        </p:txBody>
      </p:sp>
      <p:sp>
        <p:nvSpPr>
          <p:cNvPr id="4" name="Text Placeholder 3"/>
          <p:cNvSpPr>
            <a:spLocks noGrp="1"/>
          </p:cNvSpPr>
          <p:nvPr>
            <p:ph type="body" sz="quarter" idx="10"/>
          </p:nvPr>
        </p:nvSpPr>
        <p:spPr>
          <a:xfrm>
            <a:off x="457200" y="5224046"/>
            <a:ext cx="3352800" cy="523220"/>
          </a:xfrm>
        </p:spPr>
        <p:txBody>
          <a:bodyPr/>
          <a:lstStyle/>
          <a:p>
            <a:r>
              <a:rPr lang="en-US" dirty="0" err="1" smtClean="0"/>
              <a:t>Prof.N.Nalini</a:t>
            </a:r>
            <a:endParaRPr lang="en-US" dirty="0" smtClean="0"/>
          </a:p>
        </p:txBody>
      </p:sp>
      <p:sp>
        <p:nvSpPr>
          <p:cNvPr id="5" name="Text Placeholder 4"/>
          <p:cNvSpPr>
            <a:spLocks noGrp="1"/>
          </p:cNvSpPr>
          <p:nvPr>
            <p:ph type="body" sz="quarter" idx="11"/>
          </p:nvPr>
        </p:nvSpPr>
        <p:spPr>
          <a:xfrm>
            <a:off x="457200" y="5757446"/>
            <a:ext cx="899413" cy="646331"/>
          </a:xfrm>
        </p:spPr>
        <p:txBody>
          <a:bodyPr/>
          <a:lstStyle/>
          <a:p>
            <a:r>
              <a:rPr lang="en-US" dirty="0" smtClean="0"/>
              <a:t>AP(</a:t>
            </a:r>
            <a:r>
              <a:rPr lang="en-US" dirty="0" err="1" smtClean="0"/>
              <a:t>Sr</a:t>
            </a:r>
            <a:r>
              <a:rPr lang="en-US" dirty="0" smtClean="0"/>
              <a:t>),</a:t>
            </a:r>
            <a:endParaRPr lang="en-US" dirty="0"/>
          </a:p>
          <a:p>
            <a:endParaRPr lang="en-US" dirty="0"/>
          </a:p>
        </p:txBody>
      </p:sp>
      <p:sp>
        <p:nvSpPr>
          <p:cNvPr id="6" name="Text Placeholder 5"/>
          <p:cNvSpPr>
            <a:spLocks noGrp="1"/>
          </p:cNvSpPr>
          <p:nvPr>
            <p:ph type="body" sz="quarter" idx="12"/>
          </p:nvPr>
        </p:nvSpPr>
        <p:spPr>
          <a:xfrm>
            <a:off x="457200" y="6062246"/>
            <a:ext cx="1707903" cy="584775"/>
          </a:xfrm>
        </p:spPr>
        <p:txBody>
          <a:bodyPr/>
          <a:lstStyle/>
          <a:p>
            <a:r>
              <a:rPr lang="en-US" dirty="0" smtClean="0"/>
              <a:t>SCOPE,</a:t>
            </a:r>
          </a:p>
          <a:p>
            <a:r>
              <a:rPr lang="en-US" dirty="0" smtClean="0"/>
              <a:t>VIT</a:t>
            </a:r>
            <a:endParaRPr lang="en-US" dirty="0"/>
          </a:p>
        </p:txBody>
      </p:sp>
      <p:pic>
        <p:nvPicPr>
          <p:cNvPr id="124932" name="Picture 4" descr="http://www.optimiced.com/wp-uploads/2009/07/html-icons-veerle.jpg"/>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49276" y="1295400"/>
            <a:ext cx="2422524" cy="2422524"/>
          </a:xfrm>
          <a:prstGeom prst="roundRect">
            <a:avLst>
              <a:gd name="adj" fmla="val 3310"/>
            </a:avLst>
          </a:prstGeom>
          <a:solidFill>
            <a:srgbClr val="FFFFFF">
              <a:shade val="85000"/>
            </a:srgbClr>
          </a:solidFill>
          <a:ln>
            <a:noFill/>
          </a:ln>
          <a:effectLst>
            <a:reflection blurRad="12700" stA="38000" endPos="28000" dist="5000" dir="5400000" sy="-100000" algn="bl" rotWithShape="0"/>
          </a:effectLst>
          <a:scene3d>
            <a:camera prst="perspectiveHeroicExtremeRightFacing"/>
            <a:lightRig rig="threePt" dir="t"/>
          </a:scene3d>
        </p:spPr>
      </p:pic>
      <p:pic>
        <p:nvPicPr>
          <p:cNvPr id="124934" name="Picture 6" descr="http://www.russellheimlich.com/blog/wp-content/uploads/2007/11/html-source-code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407086">
            <a:off x="5772896" y="387891"/>
            <a:ext cx="3098386" cy="1660126"/>
          </a:xfrm>
          <a:prstGeom prst="roundRect">
            <a:avLst>
              <a:gd name="adj" fmla="val 3275"/>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p:spPr>
      </p:pic>
      <p:pic>
        <p:nvPicPr>
          <p:cNvPr id="12" name="Picture 2" descr="http://www.iconarchive.com/icons/mayosoft/aero-vista/128/Oficina-HTML-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563201">
            <a:off x="3269472" y="479855"/>
            <a:ext cx="1758366" cy="175836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1186" name="Rectangle 2"/>
          <p:cNvSpPr>
            <a:spLocks noChangeArrowheads="1"/>
          </p:cNvSpPr>
          <p:nvPr/>
        </p:nvSpPr>
        <p:spPr bwMode="auto">
          <a:xfrm>
            <a:off x="539751" y="1628775"/>
            <a:ext cx="7994649" cy="33424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&lt;title&gt;My First HTML Page&lt;/title&gt;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&lt;p&gt;This is some text...&lt;/p&gt;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endParaRPr lang="en-ZA"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61195" name="Rectangle 11"/>
          <p:cNvSpPr>
            <a:spLocks noChangeArrowheads="1"/>
          </p:cNvSpPr>
          <p:nvPr/>
        </p:nvSpPr>
        <p:spPr bwMode="auto">
          <a:xfrm>
            <a:off x="859902" y="3276600"/>
            <a:ext cx="7354346" cy="126525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eaLnBrk="0" hangingPunct="0">
              <a:lnSpc>
                <a:spcPct val="110000"/>
              </a:lnSpc>
              <a:spcBef>
                <a:spcPts val="0"/>
              </a:spcBef>
              <a:buClr>
                <a:schemeClr val="accent5">
                  <a:lumMod val="40000"/>
                  <a:lumOff val="60000"/>
                </a:schemeClr>
              </a:buClr>
              <a:buSzPct val="70000"/>
              <a:defRPr/>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61187" name="Rectangle 3"/>
          <p:cNvSpPr>
            <a:spLocks noGrp="1" noChangeArrowheads="1"/>
          </p:cNvSpPr>
          <p:nvPr>
            <p:ph type="title"/>
          </p:nvPr>
        </p:nvSpPr>
        <p:spPr/>
        <p:txBody>
          <a:bodyPr/>
          <a:lstStyle/>
          <a:p>
            <a:pPr>
              <a:defRPr/>
            </a:pPr>
            <a:r>
              <a:rPr lang="en-ZA" dirty="0" smtClean="0"/>
              <a:t>First HTML Page: Body</a:t>
            </a:r>
            <a:endParaRPr lang="en-US"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sp>
        <p:nvSpPr>
          <p:cNvPr id="7" name="AutoShape 7"/>
          <p:cNvSpPr>
            <a:spLocks noChangeArrowheads="1"/>
          </p:cNvSpPr>
          <p:nvPr/>
        </p:nvSpPr>
        <p:spPr bwMode="auto">
          <a:xfrm>
            <a:off x="4114800" y="5257800"/>
            <a:ext cx="2209800" cy="527804"/>
          </a:xfrm>
          <a:prstGeom prst="wedgeRoundRectCallout">
            <a:avLst>
              <a:gd name="adj1" fmla="val -41697"/>
              <a:gd name="adj2" fmla="val -14676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HTML body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p:txBody>
          <a:bodyPr/>
          <a:lstStyle/>
          <a:p>
            <a:pPr>
              <a:defRPr/>
            </a:pPr>
            <a:r>
              <a:rPr lang="en-ZA" dirty="0" smtClean="0"/>
              <a:t>Some Simple Tags</a:t>
            </a:r>
            <a:endParaRPr lang="en-US" dirty="0" smtClean="0"/>
          </a:p>
        </p:txBody>
      </p:sp>
      <p:sp>
        <p:nvSpPr>
          <p:cNvPr id="857091" name="Rectangle 3"/>
          <p:cNvSpPr>
            <a:spLocks noGrp="1" noChangeArrowheads="1"/>
          </p:cNvSpPr>
          <p:nvPr>
            <p:ph idx="1"/>
          </p:nvPr>
        </p:nvSpPr>
        <p:spPr/>
        <p:txBody>
          <a:bodyPr/>
          <a:lstStyle/>
          <a:p>
            <a:pPr>
              <a:lnSpc>
                <a:spcPct val="90000"/>
              </a:lnSpc>
              <a:defRPr/>
            </a:pPr>
            <a:r>
              <a:rPr lang="en-ZA" dirty="0" smtClean="0"/>
              <a:t>Hyperlink Tags</a:t>
            </a:r>
          </a:p>
          <a:p>
            <a:pPr>
              <a:lnSpc>
                <a:spcPct val="90000"/>
              </a:lnSpc>
              <a:defRPr/>
            </a:pPr>
            <a:endParaRPr lang="en-ZA" dirty="0" smtClean="0"/>
          </a:p>
          <a:p>
            <a:pPr>
              <a:lnSpc>
                <a:spcPct val="90000"/>
              </a:lnSpc>
              <a:defRPr/>
            </a:pPr>
            <a:endParaRPr lang="en-ZA" dirty="0" smtClean="0"/>
          </a:p>
          <a:p>
            <a:pPr>
              <a:lnSpc>
                <a:spcPct val="90000"/>
              </a:lnSpc>
              <a:spcBef>
                <a:spcPct val="20000"/>
              </a:spcBef>
              <a:defRPr/>
            </a:pPr>
            <a:r>
              <a:rPr lang="en-ZA" dirty="0" smtClean="0"/>
              <a:t>Image Tags</a:t>
            </a:r>
          </a:p>
          <a:p>
            <a:pPr>
              <a:lnSpc>
                <a:spcPct val="90000"/>
              </a:lnSpc>
              <a:defRPr/>
            </a:pPr>
            <a:endParaRPr lang="en-ZA" dirty="0" smtClean="0"/>
          </a:p>
          <a:p>
            <a:pPr>
              <a:lnSpc>
                <a:spcPct val="90000"/>
              </a:lnSpc>
              <a:spcBef>
                <a:spcPct val="60000"/>
              </a:spcBef>
              <a:defRPr/>
            </a:pPr>
            <a:r>
              <a:rPr lang="en-ZA" dirty="0" smtClean="0"/>
              <a:t>Text formatting tags</a:t>
            </a:r>
            <a:endParaRPr lang="en-US" dirty="0" smtClean="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857092" name="Rectangle 4"/>
          <p:cNvSpPr>
            <a:spLocks noChangeArrowheads="1"/>
          </p:cNvSpPr>
          <p:nvPr/>
        </p:nvSpPr>
        <p:spPr bwMode="auto">
          <a:xfrm>
            <a:off x="611188" y="1752600"/>
            <a:ext cx="7991475" cy="9048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 href</a:t>
            </a: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="http</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www.vit.ac.in/"</a:t>
            </a:r>
          </a:p>
          <a:p>
            <a:pPr eaLnBrk="0" hangingPunct="0">
              <a:lnSpc>
                <a:spcPct val="110000"/>
              </a:lnSpc>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title=“VIT"&gt;VIT University&lt;/</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a&gt;</a:t>
            </a:r>
          </a:p>
        </p:txBody>
      </p:sp>
      <p:sp>
        <p:nvSpPr>
          <p:cNvPr id="857093" name="Rectangle 5"/>
          <p:cNvSpPr>
            <a:spLocks noChangeArrowheads="1"/>
          </p:cNvSpPr>
          <p:nvPr/>
        </p:nvSpPr>
        <p:spPr bwMode="auto">
          <a:xfrm>
            <a:off x="612775" y="3581400"/>
            <a:ext cx="7991475" cy="4985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&lt;img src="</a:t>
            </a: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logo.gif" alt="logo" /&gt;</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57094" name="Rectangle 6"/>
          <p:cNvSpPr>
            <a:spLocks noChangeArrowheads="1"/>
          </p:cNvSpPr>
          <p:nvPr/>
        </p:nvSpPr>
        <p:spPr bwMode="auto">
          <a:xfrm>
            <a:off x="612775" y="5013472"/>
            <a:ext cx="7991475" cy="131112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This text is &lt;em&gt;emphasized.&lt;/em&gt;</a:t>
            </a:r>
          </a:p>
          <a:p>
            <a:pPr eaLnBrk="0" hangingPunct="0">
              <a:lnSpc>
                <a:spcPct val="110000"/>
              </a:lnSpc>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&lt;br /&gt;new line&lt;br /&gt;</a:t>
            </a:r>
          </a:p>
          <a:p>
            <a:pPr eaLnBrk="0" hangingPunct="0">
              <a:lnSpc>
                <a:spcPct val="110000"/>
              </a:lnSpc>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This one is &lt;strong&gt;more emphasized.&lt;/strong&gt;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62" name="Rectangle 2"/>
          <p:cNvSpPr>
            <a:spLocks noGrp="1" noChangeArrowheads="1"/>
          </p:cNvSpPr>
          <p:nvPr>
            <p:ph type="title"/>
          </p:nvPr>
        </p:nvSpPr>
        <p:spPr/>
        <p:txBody>
          <a:bodyPr/>
          <a:lstStyle/>
          <a:p>
            <a:pPr>
              <a:defRPr/>
            </a:pPr>
            <a:r>
              <a:rPr lang="en-US" dirty="0" smtClean="0"/>
              <a:t>Tags Attributes</a:t>
            </a:r>
            <a:endParaRPr lang="bg-BG" smtClean="0"/>
          </a:p>
        </p:txBody>
      </p:sp>
      <p:sp>
        <p:nvSpPr>
          <p:cNvPr id="1064963" name="Rectangle 3"/>
          <p:cNvSpPr>
            <a:spLocks noGrp="1" noChangeArrowheads="1"/>
          </p:cNvSpPr>
          <p:nvPr>
            <p:ph idx="1"/>
          </p:nvPr>
        </p:nvSpPr>
        <p:spPr>
          <a:xfrm>
            <a:off x="228600" y="914400"/>
            <a:ext cx="8686800" cy="5715000"/>
          </a:xfrm>
        </p:spPr>
        <p:txBody>
          <a:bodyPr/>
          <a:lstStyle/>
          <a:p>
            <a:pPr>
              <a:lnSpc>
                <a:spcPct val="100000"/>
              </a:lnSpc>
              <a:spcBef>
                <a:spcPts val="300"/>
              </a:spcBef>
              <a:defRPr/>
            </a:pPr>
            <a:r>
              <a:rPr lang="en-US" dirty="0" smtClean="0"/>
              <a:t>Tags can have </a:t>
            </a:r>
            <a:r>
              <a:rPr lang="en-US" dirty="0" smtClean="0">
                <a:solidFill>
                  <a:schemeClr val="accent5">
                    <a:lumMod val="20000"/>
                    <a:lumOff val="80000"/>
                  </a:schemeClr>
                </a:solidFill>
              </a:rPr>
              <a:t>attributes</a:t>
            </a:r>
          </a:p>
          <a:p>
            <a:pPr lvl="1">
              <a:lnSpc>
                <a:spcPct val="100000"/>
              </a:lnSpc>
              <a:spcBef>
                <a:spcPts val="300"/>
              </a:spcBef>
              <a:defRPr/>
            </a:pPr>
            <a:r>
              <a:rPr lang="en-US" dirty="0" smtClean="0"/>
              <a:t>Attributes specify properties and behavior</a:t>
            </a:r>
          </a:p>
          <a:p>
            <a:pPr lvl="1">
              <a:lnSpc>
                <a:spcPct val="100000"/>
              </a:lnSpc>
              <a:spcBef>
                <a:spcPts val="300"/>
              </a:spcBef>
              <a:defRPr/>
            </a:pPr>
            <a:r>
              <a:rPr lang="en-US" dirty="0" smtClean="0"/>
              <a:t>Example:</a:t>
            </a:r>
          </a:p>
          <a:p>
            <a:pPr lvl="1">
              <a:lnSpc>
                <a:spcPct val="100000"/>
              </a:lnSpc>
              <a:spcBef>
                <a:spcPts val="300"/>
              </a:spcBef>
              <a:defRPr/>
            </a:pPr>
            <a:endParaRPr lang="en-US" dirty="0" smtClean="0"/>
          </a:p>
          <a:p>
            <a:pPr lvl="1">
              <a:lnSpc>
                <a:spcPct val="100000"/>
              </a:lnSpc>
              <a:spcBef>
                <a:spcPts val="300"/>
              </a:spcBef>
              <a:defRPr/>
            </a:pPr>
            <a:r>
              <a:rPr lang="en-US" dirty="0" smtClean="0"/>
              <a:t>Few attributes can apply to every element:</a:t>
            </a:r>
          </a:p>
          <a:p>
            <a:pPr lvl="2">
              <a:lnSpc>
                <a:spcPct val="100000"/>
              </a:lnSpc>
              <a:spcBef>
                <a:spcPts val="300"/>
              </a:spcBef>
              <a:defRPr/>
            </a:pPr>
            <a:r>
              <a:rPr lang="en-US" dirty="0" smtClean="0">
                <a:solidFill>
                  <a:schemeClr val="accent5">
                    <a:lumMod val="20000"/>
                    <a:lumOff val="80000"/>
                  </a:schemeClr>
                </a:solidFill>
                <a:latin typeface="Consolas" pitchFamily="49" charset="0"/>
                <a:cs typeface="Consolas" pitchFamily="49" charset="0"/>
              </a:rPr>
              <a:t>id</a:t>
            </a:r>
            <a:r>
              <a:rPr lang="en-US" dirty="0" smtClean="0"/>
              <a:t>, </a:t>
            </a:r>
            <a:r>
              <a:rPr lang="en-US" dirty="0" smtClean="0">
                <a:solidFill>
                  <a:schemeClr val="accent5">
                    <a:lumMod val="20000"/>
                    <a:lumOff val="80000"/>
                  </a:schemeClr>
                </a:solidFill>
                <a:latin typeface="Consolas" pitchFamily="49" charset="0"/>
                <a:cs typeface="Consolas" pitchFamily="49" charset="0"/>
              </a:rPr>
              <a:t>style</a:t>
            </a:r>
            <a:r>
              <a:rPr lang="en-US" dirty="0" smtClean="0"/>
              <a:t>, </a:t>
            </a:r>
            <a:r>
              <a:rPr lang="en-US" dirty="0" smtClean="0">
                <a:solidFill>
                  <a:schemeClr val="accent5">
                    <a:lumMod val="20000"/>
                    <a:lumOff val="80000"/>
                  </a:schemeClr>
                </a:solidFill>
                <a:latin typeface="Consolas" pitchFamily="49" charset="0"/>
                <a:cs typeface="Consolas" pitchFamily="49" charset="0"/>
              </a:rPr>
              <a:t>class</a:t>
            </a:r>
            <a:r>
              <a:rPr lang="en-US" dirty="0" smtClean="0"/>
              <a:t>, </a:t>
            </a:r>
            <a:r>
              <a:rPr lang="en-US" dirty="0" smtClean="0">
                <a:solidFill>
                  <a:schemeClr val="accent5">
                    <a:lumMod val="20000"/>
                    <a:lumOff val="80000"/>
                  </a:schemeClr>
                </a:solidFill>
                <a:latin typeface="Consolas" pitchFamily="49" charset="0"/>
                <a:cs typeface="Consolas" pitchFamily="49" charset="0"/>
              </a:rPr>
              <a:t>title</a:t>
            </a:r>
          </a:p>
          <a:p>
            <a:pPr lvl="2">
              <a:lnSpc>
                <a:spcPct val="100000"/>
              </a:lnSpc>
              <a:spcBef>
                <a:spcPts val="300"/>
              </a:spcBef>
              <a:defRPr/>
            </a:pPr>
            <a:r>
              <a:rPr lang="en-US" dirty="0" smtClean="0"/>
              <a:t>The </a:t>
            </a:r>
            <a:r>
              <a:rPr lang="en-US" dirty="0" smtClean="0">
                <a:solidFill>
                  <a:schemeClr val="accent5">
                    <a:lumMod val="20000"/>
                    <a:lumOff val="80000"/>
                  </a:schemeClr>
                </a:solidFill>
                <a:latin typeface="Consolas" pitchFamily="49" charset="0"/>
                <a:cs typeface="Consolas" pitchFamily="49" charset="0"/>
              </a:rPr>
              <a:t>id</a:t>
            </a:r>
            <a:r>
              <a:rPr lang="en-US" dirty="0" smtClean="0"/>
              <a:t> is unique in the document</a:t>
            </a:r>
          </a:p>
          <a:p>
            <a:pPr lvl="2">
              <a:lnSpc>
                <a:spcPct val="100000"/>
              </a:lnSpc>
              <a:spcBef>
                <a:spcPts val="300"/>
              </a:spcBef>
              <a:defRPr/>
            </a:pPr>
            <a:r>
              <a:rPr lang="en-US" dirty="0" smtClean="0"/>
              <a:t>Content of </a:t>
            </a:r>
            <a:r>
              <a:rPr lang="en-US" dirty="0" smtClean="0">
                <a:solidFill>
                  <a:schemeClr val="accent5">
                    <a:lumMod val="20000"/>
                    <a:lumOff val="80000"/>
                  </a:schemeClr>
                </a:solidFill>
                <a:latin typeface="Consolas" pitchFamily="49" charset="0"/>
                <a:cs typeface="Consolas" pitchFamily="49" charset="0"/>
              </a:rPr>
              <a:t>title</a:t>
            </a:r>
            <a:r>
              <a:rPr lang="en-US" dirty="0" smtClean="0"/>
              <a:t> attribute is displayed as hint when the element is hovered with the mouse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12</a:t>
            </a:fld>
            <a:endParaRPr lang="en-US" dirty="0"/>
          </a:p>
        </p:txBody>
      </p:sp>
      <p:sp>
        <p:nvSpPr>
          <p:cNvPr id="1064964" name="Rectangle 4"/>
          <p:cNvSpPr>
            <a:spLocks noChangeArrowheads="1"/>
          </p:cNvSpPr>
          <p:nvPr/>
        </p:nvSpPr>
        <p:spPr bwMode="auto">
          <a:xfrm>
            <a:off x="981076" y="2819400"/>
            <a:ext cx="7096124"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&lt;img src="</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logo.gif" alt="logo" /&gt;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AutoShape 7"/>
          <p:cNvSpPr>
            <a:spLocks noChangeArrowheads="1"/>
          </p:cNvSpPr>
          <p:nvPr/>
        </p:nvSpPr>
        <p:spPr bwMode="auto">
          <a:xfrm>
            <a:off x="3962400" y="2133600"/>
            <a:ext cx="4800600" cy="527804"/>
          </a:xfrm>
          <a:prstGeom prst="wedgeRoundRectCallout">
            <a:avLst>
              <a:gd name="adj1" fmla="val -38490"/>
              <a:gd name="adj2" fmla="val 9291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Attribute </a:t>
            </a:r>
            <a:r>
              <a:rPr lang="en-US" sz="26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alt</a:t>
            </a: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 with value "</a:t>
            </a:r>
            <a:r>
              <a:rPr lang="en-US" sz="26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logo</a:t>
            </a:r>
            <a:r>
              <a:rPr lang="en-US" sz="2600" b="1" noProof="1" smtClean="0">
                <a:solidFill>
                  <a:srgbClr val="F7FFE7"/>
                </a:solidFill>
                <a:effectLst>
                  <a:outerShdw blurRad="38100" dist="38100" dir="2700000" algn="tl">
                    <a:srgbClr val="000000">
                      <a:alpha val="43137"/>
                    </a:srgbClr>
                  </a:outerShdw>
                </a:effectLst>
                <a:latin typeface="+mn-lt"/>
                <a:cs typeface="Consolas"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4738" name="Rectangle 2"/>
          <p:cNvSpPr>
            <a:spLocks noGrp="1" noChangeArrowheads="1"/>
          </p:cNvSpPr>
          <p:nvPr>
            <p:ph type="title"/>
          </p:nvPr>
        </p:nvSpPr>
        <p:spPr>
          <a:xfrm>
            <a:off x="1828800" y="76200"/>
            <a:ext cx="7086600" cy="838200"/>
          </a:xfrm>
        </p:spPr>
        <p:txBody>
          <a:bodyPr/>
          <a:lstStyle/>
          <a:p>
            <a:pPr>
              <a:defRPr/>
            </a:pPr>
            <a:r>
              <a:rPr lang="en-US" dirty="0" smtClean="0"/>
              <a:t>The </a:t>
            </a:r>
            <a:r>
              <a:rPr lang="en-US" dirty="0" smtClean="0">
                <a:latin typeface="Consolas" pitchFamily="49" charset="0"/>
                <a:cs typeface="Consolas" pitchFamily="49" charset="0"/>
              </a:rPr>
              <a:t>&lt;head&gt;</a:t>
            </a:r>
            <a:r>
              <a:rPr lang="en-US" dirty="0" smtClean="0"/>
              <a:t> Section</a:t>
            </a:r>
          </a:p>
        </p:txBody>
      </p:sp>
      <p:sp>
        <p:nvSpPr>
          <p:cNvPr id="884739" name="Rectangle 3"/>
          <p:cNvSpPr>
            <a:spLocks noGrp="1" noChangeArrowheads="1"/>
          </p:cNvSpPr>
          <p:nvPr>
            <p:ph idx="1"/>
          </p:nvPr>
        </p:nvSpPr>
        <p:spPr>
          <a:xfrm>
            <a:off x="228600" y="762000"/>
            <a:ext cx="8686800" cy="5791200"/>
          </a:xfrm>
        </p:spPr>
        <p:txBody>
          <a:bodyPr/>
          <a:lstStyle/>
          <a:p>
            <a:pPr>
              <a:lnSpc>
                <a:spcPct val="100000"/>
              </a:lnSpc>
              <a:defRPr/>
            </a:pPr>
            <a:r>
              <a:rPr lang="en-US" dirty="0" smtClean="0"/>
              <a:t>Contains information that doesn’t show directly on the viewable page</a:t>
            </a:r>
          </a:p>
          <a:p>
            <a:pPr>
              <a:lnSpc>
                <a:spcPct val="100000"/>
              </a:lnSpc>
              <a:defRPr/>
            </a:pPr>
            <a:r>
              <a:rPr lang="en-US" dirty="0" smtClean="0"/>
              <a:t>Starts after the </a:t>
            </a:r>
            <a:r>
              <a:rPr lang="en-US" dirty="0" smtClean="0">
                <a:solidFill>
                  <a:schemeClr val="accent5">
                    <a:lumMod val="20000"/>
                    <a:lumOff val="80000"/>
                  </a:schemeClr>
                </a:solidFill>
                <a:latin typeface="Consolas" pitchFamily="49" charset="0"/>
                <a:cs typeface="Consolas" pitchFamily="49" charset="0"/>
              </a:rPr>
              <a:t>&lt;!</a:t>
            </a:r>
            <a:r>
              <a:rPr lang="en-US" noProof="1" smtClean="0">
                <a:solidFill>
                  <a:schemeClr val="accent5">
                    <a:lumMod val="20000"/>
                    <a:lumOff val="80000"/>
                  </a:schemeClr>
                </a:solidFill>
                <a:latin typeface="Consolas" pitchFamily="49" charset="0"/>
                <a:cs typeface="Consolas" pitchFamily="49" charset="0"/>
              </a:rPr>
              <a:t>doctype</a:t>
            </a:r>
            <a:r>
              <a:rPr lang="en-US" dirty="0" smtClean="0">
                <a:solidFill>
                  <a:schemeClr val="accent5">
                    <a:lumMod val="20000"/>
                    <a:lumOff val="80000"/>
                  </a:schemeClr>
                </a:solidFill>
                <a:latin typeface="Consolas" pitchFamily="49" charset="0"/>
                <a:cs typeface="Consolas" pitchFamily="49" charset="0"/>
              </a:rPr>
              <a:t>&gt;</a:t>
            </a:r>
            <a:r>
              <a:rPr lang="en-US" dirty="0" smtClean="0"/>
              <a:t> declaration</a:t>
            </a:r>
          </a:p>
          <a:p>
            <a:pPr>
              <a:lnSpc>
                <a:spcPct val="100000"/>
              </a:lnSpc>
              <a:defRPr/>
            </a:pPr>
            <a:r>
              <a:rPr lang="en-US" dirty="0" smtClean="0"/>
              <a:t>Begins with </a:t>
            </a:r>
            <a:r>
              <a:rPr lang="en-US" dirty="0" smtClean="0">
                <a:solidFill>
                  <a:schemeClr val="accent5">
                    <a:lumMod val="20000"/>
                    <a:lumOff val="80000"/>
                  </a:schemeClr>
                </a:solidFill>
                <a:latin typeface="Consolas" pitchFamily="49" charset="0"/>
                <a:cs typeface="Consolas" pitchFamily="49" charset="0"/>
              </a:rPr>
              <a:t>&lt;head&gt;</a:t>
            </a:r>
            <a:r>
              <a:rPr lang="en-US" dirty="0" smtClean="0"/>
              <a:t> and ends with </a:t>
            </a:r>
            <a:r>
              <a:rPr lang="en-US" dirty="0" smtClean="0">
                <a:solidFill>
                  <a:schemeClr val="accent5">
                    <a:lumMod val="20000"/>
                    <a:lumOff val="80000"/>
                  </a:schemeClr>
                </a:solidFill>
                <a:latin typeface="Consolas" pitchFamily="49" charset="0"/>
                <a:cs typeface="Consolas" pitchFamily="49" charset="0"/>
              </a:rPr>
              <a:t>&lt;/head&gt;</a:t>
            </a:r>
          </a:p>
          <a:p>
            <a:pPr>
              <a:lnSpc>
                <a:spcPct val="100000"/>
              </a:lnSpc>
              <a:defRPr/>
            </a:pPr>
            <a:r>
              <a:rPr lang="en-US" dirty="0" smtClean="0"/>
              <a:t>Contains mandatory single </a:t>
            </a:r>
            <a:r>
              <a:rPr lang="en-US" dirty="0" smtClean="0">
                <a:solidFill>
                  <a:schemeClr val="accent5">
                    <a:lumMod val="20000"/>
                    <a:lumOff val="80000"/>
                  </a:schemeClr>
                </a:solidFill>
                <a:latin typeface="Consolas" pitchFamily="49" charset="0"/>
                <a:cs typeface="Consolas" pitchFamily="49" charset="0"/>
              </a:rPr>
              <a:t>&lt;title&gt;</a:t>
            </a:r>
            <a:r>
              <a:rPr lang="en-US" dirty="0" smtClean="0"/>
              <a:t> tag</a:t>
            </a:r>
          </a:p>
          <a:p>
            <a:pPr>
              <a:lnSpc>
                <a:spcPct val="100000"/>
              </a:lnSpc>
              <a:defRPr/>
            </a:pPr>
            <a:r>
              <a:rPr lang="en-US" dirty="0" smtClean="0"/>
              <a:t>Can contain some other tags, e.g.</a:t>
            </a:r>
          </a:p>
          <a:p>
            <a:pPr lvl="1">
              <a:lnSpc>
                <a:spcPct val="100000"/>
              </a:lnSpc>
              <a:defRPr/>
            </a:pPr>
            <a:r>
              <a:rPr lang="en-US" sz="2800" dirty="0" smtClean="0">
                <a:solidFill>
                  <a:schemeClr val="accent5">
                    <a:lumMod val="20000"/>
                    <a:lumOff val="80000"/>
                  </a:schemeClr>
                </a:solidFill>
                <a:latin typeface="Consolas" pitchFamily="49" charset="0"/>
                <a:cs typeface="Consolas" pitchFamily="49" charset="0"/>
              </a:rPr>
              <a:t>&lt;meta&gt;</a:t>
            </a:r>
          </a:p>
          <a:p>
            <a:pPr lvl="1">
              <a:lnSpc>
                <a:spcPct val="100000"/>
              </a:lnSpc>
              <a:defRPr/>
            </a:pPr>
            <a:r>
              <a:rPr lang="en-US" sz="2800" dirty="0" smtClean="0">
                <a:solidFill>
                  <a:schemeClr val="accent5">
                    <a:lumMod val="20000"/>
                    <a:lumOff val="80000"/>
                  </a:schemeClr>
                </a:solidFill>
                <a:latin typeface="Consolas" pitchFamily="49" charset="0"/>
                <a:cs typeface="Consolas" pitchFamily="49" charset="0"/>
              </a:rPr>
              <a:t>&lt;script&gt;</a:t>
            </a:r>
          </a:p>
          <a:p>
            <a:pPr lvl="1">
              <a:lnSpc>
                <a:spcPct val="100000"/>
              </a:lnSpc>
              <a:defRPr/>
            </a:pPr>
            <a:r>
              <a:rPr lang="en-US" sz="2800" dirty="0" smtClean="0">
                <a:solidFill>
                  <a:schemeClr val="accent5">
                    <a:lumMod val="20000"/>
                    <a:lumOff val="80000"/>
                  </a:schemeClr>
                </a:solidFill>
                <a:latin typeface="Consolas" pitchFamily="49" charset="0"/>
                <a:cs typeface="Consolas" pitchFamily="49" charset="0"/>
              </a:rPr>
              <a:t>&lt;style&gt;</a:t>
            </a:r>
          </a:p>
          <a:p>
            <a:pPr lvl="1">
              <a:lnSpc>
                <a:spcPct val="100000"/>
              </a:lnSpc>
              <a:defRPr/>
            </a:pPr>
            <a:r>
              <a:rPr lang="en-US" sz="2800" dirty="0" smtClean="0">
                <a:solidFill>
                  <a:schemeClr val="accent5">
                    <a:lumMod val="20000"/>
                    <a:lumOff val="80000"/>
                  </a:schemeClr>
                </a:solidFill>
                <a:latin typeface="Consolas" pitchFamily="49" charset="0"/>
                <a:cs typeface="Consolas" pitchFamily="49" charset="0"/>
              </a:rPr>
              <a:t>&lt;!–- comments --&gt;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6786" name="Rectangle 2"/>
          <p:cNvSpPr>
            <a:spLocks noGrp="1" noChangeArrowheads="1"/>
          </p:cNvSpPr>
          <p:nvPr>
            <p:ph type="title"/>
          </p:nvPr>
        </p:nvSpPr>
        <p:spPr/>
        <p:txBody>
          <a:bodyPr/>
          <a:lstStyle/>
          <a:p>
            <a:pPr>
              <a:defRPr/>
            </a:pPr>
            <a:r>
              <a:rPr lang="en-US" dirty="0" smtClean="0"/>
              <a:t>&lt;head&gt; Section: &lt;title&gt; tag</a:t>
            </a:r>
          </a:p>
        </p:txBody>
      </p:sp>
      <p:sp>
        <p:nvSpPr>
          <p:cNvPr id="886787" name="Rectangle 3"/>
          <p:cNvSpPr>
            <a:spLocks noGrp="1" noChangeArrowheads="1"/>
          </p:cNvSpPr>
          <p:nvPr>
            <p:ph idx="1"/>
          </p:nvPr>
        </p:nvSpPr>
        <p:spPr>
          <a:xfrm>
            <a:off x="228600" y="1066800"/>
            <a:ext cx="8686800" cy="5562600"/>
          </a:xfrm>
        </p:spPr>
        <p:txBody>
          <a:bodyPr/>
          <a:lstStyle/>
          <a:p>
            <a:pPr>
              <a:lnSpc>
                <a:spcPct val="100000"/>
              </a:lnSpc>
              <a:defRPr/>
            </a:pPr>
            <a:r>
              <a:rPr lang="en-US" sz="3000" dirty="0" smtClean="0"/>
              <a:t>Title should be placed between </a:t>
            </a:r>
            <a:r>
              <a:rPr lang="en-US" sz="3000" dirty="0" smtClean="0">
                <a:solidFill>
                  <a:schemeClr val="accent5">
                    <a:lumMod val="20000"/>
                    <a:lumOff val="80000"/>
                  </a:schemeClr>
                </a:solidFill>
                <a:latin typeface="Consolas" pitchFamily="49" charset="0"/>
                <a:cs typeface="Consolas" pitchFamily="49" charset="0"/>
              </a:rPr>
              <a:t>&lt;head&gt;</a:t>
            </a:r>
            <a:r>
              <a:rPr lang="en-US" sz="3000" dirty="0" smtClean="0"/>
              <a:t> and </a:t>
            </a:r>
            <a:r>
              <a:rPr lang="en-US" sz="3000" dirty="0" smtClean="0">
                <a:solidFill>
                  <a:schemeClr val="accent5">
                    <a:lumMod val="20000"/>
                    <a:lumOff val="80000"/>
                  </a:schemeClr>
                </a:solidFill>
                <a:latin typeface="Consolas" pitchFamily="49" charset="0"/>
                <a:cs typeface="Consolas" pitchFamily="49" charset="0"/>
              </a:rPr>
              <a:t>&lt;/head&gt;</a:t>
            </a:r>
            <a:r>
              <a:rPr lang="en-US" sz="3000" dirty="0" smtClean="0"/>
              <a:t> tags</a:t>
            </a:r>
          </a:p>
          <a:p>
            <a:pPr>
              <a:lnSpc>
                <a:spcPct val="100000"/>
              </a:lnSpc>
              <a:defRPr/>
            </a:pPr>
            <a:endParaRPr lang="en-US" sz="3000" dirty="0" smtClean="0"/>
          </a:p>
          <a:p>
            <a:pPr>
              <a:lnSpc>
                <a:spcPct val="100000"/>
              </a:lnSpc>
              <a:defRPr/>
            </a:pPr>
            <a:endParaRPr lang="en-US" sz="3000" dirty="0" smtClean="0"/>
          </a:p>
          <a:p>
            <a:pPr>
              <a:lnSpc>
                <a:spcPct val="100000"/>
              </a:lnSpc>
              <a:spcBef>
                <a:spcPts val="1800"/>
              </a:spcBef>
              <a:defRPr/>
            </a:pPr>
            <a:r>
              <a:rPr lang="en-US" sz="3000" dirty="0" smtClean="0"/>
              <a:t>Used to specify a title in the window title bar</a:t>
            </a:r>
          </a:p>
          <a:p>
            <a:pPr>
              <a:lnSpc>
                <a:spcPct val="100000"/>
              </a:lnSpc>
              <a:defRPr/>
            </a:pPr>
            <a:r>
              <a:rPr lang="en-US" sz="3000" dirty="0" smtClean="0"/>
              <a:t>Search engines and people rely on titles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sp>
        <p:nvSpPr>
          <p:cNvPr id="7" name="Rectangle 4"/>
          <p:cNvSpPr>
            <a:spLocks noChangeArrowheads="1"/>
          </p:cNvSpPr>
          <p:nvPr/>
        </p:nvSpPr>
        <p:spPr bwMode="auto">
          <a:xfrm>
            <a:off x="692152" y="2286000"/>
            <a:ext cx="7689848" cy="7017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&lt;title&gt;VIT University – Fall Semester 2016-17 &lt;/title&gt;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p:txBody>
          <a:bodyPr/>
          <a:lstStyle/>
          <a:p>
            <a:pPr>
              <a:defRPr/>
            </a:pPr>
            <a:r>
              <a:rPr lang="en-US" dirty="0" smtClean="0"/>
              <a:t>&lt;head&gt; Section: &lt;meta&gt;</a:t>
            </a:r>
          </a:p>
        </p:txBody>
      </p:sp>
      <p:sp>
        <p:nvSpPr>
          <p:cNvPr id="888835" name="Rectangle 3"/>
          <p:cNvSpPr>
            <a:spLocks noGrp="1" noChangeArrowheads="1"/>
          </p:cNvSpPr>
          <p:nvPr>
            <p:ph idx="1"/>
          </p:nvPr>
        </p:nvSpPr>
        <p:spPr/>
        <p:txBody>
          <a:bodyPr/>
          <a:lstStyle/>
          <a:p>
            <a:pPr>
              <a:defRPr/>
            </a:pPr>
            <a:r>
              <a:rPr lang="en-US" dirty="0" smtClean="0"/>
              <a:t>Meta tags additionally describe the content contained within the page</a:t>
            </a:r>
            <a:endParaRPr lang="en-US" sz="2000" b="0" dirty="0" smtClean="0">
              <a:solidFill>
                <a:srgbClr val="426790"/>
              </a:solidFill>
              <a:effectLst>
                <a:outerShdw blurRad="38100" dist="38100" dir="2700000" algn="tl">
                  <a:srgbClr val="000000"/>
                </a:outerShdw>
              </a:effectLst>
              <a:latin typeface="Courier New" pitchFamily="49" charset="0"/>
            </a:endParaRP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
        <p:nvSpPr>
          <p:cNvPr id="888836" name="Rectangle 4"/>
          <p:cNvSpPr>
            <a:spLocks noChangeArrowheads="1"/>
          </p:cNvSpPr>
          <p:nvPr/>
        </p:nvSpPr>
        <p:spPr bwMode="auto">
          <a:xfrm>
            <a:off x="609600" y="2420938"/>
            <a:ext cx="7924800" cy="341632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defRPr/>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&lt;meta name="description" content="HTML </a:t>
            </a: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tutorial" /&gt;</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defRPr/>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defRPr/>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&lt;meta name="keywords" content="html, web design, </a:t>
            </a: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styles" /&gt;</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defRPr/>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spcBef>
                <a:spcPts val="0"/>
              </a:spcBef>
              <a:buClr>
                <a:schemeClr val="accent5">
                  <a:lumMod val="40000"/>
                  <a:lumOff val="60000"/>
                </a:schemeClr>
              </a:buClr>
              <a:buSzPct val="70000"/>
              <a:defRPr/>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&lt;meta name="author" content="Chris </a:t>
            </a: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Brewer" /&gt; </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defRPr/>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defRPr/>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&lt;meta http-equiv="refresh" content="5; url=http://</a:t>
            </a: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www.telerik.com" /&gt;</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p:txBody>
          <a:bodyPr/>
          <a:lstStyle/>
          <a:p>
            <a:pPr>
              <a:defRPr/>
            </a:pPr>
            <a:r>
              <a:rPr lang="en-US" dirty="0" smtClean="0"/>
              <a:t>&lt;head&gt; Section: &lt;script&gt;</a:t>
            </a:r>
          </a:p>
        </p:txBody>
      </p:sp>
      <p:sp>
        <p:nvSpPr>
          <p:cNvPr id="890883" name="Rectangle 3"/>
          <p:cNvSpPr>
            <a:spLocks noGrp="1" noChangeArrowheads="1"/>
          </p:cNvSpPr>
          <p:nvPr>
            <p:ph idx="1"/>
          </p:nvPr>
        </p:nvSpPr>
        <p:spPr/>
        <p:txBody>
          <a:bodyPr/>
          <a:lstStyle/>
          <a:p>
            <a:pPr>
              <a:defRPr/>
            </a:pPr>
            <a:r>
              <a:rPr lang="en-US" dirty="0" smtClean="0"/>
              <a:t>The </a:t>
            </a:r>
            <a:r>
              <a:rPr lang="en-US" dirty="0" smtClean="0">
                <a:solidFill>
                  <a:schemeClr val="accent5">
                    <a:lumMod val="20000"/>
                    <a:lumOff val="80000"/>
                  </a:schemeClr>
                </a:solidFill>
                <a:latin typeface="Consolas" pitchFamily="49" charset="0"/>
                <a:cs typeface="Consolas" pitchFamily="49" charset="0"/>
              </a:rPr>
              <a:t>&lt;script&gt;</a:t>
            </a:r>
            <a:r>
              <a:rPr lang="en-US" dirty="0" smtClean="0">
                <a:solidFill>
                  <a:schemeClr val="accent5">
                    <a:lumMod val="20000"/>
                    <a:lumOff val="80000"/>
                  </a:schemeClr>
                </a:solidFill>
                <a:cs typeface="Consolas" pitchFamily="49" charset="0"/>
              </a:rPr>
              <a:t> </a:t>
            </a:r>
            <a:r>
              <a:rPr lang="en-US" dirty="0" smtClean="0"/>
              <a:t>element is used to embed scripts into an HTML document</a:t>
            </a:r>
          </a:p>
          <a:p>
            <a:pPr lvl="1">
              <a:defRPr/>
            </a:pPr>
            <a:r>
              <a:rPr lang="en-US" dirty="0" smtClean="0"/>
              <a:t>Script are executed in the client's Web browser</a:t>
            </a:r>
          </a:p>
          <a:p>
            <a:pPr lvl="1">
              <a:defRPr/>
            </a:pPr>
            <a:r>
              <a:rPr lang="en-US" dirty="0" smtClean="0"/>
              <a:t>Scripts can live in the </a:t>
            </a:r>
            <a:r>
              <a:rPr lang="en-US" dirty="0" smtClean="0">
                <a:solidFill>
                  <a:schemeClr val="accent5">
                    <a:lumMod val="20000"/>
                    <a:lumOff val="80000"/>
                  </a:schemeClr>
                </a:solidFill>
                <a:latin typeface="Consolas" pitchFamily="49" charset="0"/>
                <a:cs typeface="Consolas" pitchFamily="49" charset="0"/>
              </a:rPr>
              <a:t>&lt;head&gt;</a:t>
            </a:r>
            <a:r>
              <a:rPr lang="en-US" dirty="0" smtClean="0"/>
              <a:t> and in the </a:t>
            </a:r>
            <a:r>
              <a:rPr lang="en-US" dirty="0" smtClean="0">
                <a:solidFill>
                  <a:schemeClr val="accent5">
                    <a:lumMod val="20000"/>
                    <a:lumOff val="80000"/>
                  </a:schemeClr>
                </a:solidFill>
                <a:latin typeface="Consolas" pitchFamily="49" charset="0"/>
                <a:cs typeface="Consolas" pitchFamily="49" charset="0"/>
              </a:rPr>
              <a:t>&lt;body&gt;</a:t>
            </a:r>
            <a:r>
              <a:rPr lang="en-US" dirty="0" smtClean="0"/>
              <a:t> sections</a:t>
            </a:r>
          </a:p>
          <a:p>
            <a:pPr>
              <a:defRPr/>
            </a:pPr>
            <a:r>
              <a:rPr lang="en-US" dirty="0" smtClean="0"/>
              <a:t>Supported client-side scripting languages:</a:t>
            </a:r>
          </a:p>
          <a:p>
            <a:pPr lvl="1">
              <a:defRPr/>
            </a:pPr>
            <a:r>
              <a:rPr lang="en-US" dirty="0" smtClean="0"/>
              <a:t>JavaScript </a:t>
            </a:r>
          </a:p>
          <a:p>
            <a:pPr lvl="1">
              <a:defRPr/>
            </a:pPr>
            <a:r>
              <a:rPr lang="en-US" dirty="0" smtClean="0"/>
              <a:t>VBScript</a:t>
            </a:r>
          </a:p>
          <a:p>
            <a:pPr lvl="1">
              <a:defRPr/>
            </a:pPr>
            <a:r>
              <a:rPr lang="en-US" dirty="0" smtClean="0"/>
              <a:t>JScript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5394" name="Rectangle 2"/>
          <p:cNvSpPr>
            <a:spLocks noGrp="1" noChangeArrowheads="1"/>
          </p:cNvSpPr>
          <p:nvPr>
            <p:ph type="title"/>
          </p:nvPr>
        </p:nvSpPr>
        <p:spPr/>
        <p:txBody>
          <a:bodyPr/>
          <a:lstStyle/>
          <a:p>
            <a:pPr>
              <a:defRPr/>
            </a:pPr>
            <a:r>
              <a:rPr lang="en-US" dirty="0" smtClean="0"/>
              <a:t>The &lt;script&gt; Tag – Example</a:t>
            </a:r>
            <a:endParaRPr lang="bg-BG" dirty="0" smtClean="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955396" name="Rectangle 4"/>
          <p:cNvSpPr>
            <a:spLocks noChangeArrowheads="1"/>
          </p:cNvSpPr>
          <p:nvPr/>
        </p:nvSpPr>
        <p:spPr bwMode="auto">
          <a:xfrm>
            <a:off x="611188" y="1143000"/>
            <a:ext cx="7850187" cy="496751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html&gt;</a:t>
            </a:r>
          </a:p>
          <a:p>
            <a:pPr eaLnBrk="0" hangingPunct="0">
              <a:lnSpc>
                <a:spcPct val="90000"/>
              </a:lnSpc>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90000"/>
              </a:lnSpc>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title&gt;JavaScript Example&lt;/title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lnSpc>
                <a:spcPct val="90000"/>
              </a:lnSpc>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&lt;script type="text/javascript"&gt;</a:t>
            </a:r>
          </a:p>
          <a:p>
            <a:pPr eaLnBrk="0" hangingPunct="0">
              <a:lnSpc>
                <a:spcPct val="90000"/>
              </a:lnSpc>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function sayHello</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document.write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("&lt;p&gt;Hello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World</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!&lt;\/p&gt;");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90000"/>
              </a:lnSpc>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0000"/>
              </a:lnSpc>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&lt;/script&gt;</a:t>
            </a:r>
          </a:p>
          <a:p>
            <a:pPr eaLnBrk="0" hangingPunct="0">
              <a:lnSpc>
                <a:spcPct val="90000"/>
              </a:lnSpc>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90000"/>
              </a:lnSpc>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90000"/>
              </a:lnSpc>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&lt;script type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0000"/>
              </a:lnSpc>
              <a:spcBef>
                <a:spcPts val="0"/>
              </a:spcBef>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text/javascript"&gt;</a:t>
            </a:r>
          </a:p>
          <a:p>
            <a:pPr eaLnBrk="0" hangingPunct="0">
              <a:lnSpc>
                <a:spcPct val="90000"/>
              </a:lnSpc>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sayHello();</a:t>
            </a:r>
          </a:p>
          <a:p>
            <a:pPr eaLnBrk="0" hangingPunct="0">
              <a:lnSpc>
                <a:spcPct val="90000"/>
              </a:lnSpc>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&lt;/script&gt;</a:t>
            </a:r>
          </a:p>
          <a:p>
            <a:pPr eaLnBrk="0" hangingPunct="0">
              <a:lnSpc>
                <a:spcPct val="90000"/>
              </a:lnSpc>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90000"/>
              </a:lnSpc>
              <a:spcBef>
                <a:spcPts val="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p>
        </p:txBody>
      </p:sp>
      <p:pic>
        <p:nvPicPr>
          <p:cNvPr id="35844" name="Picture 5" descr="scripts-examp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3581400"/>
            <a:ext cx="4023654" cy="2133600"/>
          </a:xfrm>
          <a:prstGeom prst="rect">
            <a:avLst/>
          </a:prstGeom>
          <a:noFill/>
          <a:ln w="9525">
            <a:noFill/>
            <a:miter lim="800000"/>
            <a:headEnd/>
            <a:tailEnd/>
          </a:ln>
        </p:spPr>
      </p:pic>
      <p:sp>
        <p:nvSpPr>
          <p:cNvPr id="6" name="Rectangle 5"/>
          <p:cNvSpPr/>
          <p:nvPr/>
        </p:nvSpPr>
        <p:spPr>
          <a:xfrm>
            <a:off x="4724400" y="1066800"/>
            <a:ext cx="3733800" cy="539058"/>
          </a:xfrm>
          <a:prstGeom prst="rect">
            <a:avLst/>
          </a:prstGeom>
        </p:spPr>
        <p:txBody>
          <a:bodyPr wrap="square">
            <a:spAutoFit/>
          </a:bodyPr>
          <a:lstStyle/>
          <a:p>
            <a:pPr marL="282575" indent="-282575" algn="r" eaLnBrk="0" hangingPunct="0">
              <a:lnSpc>
                <a:spcPts val="3800"/>
              </a:lnSpc>
              <a:spcBef>
                <a:spcPts val="600"/>
              </a:spcBef>
              <a:spcAft>
                <a:spcPts val="600"/>
              </a:spcAft>
              <a:buClr>
                <a:srgbClr val="46A6BD">
                  <a:lumMod val="40000"/>
                  <a:lumOff val="60000"/>
                </a:srgbClr>
              </a:buClr>
              <a:buSzPct val="70000"/>
              <a:tabLst>
                <a:tab pos="282575" algn="l"/>
              </a:tabLst>
            </a:pPr>
            <a:r>
              <a:rPr lang="en-US" sz="2400" b="1" dirty="0" smtClean="0">
                <a:solidFill>
                  <a:srgbClr val="EBFFD2"/>
                </a:solidFill>
                <a:effectLst>
                  <a:outerShdw blurRad="38100" dist="38100" dir="2700000" algn="tl">
                    <a:srgbClr val="000000">
                      <a:alpha val="43137"/>
                    </a:srgbClr>
                  </a:outerShdw>
                </a:effectLst>
                <a:latin typeface="Corbel"/>
              </a:rPr>
              <a:t>scripts-example.html</a:t>
            </a:r>
            <a:endParaRPr lang="en-US" sz="2400" b="1" dirty="0">
              <a:solidFill>
                <a:srgbClr val="CCFF66">
                  <a:lumMod val="40000"/>
                  <a:lumOff val="60000"/>
                </a:srgbClr>
              </a:solidFill>
              <a:effectLst>
                <a:outerShdw blurRad="38100" dist="38100" dir="2700000" algn="tl">
                  <a:srgbClr val="000000">
                    <a:alpha val="43137"/>
                  </a:srgbClr>
                </a:outerShdw>
              </a:effectLst>
              <a:latin typeface="Corbel"/>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p:txBody>
          <a:bodyPr/>
          <a:lstStyle/>
          <a:p>
            <a:pPr>
              <a:defRPr/>
            </a:pPr>
            <a:r>
              <a:rPr lang="en-US" dirty="0" smtClean="0"/>
              <a:t>&lt;head&gt; Section: &lt;style&gt;</a:t>
            </a:r>
          </a:p>
        </p:txBody>
      </p:sp>
      <p:sp>
        <p:nvSpPr>
          <p:cNvPr id="892931" name="Rectangle 3"/>
          <p:cNvSpPr>
            <a:spLocks noGrp="1" noChangeArrowheads="1"/>
          </p:cNvSpPr>
          <p:nvPr>
            <p:ph idx="1"/>
          </p:nvPr>
        </p:nvSpPr>
        <p:spPr>
          <a:xfrm>
            <a:off x="323850" y="1066801"/>
            <a:ext cx="8496300" cy="5505450"/>
          </a:xfrm>
        </p:spPr>
        <p:txBody>
          <a:bodyPr/>
          <a:lstStyle/>
          <a:p>
            <a:pPr>
              <a:defRPr/>
            </a:pPr>
            <a:r>
              <a:rPr lang="en-US" sz="3000" dirty="0" smtClean="0"/>
              <a:t>The </a:t>
            </a:r>
            <a:r>
              <a:rPr lang="en-US" sz="3000" dirty="0" smtClean="0">
                <a:solidFill>
                  <a:schemeClr val="accent5">
                    <a:lumMod val="20000"/>
                    <a:lumOff val="80000"/>
                  </a:schemeClr>
                </a:solidFill>
                <a:latin typeface="Consolas" pitchFamily="49" charset="0"/>
                <a:cs typeface="Consolas" pitchFamily="49" charset="0"/>
              </a:rPr>
              <a:t>&lt;style&gt;</a:t>
            </a:r>
            <a:r>
              <a:rPr lang="en-US" sz="3000" dirty="0" smtClean="0"/>
              <a:t> element embeds formatting information (CSS styles) into an HTML page</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sp>
        <p:nvSpPr>
          <p:cNvPr id="892933" name="Rectangle 5"/>
          <p:cNvSpPr>
            <a:spLocks noChangeArrowheads="1"/>
          </p:cNvSpPr>
          <p:nvPr/>
        </p:nvSpPr>
        <p:spPr bwMode="auto">
          <a:xfrm>
            <a:off x="609600" y="2286000"/>
            <a:ext cx="7881936" cy="44012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&lt;head&gt;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&lt;style type="text/css"&gt;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font-size: 12pt; line-height: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12pt;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p:first-letter { font-size: 200</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span {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text-transform: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uppercase;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&lt;/style&gt;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&lt;/head&gt;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&lt;p&gt;Styles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demo.&lt;br /&gt;</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span&gt;Test uppercase&lt;/span</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&lt;/p&gt;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p>
        </p:txBody>
      </p:sp>
      <p:pic>
        <p:nvPicPr>
          <p:cNvPr id="37893" name="Picture 6" descr="style-examp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4191000"/>
            <a:ext cx="3230526" cy="2220986"/>
          </a:xfrm>
          <a:prstGeom prst="rect">
            <a:avLst/>
          </a:prstGeom>
          <a:noFill/>
          <a:ln w="9525">
            <a:noFill/>
            <a:miter lim="800000"/>
            <a:headEnd/>
            <a:tailEnd/>
          </a:ln>
        </p:spPr>
      </p:pic>
      <p:sp>
        <p:nvSpPr>
          <p:cNvPr id="7" name="Rectangle 6"/>
          <p:cNvSpPr/>
          <p:nvPr/>
        </p:nvSpPr>
        <p:spPr>
          <a:xfrm>
            <a:off x="4800600" y="2209800"/>
            <a:ext cx="3733800" cy="539058"/>
          </a:xfrm>
          <a:prstGeom prst="rect">
            <a:avLst/>
          </a:prstGeom>
        </p:spPr>
        <p:txBody>
          <a:bodyPr wrap="square">
            <a:spAutoFit/>
          </a:bodyPr>
          <a:lstStyle/>
          <a:p>
            <a:pPr marL="282575" indent="-282575" algn="r" eaLnBrk="0" hangingPunct="0">
              <a:lnSpc>
                <a:spcPts val="3800"/>
              </a:lnSpc>
              <a:spcBef>
                <a:spcPts val="600"/>
              </a:spcBef>
              <a:spcAft>
                <a:spcPts val="600"/>
              </a:spcAft>
              <a:buClr>
                <a:srgbClr val="46A6BD">
                  <a:lumMod val="40000"/>
                  <a:lumOff val="60000"/>
                </a:srgbClr>
              </a:buClr>
              <a:buSzPct val="70000"/>
              <a:tabLst>
                <a:tab pos="282575" algn="l"/>
              </a:tabLst>
            </a:pPr>
            <a:r>
              <a:rPr lang="en-US" sz="2400" b="1" dirty="0" smtClean="0">
                <a:solidFill>
                  <a:srgbClr val="EBFFD2"/>
                </a:solidFill>
                <a:effectLst>
                  <a:outerShdw blurRad="38100" dist="38100" dir="2700000" algn="tl">
                    <a:srgbClr val="000000">
                      <a:alpha val="43137"/>
                    </a:srgbClr>
                  </a:outerShdw>
                </a:effectLst>
                <a:latin typeface="Corbel"/>
              </a:rPr>
              <a:t>style-example.html</a:t>
            </a:r>
            <a:endParaRPr lang="en-US" sz="2400" b="1" dirty="0">
              <a:solidFill>
                <a:srgbClr val="CCFF66">
                  <a:lumMod val="40000"/>
                  <a:lumOff val="60000"/>
                </a:srgbClr>
              </a:solidFill>
              <a:effectLst>
                <a:outerShdw blurRad="38100" dist="38100" dir="2700000" algn="tl">
                  <a:srgbClr val="000000">
                    <a:alpha val="43137"/>
                  </a:srgbClr>
                </a:outerShdw>
              </a:effectLst>
              <a:latin typeface="Corbe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p:txBody>
          <a:bodyPr/>
          <a:lstStyle/>
          <a:p>
            <a:pPr>
              <a:defRPr/>
            </a:pPr>
            <a:r>
              <a:rPr lang="en-US" dirty="0" smtClean="0"/>
              <a:t>Comments: &lt;!-- --&gt; Tag</a:t>
            </a:r>
          </a:p>
        </p:txBody>
      </p:sp>
      <p:sp>
        <p:nvSpPr>
          <p:cNvPr id="894979" name="Rectangle 3"/>
          <p:cNvSpPr>
            <a:spLocks noGrp="1" noChangeArrowheads="1"/>
          </p:cNvSpPr>
          <p:nvPr>
            <p:ph idx="1"/>
          </p:nvPr>
        </p:nvSpPr>
        <p:spPr>
          <a:xfrm>
            <a:off x="323850" y="990600"/>
            <a:ext cx="8496300" cy="5534025"/>
          </a:xfrm>
        </p:spPr>
        <p:txBody>
          <a:bodyPr/>
          <a:lstStyle/>
          <a:p>
            <a:pPr>
              <a:defRPr/>
            </a:pPr>
            <a:r>
              <a:rPr lang="en-US" dirty="0" smtClean="0"/>
              <a:t>Comments can exist anywhere between the </a:t>
            </a:r>
            <a:r>
              <a:rPr lang="en-US" dirty="0" smtClean="0">
                <a:solidFill>
                  <a:schemeClr val="accent5">
                    <a:lumMod val="20000"/>
                    <a:lumOff val="80000"/>
                  </a:schemeClr>
                </a:solidFill>
                <a:latin typeface="Consolas" pitchFamily="49" charset="0"/>
                <a:cs typeface="Consolas" pitchFamily="49" charset="0"/>
              </a:rPr>
              <a:t>&lt;html&gt;&lt;/html&gt;</a:t>
            </a:r>
            <a:r>
              <a:rPr lang="en-US" dirty="0" smtClean="0">
                <a:solidFill>
                  <a:schemeClr val="accent5">
                    <a:lumMod val="20000"/>
                    <a:lumOff val="80000"/>
                  </a:schemeClr>
                </a:solidFill>
                <a:cs typeface="Consolas" pitchFamily="49" charset="0"/>
              </a:rPr>
              <a:t> </a:t>
            </a:r>
            <a:r>
              <a:rPr lang="en-US" dirty="0" smtClean="0"/>
              <a:t>tags</a:t>
            </a:r>
          </a:p>
          <a:p>
            <a:pPr>
              <a:defRPr/>
            </a:pPr>
            <a:r>
              <a:rPr lang="en-US" dirty="0" smtClean="0"/>
              <a:t>Comments start with </a:t>
            </a:r>
            <a:r>
              <a:rPr lang="en-US" dirty="0" smtClean="0">
                <a:solidFill>
                  <a:schemeClr val="accent5">
                    <a:lumMod val="20000"/>
                    <a:lumOff val="80000"/>
                  </a:schemeClr>
                </a:solidFill>
                <a:latin typeface="Consolas" pitchFamily="49" charset="0"/>
                <a:cs typeface="Consolas" pitchFamily="49" charset="0"/>
              </a:rPr>
              <a:t>&lt;!--</a:t>
            </a:r>
            <a:r>
              <a:rPr lang="en-US" dirty="0" smtClean="0"/>
              <a:t> and end with </a:t>
            </a:r>
            <a:r>
              <a:rPr lang="en-US" dirty="0" smtClean="0">
                <a:solidFill>
                  <a:schemeClr val="accent5">
                    <a:lumMod val="20000"/>
                    <a:lumOff val="80000"/>
                  </a:schemeClr>
                </a:solidFill>
                <a:latin typeface="Consolas" pitchFamily="49" charset="0"/>
                <a:cs typeface="Consolas" pitchFamily="49" charset="0"/>
              </a:rPr>
              <a:t>--&gt;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19</a:t>
            </a:fld>
            <a:endParaRPr lang="en-US" dirty="0"/>
          </a:p>
        </p:txBody>
      </p:sp>
      <p:sp>
        <p:nvSpPr>
          <p:cNvPr id="894980" name="Rectangle 4"/>
          <p:cNvSpPr>
            <a:spLocks noChangeArrowheads="1"/>
          </p:cNvSpPr>
          <p:nvPr/>
        </p:nvSpPr>
        <p:spPr bwMode="auto">
          <a:xfrm>
            <a:off x="688975" y="2928324"/>
            <a:ext cx="7769226" cy="33424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US" sz="24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 </a:t>
            </a:r>
            <a:r>
              <a:rPr lang="en-US" sz="24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Logo (a JPG file) </a:t>
            </a:r>
            <a:r>
              <a:rPr lang="en-US" sz="24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lnSpc>
                <a:spcPct val="110000"/>
              </a:lnSpc>
              <a:spcBef>
                <a:spcPts val="0"/>
              </a:spcBef>
              <a:buClr>
                <a:schemeClr val="accent5">
                  <a:lumMod val="40000"/>
                  <a:lumOff val="60000"/>
                </a:schemeClr>
              </a:buClr>
              <a:buSzPct val="70000"/>
              <a:defRPr/>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&lt;img src="</a:t>
            </a: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logo.jpg" alt=“Logo”&gt;</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defRPr/>
            </a:pPr>
            <a:r>
              <a:rPr lang="en-US" sz="24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 Hyperlink to </a:t>
            </a:r>
            <a:r>
              <a:rPr lang="en-US" sz="24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web </a:t>
            </a:r>
            <a:r>
              <a:rPr lang="en-US" sz="2400" b="1" i="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site --&gt;</a:t>
            </a:r>
          </a:p>
          <a:p>
            <a:pPr eaLnBrk="0" hangingPunct="0">
              <a:lnSpc>
                <a:spcPct val="110000"/>
              </a:lnSpc>
              <a:spcBef>
                <a:spcPts val="0"/>
              </a:spcBef>
              <a:buClr>
                <a:schemeClr val="accent5">
                  <a:lumMod val="40000"/>
                  <a:lumOff val="60000"/>
                </a:schemeClr>
              </a:buClr>
              <a:buSzPct val="70000"/>
              <a:defRPr/>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 href="http</a:t>
            </a: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://www.vit.ac.in/"&gt;VIT UNIVERSITY&lt;/</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a&gt;</a:t>
            </a:r>
          </a:p>
          <a:p>
            <a:pPr eaLnBrk="0" hangingPunct="0">
              <a:lnSpc>
                <a:spcPct val="110000"/>
              </a:lnSpc>
              <a:spcBef>
                <a:spcPts val="0"/>
              </a:spcBef>
              <a:buClr>
                <a:schemeClr val="accent5">
                  <a:lumMod val="40000"/>
                  <a:lumOff val="60000"/>
                </a:schemeClr>
              </a:buClr>
              <a:buSzPct val="70000"/>
              <a:defRPr/>
            </a:pPr>
            <a:r>
              <a:rPr lang="en-US" sz="2400" b="1" i="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 Show the news table --&gt;</a:t>
            </a:r>
          </a:p>
          <a:p>
            <a:pPr eaLnBrk="0" hangingPunct="0">
              <a:lnSpc>
                <a:spcPct val="110000"/>
              </a:lnSpc>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&lt;table class="newstable"&gt;</a:t>
            </a:r>
          </a:p>
          <a:p>
            <a:pPr eaLnBrk="0" hangingPunct="0">
              <a:lnSpc>
                <a:spcPct val="110000"/>
              </a:lnSpc>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Programming Languages - </a:t>
            </a:r>
            <a:r>
              <a:rPr lang="en-US" dirty="0"/>
              <a:t>set of </a:t>
            </a:r>
            <a:r>
              <a:rPr lang="en-US" dirty="0" smtClean="0"/>
              <a:t>instructions/code </a:t>
            </a:r>
            <a:r>
              <a:rPr lang="en-US" dirty="0"/>
              <a:t>which tells a computer what it needs to </a:t>
            </a:r>
            <a:r>
              <a:rPr lang="en-US" dirty="0" smtClean="0"/>
              <a:t>do</a:t>
            </a:r>
            <a:endParaRPr lang="en-IN" dirty="0" smtClean="0"/>
          </a:p>
          <a:p>
            <a:pPr lvl="1"/>
            <a:r>
              <a:rPr lang="en-US" dirty="0" smtClean="0"/>
              <a:t>To </a:t>
            </a:r>
            <a:r>
              <a:rPr lang="en-US" dirty="0"/>
              <a:t>make software or </a:t>
            </a:r>
            <a:r>
              <a:rPr lang="en-US" dirty="0" smtClean="0"/>
              <a:t>drivers</a:t>
            </a:r>
            <a:endParaRPr lang="en-IN" dirty="0" smtClean="0"/>
          </a:p>
          <a:p>
            <a:r>
              <a:rPr lang="en-IN" dirty="0" smtClean="0"/>
              <a:t>Scripting Languages -</a:t>
            </a:r>
            <a:r>
              <a:rPr lang="en-US" dirty="0"/>
              <a:t>to perform some certain task</a:t>
            </a:r>
            <a:r>
              <a:rPr lang="en-US" dirty="0" smtClean="0"/>
              <a:t>.</a:t>
            </a:r>
          </a:p>
          <a:p>
            <a:pPr lvl="1"/>
            <a:r>
              <a:rPr lang="en-US" dirty="0"/>
              <a:t>used to create a website</a:t>
            </a:r>
            <a:r>
              <a:rPr lang="en-US" dirty="0" smtClean="0"/>
              <a:t>.</a:t>
            </a:r>
          </a:p>
          <a:p>
            <a:r>
              <a:rPr lang="en-IN" dirty="0" err="1"/>
              <a:t>Markup</a:t>
            </a:r>
            <a:r>
              <a:rPr lang="en-IN" dirty="0"/>
              <a:t> </a:t>
            </a:r>
            <a:r>
              <a:rPr lang="en-IN" dirty="0" smtClean="0"/>
              <a:t>Languages - </a:t>
            </a:r>
            <a:r>
              <a:rPr lang="en-US" dirty="0"/>
              <a:t>prepare the </a:t>
            </a:r>
            <a:r>
              <a:rPr lang="en-US" dirty="0" smtClean="0"/>
              <a:t>structure/design </a:t>
            </a:r>
            <a:r>
              <a:rPr lang="en-US" dirty="0"/>
              <a:t>of a page</a:t>
            </a:r>
            <a:endParaRPr lang="en-US" dirty="0" smtClean="0"/>
          </a:p>
          <a:p>
            <a:pPr lvl="1"/>
            <a:r>
              <a:rPr lang="en-US" dirty="0"/>
              <a:t>used to design a website</a:t>
            </a:r>
            <a:endParaRPr lang="en-IN" dirty="0" smtClean="0"/>
          </a:p>
          <a:p>
            <a:endParaRPr lang="en-IN"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extLst>
      <p:ext uri="{BB962C8B-B14F-4D97-AF65-F5344CB8AC3E}">
        <p14:creationId xmlns:p14="http://schemas.microsoft.com/office/powerpoint/2010/main" val="3433376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22" name="Rectangle 2"/>
          <p:cNvSpPr>
            <a:spLocks noGrp="1" noChangeArrowheads="1"/>
          </p:cNvSpPr>
          <p:nvPr>
            <p:ph type="title"/>
          </p:nvPr>
        </p:nvSpPr>
        <p:spPr/>
        <p:txBody>
          <a:bodyPr/>
          <a:lstStyle/>
          <a:p>
            <a:pPr>
              <a:defRPr/>
            </a:pPr>
            <a:r>
              <a:rPr lang="en-US" dirty="0" smtClean="0"/>
              <a:t>&lt;body&gt; Section: Introduction</a:t>
            </a:r>
          </a:p>
        </p:txBody>
      </p:sp>
      <p:sp>
        <p:nvSpPr>
          <p:cNvPr id="901123" name="Rectangle 3"/>
          <p:cNvSpPr>
            <a:spLocks noGrp="1" noChangeArrowheads="1"/>
          </p:cNvSpPr>
          <p:nvPr>
            <p:ph idx="1"/>
          </p:nvPr>
        </p:nvSpPr>
        <p:spPr>
          <a:xfrm>
            <a:off x="228600" y="1143000"/>
            <a:ext cx="8694738" cy="5486399"/>
          </a:xfrm>
        </p:spPr>
        <p:txBody>
          <a:bodyPr/>
          <a:lstStyle/>
          <a:p>
            <a:pPr>
              <a:defRPr/>
            </a:pPr>
            <a:r>
              <a:rPr lang="en-US" dirty="0" smtClean="0"/>
              <a:t>The </a:t>
            </a:r>
            <a:r>
              <a:rPr lang="en-US" dirty="0" smtClean="0">
                <a:solidFill>
                  <a:schemeClr val="accent5">
                    <a:lumMod val="20000"/>
                    <a:lumOff val="80000"/>
                  </a:schemeClr>
                </a:solidFill>
                <a:latin typeface="Consolas" pitchFamily="49" charset="0"/>
                <a:cs typeface="Consolas" pitchFamily="49" charset="0"/>
              </a:rPr>
              <a:t>&lt;body&gt;</a:t>
            </a:r>
            <a:r>
              <a:rPr lang="en-US" dirty="0" smtClean="0"/>
              <a:t> section describes the viewable portion of the page</a:t>
            </a:r>
          </a:p>
          <a:p>
            <a:pPr>
              <a:defRPr/>
            </a:pPr>
            <a:r>
              <a:rPr lang="en-US" dirty="0" smtClean="0"/>
              <a:t>Starts after the </a:t>
            </a:r>
            <a:r>
              <a:rPr lang="en-US" dirty="0" smtClean="0">
                <a:solidFill>
                  <a:schemeClr val="accent5">
                    <a:lumMod val="20000"/>
                    <a:lumOff val="80000"/>
                  </a:schemeClr>
                </a:solidFill>
                <a:latin typeface="Consolas" pitchFamily="49" charset="0"/>
                <a:cs typeface="Consolas" pitchFamily="49" charset="0"/>
              </a:rPr>
              <a:t>&lt;head&gt;</a:t>
            </a:r>
            <a:r>
              <a:rPr lang="en-US" dirty="0" smtClean="0"/>
              <a:t> </a:t>
            </a:r>
            <a:r>
              <a:rPr lang="en-US" dirty="0" smtClean="0">
                <a:solidFill>
                  <a:schemeClr val="accent5">
                    <a:lumMod val="20000"/>
                    <a:lumOff val="80000"/>
                  </a:schemeClr>
                </a:solidFill>
                <a:latin typeface="Consolas" pitchFamily="49" charset="0"/>
                <a:cs typeface="Consolas" pitchFamily="49" charset="0"/>
              </a:rPr>
              <a:t>&lt;/head&gt;</a:t>
            </a:r>
            <a:r>
              <a:rPr lang="en-US" dirty="0" smtClean="0"/>
              <a:t> section</a:t>
            </a:r>
          </a:p>
          <a:p>
            <a:pPr>
              <a:defRPr/>
            </a:pPr>
            <a:r>
              <a:rPr lang="en-US" dirty="0" smtClean="0"/>
              <a:t>Begins with </a:t>
            </a:r>
            <a:r>
              <a:rPr lang="en-US" dirty="0" smtClean="0">
                <a:solidFill>
                  <a:schemeClr val="accent5">
                    <a:lumMod val="20000"/>
                    <a:lumOff val="80000"/>
                  </a:schemeClr>
                </a:solidFill>
                <a:latin typeface="Consolas" pitchFamily="49" charset="0"/>
                <a:cs typeface="Consolas" pitchFamily="49" charset="0"/>
              </a:rPr>
              <a:t>&lt;body&gt;</a:t>
            </a:r>
            <a:r>
              <a:rPr lang="en-US" dirty="0" smtClean="0"/>
              <a:t> and ends with </a:t>
            </a:r>
            <a:r>
              <a:rPr lang="en-US" dirty="0" smtClean="0">
                <a:solidFill>
                  <a:schemeClr val="accent5">
                    <a:lumMod val="20000"/>
                    <a:lumOff val="80000"/>
                  </a:schemeClr>
                </a:solidFill>
                <a:latin typeface="Consolas" pitchFamily="49" charset="0"/>
                <a:cs typeface="Consolas" pitchFamily="49" charset="0"/>
              </a:rPr>
              <a:t>&lt;/body&gt;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20</a:t>
            </a:fld>
            <a:endParaRPr lang="en-US" dirty="0"/>
          </a:p>
        </p:txBody>
      </p:sp>
      <p:sp>
        <p:nvSpPr>
          <p:cNvPr id="901124" name="Rectangle 4"/>
          <p:cNvSpPr>
            <a:spLocks noChangeArrowheads="1"/>
          </p:cNvSpPr>
          <p:nvPr/>
        </p:nvSpPr>
        <p:spPr bwMode="auto">
          <a:xfrm>
            <a:off x="688976" y="3733800"/>
            <a:ext cx="7769224" cy="25299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p>
          <a:p>
            <a:pPr eaLnBrk="0" hangingPunct="0">
              <a:lnSpc>
                <a:spcPct val="110000"/>
              </a:lnSpc>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&lt;head&gt;&lt;title&gt;Test page&lt;/title&gt;&lt;/head&gt;</a:t>
            </a:r>
          </a:p>
          <a:p>
            <a:pPr eaLnBrk="0" hangingPunct="0">
              <a:lnSpc>
                <a:spcPct val="110000"/>
              </a:lnSpc>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110000"/>
              </a:lnSpc>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 This is the Web page body --&gt;</a:t>
            </a:r>
          </a:p>
          <a:p>
            <a:pPr eaLnBrk="0" hangingPunct="0">
              <a:lnSpc>
                <a:spcPct val="110000"/>
              </a:lnSpc>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110000"/>
              </a:lnSpc>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9378" name="Rectangle 2"/>
          <p:cNvSpPr>
            <a:spLocks noGrp="1" noChangeArrowheads="1"/>
          </p:cNvSpPr>
          <p:nvPr>
            <p:ph type="title"/>
          </p:nvPr>
        </p:nvSpPr>
        <p:spPr/>
        <p:txBody>
          <a:bodyPr/>
          <a:lstStyle/>
          <a:p>
            <a:pPr>
              <a:defRPr/>
            </a:pPr>
            <a:r>
              <a:rPr lang="en-ZA" sz="3800" dirty="0" smtClean="0"/>
              <a:t>Headings and Paragraphs</a:t>
            </a:r>
            <a:endParaRPr lang="en-US" sz="3800" dirty="0" smtClean="0"/>
          </a:p>
        </p:txBody>
      </p:sp>
      <p:sp>
        <p:nvSpPr>
          <p:cNvPr id="869379" name="Rectangle 3"/>
          <p:cNvSpPr>
            <a:spLocks noGrp="1" noChangeArrowheads="1"/>
          </p:cNvSpPr>
          <p:nvPr>
            <p:ph idx="1"/>
          </p:nvPr>
        </p:nvSpPr>
        <p:spPr>
          <a:xfrm>
            <a:off x="323850" y="1066800"/>
            <a:ext cx="8496300" cy="5329237"/>
          </a:xfrm>
        </p:spPr>
        <p:txBody>
          <a:bodyPr/>
          <a:lstStyle/>
          <a:p>
            <a:pPr>
              <a:lnSpc>
                <a:spcPct val="100000"/>
              </a:lnSpc>
              <a:spcBef>
                <a:spcPct val="20000"/>
              </a:spcBef>
              <a:defRPr/>
            </a:pPr>
            <a:r>
              <a:rPr lang="en-ZA" dirty="0" smtClean="0"/>
              <a:t>Heading Tags (h1 – h6)</a:t>
            </a:r>
          </a:p>
          <a:p>
            <a:pPr>
              <a:lnSpc>
                <a:spcPct val="100000"/>
              </a:lnSpc>
              <a:defRPr/>
            </a:pPr>
            <a:endParaRPr lang="en-ZA" dirty="0" smtClean="0"/>
          </a:p>
          <a:p>
            <a:pPr>
              <a:lnSpc>
                <a:spcPct val="100000"/>
              </a:lnSpc>
              <a:defRPr/>
            </a:pPr>
            <a:endParaRPr lang="en-ZA" dirty="0" smtClean="0"/>
          </a:p>
          <a:p>
            <a:pPr>
              <a:lnSpc>
                <a:spcPct val="100000"/>
              </a:lnSpc>
              <a:spcBef>
                <a:spcPct val="60000"/>
              </a:spcBef>
              <a:defRPr/>
            </a:pPr>
            <a:r>
              <a:rPr lang="en-ZA" dirty="0" smtClean="0"/>
              <a:t>Paragraph Tags</a:t>
            </a:r>
          </a:p>
          <a:p>
            <a:pPr>
              <a:lnSpc>
                <a:spcPct val="100000"/>
              </a:lnSpc>
              <a:spcBef>
                <a:spcPct val="20000"/>
              </a:spcBef>
              <a:defRPr/>
            </a:pPr>
            <a:endParaRPr lang="en-ZA" dirty="0" smtClean="0"/>
          </a:p>
          <a:p>
            <a:pPr>
              <a:lnSpc>
                <a:spcPct val="100000"/>
              </a:lnSpc>
              <a:spcBef>
                <a:spcPts val="3600"/>
              </a:spcBef>
              <a:defRPr/>
            </a:pPr>
            <a:r>
              <a:rPr lang="en-ZA" dirty="0" smtClean="0"/>
              <a:t>Sections: </a:t>
            </a:r>
            <a:r>
              <a:rPr lang="en-ZA" dirty="0" smtClean="0">
                <a:solidFill>
                  <a:schemeClr val="accent5">
                    <a:lumMod val="20000"/>
                    <a:lumOff val="80000"/>
                  </a:schemeClr>
                </a:solidFill>
                <a:latin typeface="Consolas" pitchFamily="49" charset="0"/>
                <a:cs typeface="Consolas" pitchFamily="49" charset="0"/>
              </a:rPr>
              <a:t>div</a:t>
            </a:r>
            <a:r>
              <a:rPr lang="en-ZA" dirty="0" smtClean="0"/>
              <a:t> and </a:t>
            </a:r>
            <a:r>
              <a:rPr lang="en-ZA" dirty="0" smtClean="0">
                <a:solidFill>
                  <a:schemeClr val="accent5">
                    <a:lumMod val="20000"/>
                    <a:lumOff val="80000"/>
                  </a:schemeClr>
                </a:solidFill>
                <a:latin typeface="Consolas" pitchFamily="49" charset="0"/>
                <a:cs typeface="Consolas" pitchFamily="49" charset="0"/>
              </a:rPr>
              <a:t>span</a:t>
            </a:r>
            <a:endParaRPr lang="en-US" dirty="0" smtClean="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sp>
        <p:nvSpPr>
          <p:cNvPr id="869380" name="Rectangle 4"/>
          <p:cNvSpPr>
            <a:spLocks noChangeArrowheads="1"/>
          </p:cNvSpPr>
          <p:nvPr/>
        </p:nvSpPr>
        <p:spPr bwMode="auto">
          <a:xfrm>
            <a:off x="755651" y="3892657"/>
            <a:ext cx="7626350" cy="7571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&lt;p&gt;This is my first paragraph&lt;/p&gt;</a:t>
            </a:r>
          </a:p>
          <a:p>
            <a:pPr eaLnBrk="0" hangingPunct="0">
              <a:lnSpc>
                <a:spcPct val="90000"/>
              </a:lnSpc>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&lt;p&gt;This is my second paragraph&lt;/p&gt;</a:t>
            </a:r>
          </a:p>
        </p:txBody>
      </p:sp>
      <p:sp>
        <p:nvSpPr>
          <p:cNvPr id="869381" name="Rectangle 5"/>
          <p:cNvSpPr>
            <a:spLocks noChangeArrowheads="1"/>
          </p:cNvSpPr>
          <p:nvPr/>
        </p:nvSpPr>
        <p:spPr bwMode="auto">
          <a:xfrm>
            <a:off x="755651" y="1773058"/>
            <a:ext cx="7626350" cy="12003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&lt;h1&gt;Heading 1&lt;/h1&gt;</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&lt;h2&gt;Sub heading 2&lt;/h2&gt;</a:t>
            </a:r>
          </a:p>
          <a:p>
            <a:pPr eaLnBrk="0" hangingPunct="0">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&lt;h3&gt;Sub heading 3&lt;/h3&gt;</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69382" name="Rectangle 6"/>
          <p:cNvSpPr>
            <a:spLocks noChangeArrowheads="1"/>
          </p:cNvSpPr>
          <p:nvPr/>
        </p:nvSpPr>
        <p:spPr bwMode="auto">
          <a:xfrm>
            <a:off x="755651" y="5492857"/>
            <a:ext cx="7626350" cy="7571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defRPr/>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&lt;div </a:t>
            </a: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style="background: skyblue;"&gt;</a:t>
            </a:r>
          </a:p>
          <a:p>
            <a:pPr eaLnBrk="0" hangingPunct="0">
              <a:lnSpc>
                <a:spcPct val="90000"/>
              </a:lnSpc>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is a div&lt;/div&gt;</a:t>
            </a:r>
          </a:p>
        </p:txBody>
      </p:sp>
    </p:spTree>
    <p:extLst>
      <p:ext uri="{BB962C8B-B14F-4D97-AF65-F5344CB8AC3E}">
        <p14:creationId xmlns:p14="http://schemas.microsoft.com/office/powerpoint/2010/main" val="1572347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a:xfrm>
            <a:off x="1828800" y="152400"/>
            <a:ext cx="7086600" cy="914400"/>
          </a:xfrm>
        </p:spPr>
        <p:txBody>
          <a:bodyPr/>
          <a:lstStyle/>
          <a:p>
            <a:pPr>
              <a:defRPr/>
            </a:pPr>
            <a:r>
              <a:rPr lang="en-US" sz="3800" dirty="0" smtClean="0"/>
              <a:t>Headings and Paragraphs – Example </a:t>
            </a:r>
            <a:endParaRPr lang="bg-BG" sz="3800"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830468" name="Rectangle 4"/>
          <p:cNvSpPr>
            <a:spLocks noChangeArrowheads="1"/>
          </p:cNvSpPr>
          <p:nvPr/>
        </p:nvSpPr>
        <p:spPr bwMode="auto">
          <a:xfrm>
            <a:off x="612775" y="1433286"/>
            <a:ext cx="7920038" cy="44012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html&gt;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&lt;head&gt;&lt;title&gt;Headings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and paragraphs</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&lt;/title&gt;&lt;/head&gt;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&lt;h1&gt;Heading 1&lt;/h1&gt;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&lt;h2&gt;Sub heading 2&lt;/h2&gt;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&lt;h3&gt;Sub heading 3&lt;/h3&gt;</a:t>
            </a:r>
          </a:p>
          <a:p>
            <a:pPr eaLnBrk="0" hangingPunct="0">
              <a:spcBef>
                <a:spcPts val="0"/>
              </a:spcBef>
              <a:buClr>
                <a:schemeClr val="accent5">
                  <a:lumMod val="40000"/>
                  <a:lumOff val="60000"/>
                </a:schemeClr>
              </a:buClr>
              <a:buSzPct val="70000"/>
              <a:defRPr/>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&lt;p&gt;This is my first paragraph&lt;/p&gt;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&lt;p&gt;This is my second paragraph&lt;/p&gt;</a:t>
            </a:r>
          </a:p>
          <a:p>
            <a:pPr eaLnBrk="0" hangingPunct="0">
              <a:spcBef>
                <a:spcPts val="0"/>
              </a:spcBef>
              <a:buClr>
                <a:schemeClr val="accent5">
                  <a:lumMod val="40000"/>
                  <a:lumOff val="60000"/>
                </a:schemeClr>
              </a:buClr>
              <a:buSzPct val="70000"/>
              <a:defRPr/>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&lt;div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style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="background:skyblue"&gt;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 is a div&lt;/div&gt;	</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p>
        </p:txBody>
      </p:sp>
      <p:sp>
        <p:nvSpPr>
          <p:cNvPr id="5" name="Rectangle 4"/>
          <p:cNvSpPr/>
          <p:nvPr/>
        </p:nvSpPr>
        <p:spPr>
          <a:xfrm>
            <a:off x="533400" y="855021"/>
            <a:ext cx="3352800" cy="552587"/>
          </a:xfrm>
          <a:prstGeom prst="rect">
            <a:avLst/>
          </a:prstGeom>
        </p:spPr>
        <p:txBody>
          <a:bodyPr wrap="square">
            <a:spAutoFit/>
          </a:bodyPr>
          <a:lstStyle/>
          <a:p>
            <a:pPr marL="282575" indent="-282575" eaLnBrk="0" hangingPunct="0">
              <a:lnSpc>
                <a:spcPts val="3800"/>
              </a:lnSpc>
              <a:spcBef>
                <a:spcPts val="600"/>
              </a:spcBef>
              <a:spcAft>
                <a:spcPts val="600"/>
              </a:spcAft>
              <a:buClr>
                <a:srgbClr val="46A6BD">
                  <a:lumMod val="40000"/>
                  <a:lumOff val="60000"/>
                </a:srgbClr>
              </a:buClr>
              <a:buSzPct val="70000"/>
              <a:tabLst>
                <a:tab pos="282575" algn="l"/>
              </a:tabLst>
            </a:pPr>
            <a:r>
              <a:rPr lang="en-US" sz="2800" b="1" dirty="0" smtClean="0">
                <a:solidFill>
                  <a:srgbClr val="EBFFD2"/>
                </a:solidFill>
                <a:effectLst>
                  <a:outerShdw blurRad="38100" dist="38100" dir="2700000" algn="tl">
                    <a:srgbClr val="000000">
                      <a:alpha val="43137"/>
                    </a:srgbClr>
                  </a:outerShdw>
                </a:effectLst>
                <a:latin typeface="Corbel"/>
              </a:rPr>
              <a:t>headings.html</a:t>
            </a:r>
            <a:endParaRPr lang="en-US" sz="2800" b="1" dirty="0">
              <a:solidFill>
                <a:srgbClr val="CCFF66">
                  <a:lumMod val="40000"/>
                  <a:lumOff val="60000"/>
                </a:srgbClr>
              </a:solidFill>
              <a:effectLst>
                <a:outerShdw blurRad="38100" dist="38100" dir="2700000" algn="tl">
                  <a:srgbClr val="000000">
                    <a:alpha val="43137"/>
                  </a:srgbClr>
                </a:outerShdw>
              </a:effectLst>
              <a:latin typeface="Corbel"/>
            </a:endParaRPr>
          </a:p>
        </p:txBody>
      </p:sp>
    </p:spTree>
    <p:extLst>
      <p:ext uri="{BB962C8B-B14F-4D97-AF65-F5344CB8AC3E}">
        <p14:creationId xmlns:p14="http://schemas.microsoft.com/office/powerpoint/2010/main" val="209192772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612775" y="1433286"/>
            <a:ext cx="7920038"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&lt;!DOCTYPE HTML&gt;</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&lt;head&gt;&lt;title&gt;Headings and paragraphs&lt;/title&gt;&lt;/head&gt;</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&lt;h1&gt;Heading 1&lt;/h1&gt;</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&lt;h2&gt;Sub heading 2&lt;/h2&gt;</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&lt;h3&gt;Sub heading 3&lt;/h3&gt;</a:t>
            </a:r>
          </a:p>
          <a:p>
            <a:pPr eaLnBrk="0" hangingPunct="0">
              <a:spcBef>
                <a:spcPts val="0"/>
              </a:spcBef>
              <a:buClr>
                <a:schemeClr val="accent5">
                  <a:lumMod val="40000"/>
                  <a:lumOff val="60000"/>
                </a:schemeClr>
              </a:buClr>
              <a:buSzPct val="70000"/>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&lt;p&gt;This is my first paragraph&lt;/p&gt;</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&lt;p&gt;This is my second paragraph&lt;/p&gt;</a:t>
            </a:r>
          </a:p>
          <a:p>
            <a:pPr eaLnBrk="0" hangingPunct="0">
              <a:spcBef>
                <a:spcPts val="0"/>
              </a:spcBef>
              <a:buClr>
                <a:schemeClr val="accent5">
                  <a:lumMod val="40000"/>
                  <a:lumOff val="60000"/>
                </a:schemeClr>
              </a:buClr>
              <a:buSzPct val="70000"/>
              <a:defRPr/>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&lt;div style="background:skyblue"&gt;</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 is a div&lt;/div&gt;	</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30466" name="Rectangle 2"/>
          <p:cNvSpPr>
            <a:spLocks noGrp="1" noChangeArrowheads="1"/>
          </p:cNvSpPr>
          <p:nvPr>
            <p:ph type="title"/>
          </p:nvPr>
        </p:nvSpPr>
        <p:spPr>
          <a:xfrm>
            <a:off x="1828800" y="152400"/>
            <a:ext cx="7086600" cy="914400"/>
          </a:xfrm>
        </p:spPr>
        <p:txBody>
          <a:bodyPr/>
          <a:lstStyle/>
          <a:p>
            <a:pPr>
              <a:defRPr/>
            </a:pPr>
            <a:r>
              <a:rPr lang="en-US" sz="3800" dirty="0" smtClean="0"/>
              <a:t>Headings and Paragraphs – Example (2)</a:t>
            </a:r>
            <a:endParaRPr lang="bg-BG" sz="3800" dirty="0" smtClean="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23</a:t>
            </a:fld>
            <a:endParaRPr lang="en-US" dirty="0"/>
          </a:p>
        </p:txBody>
      </p:sp>
      <p:sp>
        <p:nvSpPr>
          <p:cNvPr id="5" name="Rectangle 4"/>
          <p:cNvSpPr/>
          <p:nvPr/>
        </p:nvSpPr>
        <p:spPr>
          <a:xfrm>
            <a:off x="533400" y="855021"/>
            <a:ext cx="3352800" cy="552587"/>
          </a:xfrm>
          <a:prstGeom prst="rect">
            <a:avLst/>
          </a:prstGeom>
        </p:spPr>
        <p:txBody>
          <a:bodyPr wrap="square">
            <a:spAutoFit/>
          </a:bodyPr>
          <a:lstStyle/>
          <a:p>
            <a:pPr marL="282575" indent="-282575" eaLnBrk="0" hangingPunct="0">
              <a:lnSpc>
                <a:spcPts val="3800"/>
              </a:lnSpc>
              <a:spcBef>
                <a:spcPts val="0"/>
              </a:spcBef>
              <a:spcAft>
                <a:spcPts val="0"/>
              </a:spcAft>
              <a:buClr>
                <a:srgbClr val="46A6BD">
                  <a:lumMod val="40000"/>
                  <a:lumOff val="60000"/>
                </a:srgbClr>
              </a:buClr>
              <a:buSzPct val="70000"/>
              <a:tabLst>
                <a:tab pos="282575" algn="l"/>
              </a:tabLst>
            </a:pPr>
            <a:r>
              <a:rPr lang="en-US" sz="2800" b="1" dirty="0" smtClean="0">
                <a:solidFill>
                  <a:srgbClr val="EBFFD2"/>
                </a:solidFill>
                <a:effectLst>
                  <a:outerShdw blurRad="38100" dist="38100" dir="2700000" algn="tl">
                    <a:srgbClr val="000000">
                      <a:alpha val="43137"/>
                    </a:srgbClr>
                  </a:outerShdw>
                </a:effectLst>
                <a:latin typeface="Corbel"/>
              </a:rPr>
              <a:t>headings.html</a:t>
            </a:r>
            <a:endParaRPr lang="en-US" sz="2800" b="1" dirty="0">
              <a:solidFill>
                <a:srgbClr val="CCFF66">
                  <a:lumMod val="40000"/>
                  <a:lumOff val="60000"/>
                </a:srgbClr>
              </a:solidFill>
              <a:effectLst>
                <a:outerShdw blurRad="38100" dist="38100" dir="2700000" algn="tl">
                  <a:srgbClr val="000000">
                    <a:alpha val="43137"/>
                  </a:srgbClr>
                </a:outerShdw>
              </a:effectLst>
              <a:latin typeface="Corbe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1600200"/>
            <a:ext cx="3914775" cy="3857625"/>
          </a:xfrm>
          <a:prstGeom prst="rect">
            <a:avLst/>
          </a:prstGeom>
          <a:noFill/>
          <a:ln w="9525">
            <a:noFill/>
            <a:miter lim="800000"/>
            <a:headEnd/>
            <a:tailEnd/>
          </a:ln>
        </p:spPr>
      </p:pic>
    </p:spTree>
    <p:extLst>
      <p:ext uri="{BB962C8B-B14F-4D97-AF65-F5344CB8AC3E}">
        <p14:creationId xmlns:p14="http://schemas.microsoft.com/office/powerpoint/2010/main" val="255970637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Formatting</a:t>
            </a:r>
            <a:endParaRPr lang="en-IN" dirty="0"/>
          </a:p>
        </p:txBody>
      </p:sp>
      <p:sp>
        <p:nvSpPr>
          <p:cNvPr id="3" name="Content Placeholder 2"/>
          <p:cNvSpPr>
            <a:spLocks noGrp="1"/>
          </p:cNvSpPr>
          <p:nvPr>
            <p:ph idx="1"/>
          </p:nvPr>
        </p:nvSpPr>
        <p:spPr/>
        <p:txBody>
          <a:bodyPr/>
          <a:lstStyle/>
          <a:p>
            <a:r>
              <a:rPr lang="en-IN" dirty="0"/>
              <a:t>Character Tags</a:t>
            </a:r>
          </a:p>
          <a:p>
            <a:r>
              <a:rPr lang="en-IN" b="0" dirty="0">
                <a:effectLst/>
              </a:rPr>
              <a:t>A tag that you apply to an individual character is referred to as a character tag. There are two types of character tags, physical and logical.</a:t>
            </a:r>
          </a:p>
          <a:p>
            <a:endParaRPr lang="en-IN" b="0" dirty="0" smtClean="0">
              <a:effectLst/>
            </a:endParaRPr>
          </a:p>
          <a:p>
            <a:endParaRPr lang="en-IN"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extLst>
      <p:ext uri="{BB962C8B-B14F-4D97-AF65-F5344CB8AC3E}">
        <p14:creationId xmlns:p14="http://schemas.microsoft.com/office/powerpoint/2010/main" val="13663319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Common Physical Character Tags</a:t>
            </a:r>
          </a:p>
        </p:txBody>
      </p:sp>
      <p:grpSp>
        <p:nvGrpSpPr>
          <p:cNvPr id="29702" name="Group 6"/>
          <p:cNvGrpSpPr>
            <a:grpSpLocks/>
          </p:cNvGrpSpPr>
          <p:nvPr/>
        </p:nvGrpSpPr>
        <p:grpSpPr bwMode="auto">
          <a:xfrm>
            <a:off x="76200" y="2667000"/>
            <a:ext cx="8915400" cy="3500437"/>
            <a:chOff x="96" y="1203"/>
            <a:chExt cx="5616" cy="2205"/>
          </a:xfrm>
        </p:grpSpPr>
        <p:sp>
          <p:nvSpPr>
            <p:cNvPr id="29700" name="Text Box 4"/>
            <p:cNvSpPr txBox="1">
              <a:spLocks noChangeArrowheads="1"/>
            </p:cNvSpPr>
            <p:nvPr/>
          </p:nvSpPr>
          <p:spPr bwMode="auto">
            <a:xfrm>
              <a:off x="96" y="1203"/>
              <a:ext cx="5616" cy="23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ctr" eaLnBrk="1" hangingPunct="1">
                <a:lnSpc>
                  <a:spcPct val="90000"/>
                </a:lnSpc>
              </a:pPr>
              <a:r>
                <a:rPr lang="en-US" altLang="en-US" sz="1800" dirty="0">
                  <a:solidFill>
                    <a:srgbClr val="FF0000"/>
                  </a:solidFill>
                </a:rPr>
                <a:t>This figure shows examples of how these tags can be displayed in a browser</a:t>
              </a:r>
              <a:r>
                <a:rPr lang="en-US" altLang="en-US" sz="1800" dirty="0"/>
                <a:t>.</a:t>
              </a:r>
            </a:p>
          </p:txBody>
        </p:sp>
        <p:graphicFrame>
          <p:nvGraphicFramePr>
            <p:cNvPr id="29701" name="Object 5"/>
            <p:cNvGraphicFramePr>
              <a:graphicFrameLocks noChangeAspect="1"/>
            </p:cNvGraphicFramePr>
            <p:nvPr/>
          </p:nvGraphicFramePr>
          <p:xfrm>
            <a:off x="192" y="1584"/>
            <a:ext cx="5424" cy="1824"/>
          </p:xfrm>
          <a:graphic>
            <a:graphicData uri="http://schemas.openxmlformats.org/presentationml/2006/ole">
              <mc:AlternateContent xmlns:mc="http://schemas.openxmlformats.org/markup-compatibility/2006">
                <mc:Choice xmlns:v="urn:schemas-microsoft-com:vml" Requires="v">
                  <p:oleObj spid="_x0000_s3123" name="Bitmap Image" r:id="rId3" imgW="6095238" imgH="2076740" progId="Paint.Picture">
                    <p:embed/>
                  </p:oleObj>
                </mc:Choice>
                <mc:Fallback>
                  <p:oleObj name="Bitmap Image" r:id="rId3" imgW="6095238" imgH="207674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1584"/>
                          <a:ext cx="5424" cy="1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 name="Rectangle 1"/>
          <p:cNvSpPr/>
          <p:nvPr/>
        </p:nvSpPr>
        <p:spPr>
          <a:xfrm>
            <a:off x="533400" y="1219200"/>
            <a:ext cx="8001000" cy="1246495"/>
          </a:xfrm>
          <a:prstGeom prst="rect">
            <a:avLst/>
          </a:prstGeom>
        </p:spPr>
        <p:txBody>
          <a:bodyPr wrap="square">
            <a:spAutoFit/>
          </a:bodyPr>
          <a:lstStyle/>
          <a:p>
            <a:r>
              <a:rPr lang="en-IN" u="sng" dirty="0"/>
              <a:t>Physical Tags</a:t>
            </a:r>
            <a:endParaRPr lang="en-IN" dirty="0"/>
          </a:p>
          <a:p>
            <a:r>
              <a:rPr lang="en-IN" dirty="0"/>
              <a:t>Physical tags are used to indicate exactly how specific characters are to be formatted.</a:t>
            </a:r>
          </a:p>
        </p:txBody>
      </p:sp>
    </p:spTree>
    <p:extLst>
      <p:ext uri="{BB962C8B-B14F-4D97-AF65-F5344CB8AC3E}">
        <p14:creationId xmlns:p14="http://schemas.microsoft.com/office/powerpoint/2010/main" val="2550410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5"/>
          <p:cNvSpPr>
            <a:spLocks noGrp="1"/>
          </p:cNvSpPr>
          <p:nvPr>
            <p:ph type="sldNum" sz="quarter" idx="4294967295"/>
          </p:nvPr>
        </p:nvSpPr>
        <p:spPr>
          <a:xfrm>
            <a:off x="6553200" y="6248400"/>
            <a:ext cx="1905000" cy="457200"/>
          </a:xfrm>
          <a:prstGeom prst="rect">
            <a:avLst/>
          </a:prstGeom>
        </p:spPr>
        <p:txBody>
          <a:bodyPr/>
          <a:lstStyle/>
          <a:p>
            <a:fld id="{C0023B09-EE3E-48C7-B5AB-AF750670F693}" type="slidenum">
              <a:rPr lang="en-US" altLang="en-US"/>
              <a:pPr/>
              <a:t>26</a:t>
            </a:fld>
            <a:endParaRPr lang="en-US" altLang="en-US"/>
          </a:p>
        </p:txBody>
      </p:sp>
      <p:sp>
        <p:nvSpPr>
          <p:cNvPr id="27650" name="Rectangle 2"/>
          <p:cNvSpPr>
            <a:spLocks noGrp="1" noChangeArrowheads="1"/>
          </p:cNvSpPr>
          <p:nvPr>
            <p:ph type="title"/>
          </p:nvPr>
        </p:nvSpPr>
        <p:spPr/>
        <p:txBody>
          <a:bodyPr/>
          <a:lstStyle/>
          <a:p>
            <a:r>
              <a:rPr lang="en-US" altLang="en-US"/>
              <a:t>Common Logical Character Tags</a:t>
            </a:r>
          </a:p>
        </p:txBody>
      </p:sp>
      <p:grpSp>
        <p:nvGrpSpPr>
          <p:cNvPr id="27654" name="Group 6"/>
          <p:cNvGrpSpPr>
            <a:grpSpLocks/>
          </p:cNvGrpSpPr>
          <p:nvPr/>
        </p:nvGrpSpPr>
        <p:grpSpPr bwMode="auto">
          <a:xfrm>
            <a:off x="114300" y="3124200"/>
            <a:ext cx="8915400" cy="3606800"/>
            <a:chOff x="96" y="1203"/>
            <a:chExt cx="5616" cy="2272"/>
          </a:xfrm>
        </p:grpSpPr>
        <p:graphicFrame>
          <p:nvGraphicFramePr>
            <p:cNvPr id="27652" name="Object 4"/>
            <p:cNvGraphicFramePr>
              <a:graphicFrameLocks noChangeAspect="1"/>
            </p:cNvGraphicFramePr>
            <p:nvPr/>
          </p:nvGraphicFramePr>
          <p:xfrm>
            <a:off x="384" y="1584"/>
            <a:ext cx="5040" cy="1891"/>
          </p:xfrm>
          <a:graphic>
            <a:graphicData uri="http://schemas.openxmlformats.org/presentationml/2006/ole">
              <mc:AlternateContent xmlns:mc="http://schemas.openxmlformats.org/markup-compatibility/2006">
                <mc:Choice xmlns:v="urn:schemas-microsoft-com:vml" Requires="v">
                  <p:oleObj spid="_x0000_s2099" name="Bitmap Image" r:id="rId3" imgW="6095238" imgH="1609524" progId="Paint.Picture">
                    <p:embed/>
                  </p:oleObj>
                </mc:Choice>
                <mc:Fallback>
                  <p:oleObj name="Bitmap Image" r:id="rId3" imgW="6095238" imgH="16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1584"/>
                          <a:ext cx="5040" cy="1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3" name="Text Box 5"/>
            <p:cNvSpPr txBox="1">
              <a:spLocks noChangeArrowheads="1"/>
            </p:cNvSpPr>
            <p:nvPr/>
          </p:nvSpPr>
          <p:spPr bwMode="auto">
            <a:xfrm>
              <a:off x="96" y="1203"/>
              <a:ext cx="5616" cy="23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itchFamily="18" charset="0"/>
                </a:defRPr>
              </a:lvl1pPr>
              <a:lvl2pPr marL="742950" indent="-285750" algn="l">
                <a:defRPr sz="2400">
                  <a:solidFill>
                    <a:schemeClr val="tx1"/>
                  </a:solidFill>
                  <a:latin typeface="Times New Roman" pitchFamily="18" charset="0"/>
                </a:defRPr>
              </a:lvl2pPr>
              <a:lvl3pPr marL="1143000" indent="-228600" algn="l">
                <a:defRPr sz="2400">
                  <a:solidFill>
                    <a:schemeClr val="tx1"/>
                  </a:solidFill>
                  <a:latin typeface="Times New Roman" pitchFamily="18" charset="0"/>
                </a:defRPr>
              </a:lvl3pPr>
              <a:lvl4pPr marL="1600200" indent="-228600" algn="l">
                <a:defRPr sz="2400">
                  <a:solidFill>
                    <a:schemeClr val="tx1"/>
                  </a:solidFill>
                  <a:latin typeface="Times New Roman" pitchFamily="18" charset="0"/>
                </a:defRPr>
              </a:lvl4pPr>
              <a:lvl5pPr marL="2057400" indent="-228600" algn="l">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lgn="ctr" eaLnBrk="1" hangingPunct="1">
                <a:lnSpc>
                  <a:spcPct val="90000"/>
                </a:lnSpc>
              </a:pPr>
              <a:r>
                <a:rPr lang="en-US" altLang="en-US" sz="1800" dirty="0">
                  <a:solidFill>
                    <a:srgbClr val="FF0000"/>
                  </a:solidFill>
                </a:rPr>
                <a:t>This figure lists some common logical character tags.</a:t>
              </a:r>
            </a:p>
          </p:txBody>
        </p:sp>
      </p:grpSp>
      <p:sp>
        <p:nvSpPr>
          <p:cNvPr id="2" name="Rectangle 1"/>
          <p:cNvSpPr/>
          <p:nvPr/>
        </p:nvSpPr>
        <p:spPr>
          <a:xfrm>
            <a:off x="609600" y="990600"/>
            <a:ext cx="8420100" cy="2015936"/>
          </a:xfrm>
          <a:prstGeom prst="rect">
            <a:avLst/>
          </a:prstGeom>
        </p:spPr>
        <p:txBody>
          <a:bodyPr wrap="square">
            <a:spAutoFit/>
          </a:bodyPr>
          <a:lstStyle/>
          <a:p>
            <a:r>
              <a:rPr lang="en-IN" b="1" u="sng" dirty="0"/>
              <a:t>Logical Tags</a:t>
            </a:r>
            <a:endParaRPr lang="en-IN" b="1" dirty="0"/>
          </a:p>
          <a:p>
            <a:r>
              <a:rPr lang="en-IN" dirty="0"/>
              <a:t>Logical tags are used to indicate to the visually impaired that there is some emphasizes on the text. Each browser has its own technique as to how to indicate to its viewer that the text between the tags are different.</a:t>
            </a:r>
          </a:p>
        </p:txBody>
      </p:sp>
    </p:spTree>
    <p:extLst>
      <p:ext uri="{BB962C8B-B14F-4D97-AF65-F5344CB8AC3E}">
        <p14:creationId xmlns:p14="http://schemas.microsoft.com/office/powerpoint/2010/main" val="29028144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9314" name="Rectangle 2"/>
          <p:cNvSpPr>
            <a:spLocks noGrp="1" noChangeArrowheads="1"/>
          </p:cNvSpPr>
          <p:nvPr>
            <p:ph type="title"/>
          </p:nvPr>
        </p:nvSpPr>
        <p:spPr/>
        <p:txBody>
          <a:bodyPr anchor="ctr" anchorCtr="0">
            <a:noAutofit/>
          </a:bodyPr>
          <a:lstStyle/>
          <a:p>
            <a:pPr eaLnBrk="0" hangingPunct="0">
              <a:lnSpc>
                <a:spcPts val="4000"/>
              </a:lnSpc>
              <a:defRPr/>
            </a:pPr>
            <a:r>
              <a:rPr lang="en-US" sz="4000" dirty="0">
                <a:effectLst>
                  <a:outerShdw blurRad="38100" dist="38100" dir="2700000" algn="tl">
                    <a:srgbClr val="000000">
                      <a:alpha val="43137"/>
                    </a:srgbClr>
                  </a:outerShdw>
                  <a:reflection blurRad="12700" stA="20000" endPos="50000" dist="12700" dir="5400000" sy="-100000" algn="bl" rotWithShape="0"/>
                </a:effectLst>
              </a:rPr>
              <a:t>Text Formatting</a:t>
            </a:r>
          </a:p>
        </p:txBody>
      </p:sp>
      <p:sp>
        <p:nvSpPr>
          <p:cNvPr id="909315" name="Rectangle 3"/>
          <p:cNvSpPr>
            <a:spLocks noGrp="1" noChangeArrowheads="1"/>
          </p:cNvSpPr>
          <p:nvPr>
            <p:ph type="body" sz="half" idx="1"/>
          </p:nvPr>
        </p:nvSpPr>
        <p:spPr>
          <a:xfrm>
            <a:off x="231776" y="887412"/>
            <a:ext cx="8683624" cy="5741988"/>
          </a:xfrm>
        </p:spPr>
        <p:txBody>
          <a:bodyPr/>
          <a:lstStyle/>
          <a:p>
            <a:pPr>
              <a:defRPr/>
            </a:pPr>
            <a:r>
              <a:rPr lang="en-US" dirty="0" smtClean="0"/>
              <a:t>Text formatting tags modify the text between the opening tag and the closing tag</a:t>
            </a:r>
          </a:p>
          <a:p>
            <a:pPr lvl="1">
              <a:defRPr/>
            </a:pPr>
            <a:r>
              <a:rPr lang="en-US" dirty="0" smtClean="0"/>
              <a:t>Ex. </a:t>
            </a:r>
            <a:r>
              <a:rPr lang="en-US" dirty="0" smtClean="0">
                <a:solidFill>
                  <a:schemeClr val="accent5">
                    <a:lumMod val="20000"/>
                    <a:lumOff val="80000"/>
                  </a:schemeClr>
                </a:solidFill>
                <a:latin typeface="Consolas" pitchFamily="49" charset="0"/>
                <a:cs typeface="Consolas" pitchFamily="49" charset="0"/>
              </a:rPr>
              <a:t>&lt;b&gt;Hello&lt;/b&gt;</a:t>
            </a:r>
            <a:r>
              <a:rPr lang="en-US" dirty="0" smtClean="0"/>
              <a:t> makes “Hello” bold</a:t>
            </a:r>
          </a:p>
        </p:txBody>
      </p:sp>
      <p:graphicFrame>
        <p:nvGraphicFramePr>
          <p:cNvPr id="909375" name="Group 63"/>
          <p:cNvGraphicFramePr>
            <a:graphicFrameLocks noGrp="1"/>
          </p:cNvGraphicFramePr>
          <p:nvPr>
            <p:ph sz="half" idx="2"/>
          </p:nvPr>
        </p:nvGraphicFramePr>
        <p:xfrm>
          <a:off x="762000" y="2667000"/>
          <a:ext cx="7543800" cy="3810000"/>
        </p:xfrm>
        <a:graphic>
          <a:graphicData uri="http://schemas.openxmlformats.org/drawingml/2006/table">
            <a:tbl>
              <a:tblPr/>
              <a:tblGrid>
                <a:gridCol w="3886200"/>
                <a:gridCol w="3657600"/>
              </a:tblGrid>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accent5">
                              <a:lumMod val="20000"/>
                              <a:lumOff val="80000"/>
                            </a:schemeClr>
                          </a:solidFill>
                          <a:effectLst/>
                          <a:latin typeface="Consolas" pitchFamily="49" charset="0"/>
                          <a:cs typeface="Consolas" pitchFamily="49" charset="0"/>
                        </a:rPr>
                        <a:t>&lt;b&gt;&lt;/b&gt;</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40000"/>
                              <a:lumOff val="60000"/>
                            </a:schemeClr>
                          </a:solidFill>
                          <a:effectLst/>
                          <a:latin typeface="Arial" charset="0"/>
                          <a:cs typeface="Times New Roman" pitchFamily="18" charset="0"/>
                        </a:rPr>
                        <a:t>bold</a:t>
                      </a:r>
                      <a:endParaRPr kumimoji="1" lang="en-US" sz="2000" b="1" i="0" u="none" strike="noStrike" cap="none" normalizeH="0" baseline="0" dirty="0" smtClean="0">
                        <a:ln>
                          <a:noFill/>
                        </a:ln>
                        <a:solidFill>
                          <a:schemeClr val="tx1">
                            <a:lumMod val="40000"/>
                            <a:lumOff val="60000"/>
                          </a:schemeClr>
                        </a:solidFill>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accent5">
                              <a:lumMod val="20000"/>
                              <a:lumOff val="80000"/>
                            </a:schemeClr>
                          </a:solidFill>
                          <a:effectLst/>
                          <a:latin typeface="Consolas" pitchFamily="49" charset="0"/>
                          <a:cs typeface="Consolas" pitchFamily="49" charset="0"/>
                        </a:rPr>
                        <a:t>&lt;i&gt;&lt;/i&gt;</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0" i="1" u="none" strike="noStrike" cap="none" normalizeH="0" baseline="0" dirty="0" smtClean="0">
                          <a:ln>
                            <a:noFill/>
                          </a:ln>
                          <a:solidFill>
                            <a:schemeClr val="tx1">
                              <a:lumMod val="40000"/>
                              <a:lumOff val="60000"/>
                            </a:schemeClr>
                          </a:solidFill>
                          <a:effectLst/>
                          <a:latin typeface="Arial" charset="0"/>
                          <a:cs typeface="Times New Roman" pitchFamily="18" charset="0"/>
                        </a:rPr>
                        <a:t>italicized</a:t>
                      </a:r>
                      <a:endParaRPr kumimoji="1" lang="en-US" sz="2000" b="0" i="1" u="none" strike="noStrike" cap="none" normalizeH="0" baseline="0" dirty="0" smtClean="0">
                        <a:ln>
                          <a:noFill/>
                        </a:ln>
                        <a:solidFill>
                          <a:schemeClr val="tx1">
                            <a:lumMod val="40000"/>
                            <a:lumOff val="60000"/>
                          </a:schemeClr>
                        </a:solidFill>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accent5">
                              <a:lumMod val="20000"/>
                              <a:lumOff val="80000"/>
                            </a:schemeClr>
                          </a:solidFill>
                          <a:effectLst/>
                          <a:latin typeface="Consolas" pitchFamily="49" charset="0"/>
                          <a:cs typeface="Consolas" pitchFamily="49" charset="0"/>
                        </a:rPr>
                        <a:t>&lt;u&gt;&lt;/u&gt;</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0" i="0" u="sng" strike="noStrike" cap="none" normalizeH="0" baseline="0" dirty="0" smtClean="0">
                          <a:ln>
                            <a:noFill/>
                          </a:ln>
                          <a:solidFill>
                            <a:schemeClr val="tx1">
                              <a:lumMod val="40000"/>
                              <a:lumOff val="60000"/>
                            </a:schemeClr>
                          </a:solidFill>
                          <a:effectLst/>
                          <a:latin typeface="Arial" charset="0"/>
                          <a:cs typeface="Times New Roman" pitchFamily="18" charset="0"/>
                        </a:rPr>
                        <a:t>underlined</a:t>
                      </a:r>
                      <a:endParaRPr kumimoji="1" lang="en-US" sz="2000" b="0" i="0" u="sng" strike="noStrike" cap="none" normalizeH="0" baseline="0" dirty="0" smtClean="0">
                        <a:ln>
                          <a:noFill/>
                        </a:ln>
                        <a:solidFill>
                          <a:schemeClr val="tx1">
                            <a:lumMod val="40000"/>
                            <a:lumOff val="60000"/>
                          </a:schemeClr>
                        </a:solidFill>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accent5">
                              <a:lumMod val="20000"/>
                              <a:lumOff val="80000"/>
                            </a:schemeClr>
                          </a:solidFill>
                          <a:effectLst/>
                          <a:latin typeface="Consolas" pitchFamily="49" charset="0"/>
                          <a:cs typeface="Consolas" pitchFamily="49" charset="0"/>
                        </a:rPr>
                        <a:t>&lt;sup&gt;&lt;/sup&gt;</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0" i="0" u="none" strike="noStrike" cap="none" normalizeH="0" baseline="0" noProof="1" smtClean="0">
                          <a:ln>
                            <a:noFill/>
                          </a:ln>
                          <a:solidFill>
                            <a:schemeClr val="tx1">
                              <a:lumMod val="40000"/>
                              <a:lumOff val="60000"/>
                            </a:schemeClr>
                          </a:solidFill>
                          <a:effectLst/>
                          <a:latin typeface="Arial" charset="0"/>
                          <a:cs typeface="Times New Roman" pitchFamily="18" charset="0"/>
                        </a:rPr>
                        <a:t>Sample</a:t>
                      </a:r>
                      <a:r>
                        <a:rPr kumimoji="1" lang="en-US" sz="2000" b="0" i="0" u="none" strike="noStrike" cap="none" normalizeH="0" baseline="30000" noProof="1" smtClean="0">
                          <a:ln>
                            <a:noFill/>
                          </a:ln>
                          <a:solidFill>
                            <a:schemeClr val="tx1">
                              <a:lumMod val="40000"/>
                              <a:lumOff val="60000"/>
                            </a:schemeClr>
                          </a:solidFill>
                          <a:effectLst/>
                          <a:latin typeface="Arial" charset="0"/>
                          <a:cs typeface="Times New Roman" pitchFamily="18" charset="0"/>
                        </a:rPr>
                        <a:t>superscript</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accent5">
                              <a:lumMod val="20000"/>
                              <a:lumOff val="80000"/>
                            </a:schemeClr>
                          </a:solidFill>
                          <a:effectLst/>
                          <a:latin typeface="Consolas" pitchFamily="49" charset="0"/>
                          <a:cs typeface="Consolas" pitchFamily="49" charset="0"/>
                        </a:rPr>
                        <a:t>&lt;sub&gt;&lt;/sub&gt;</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0" i="0" u="none" strike="noStrike" cap="none" normalizeH="0" baseline="0" noProof="1" smtClean="0">
                          <a:ln>
                            <a:noFill/>
                          </a:ln>
                          <a:solidFill>
                            <a:schemeClr val="tx1">
                              <a:lumMod val="40000"/>
                              <a:lumOff val="60000"/>
                            </a:schemeClr>
                          </a:solidFill>
                          <a:effectLst/>
                          <a:latin typeface="Arial" charset="0"/>
                          <a:cs typeface="Times New Roman" pitchFamily="18" charset="0"/>
                        </a:rPr>
                        <a:t>Sample</a:t>
                      </a:r>
                      <a:r>
                        <a:rPr kumimoji="1" lang="en-US" sz="2000" b="0" i="0" u="none" strike="noStrike" cap="none" normalizeH="0" baseline="-25000" noProof="1" smtClean="0">
                          <a:ln>
                            <a:noFill/>
                          </a:ln>
                          <a:solidFill>
                            <a:schemeClr val="tx1">
                              <a:lumMod val="40000"/>
                              <a:lumOff val="60000"/>
                            </a:schemeClr>
                          </a:solidFill>
                          <a:effectLst/>
                          <a:latin typeface="Arial" charset="0"/>
                          <a:cs typeface="Times New Roman" pitchFamily="18" charset="0"/>
                        </a:rPr>
                        <a:t>subscript</a:t>
                      </a:r>
                      <a:endParaRPr kumimoji="1" lang="en-US" sz="2000" b="0" i="0" u="none" strike="noStrike" cap="none" normalizeH="0" baseline="-25000" noProof="1" smtClean="0">
                        <a:ln>
                          <a:noFill/>
                        </a:ln>
                        <a:solidFill>
                          <a:schemeClr val="tx1">
                            <a:lumMod val="40000"/>
                            <a:lumOff val="60000"/>
                          </a:schemeClr>
                        </a:solidFill>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accent5">
                              <a:lumMod val="20000"/>
                              <a:lumOff val="80000"/>
                            </a:schemeClr>
                          </a:solidFill>
                          <a:effectLst/>
                          <a:latin typeface="Consolas" pitchFamily="49" charset="0"/>
                          <a:cs typeface="Consolas" pitchFamily="49" charset="0"/>
                        </a:rPr>
                        <a:t>&lt;strong&gt;&lt;/strong&gt;</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40000"/>
                              <a:lumOff val="60000"/>
                            </a:schemeClr>
                          </a:solidFill>
                          <a:effectLst/>
                          <a:latin typeface="Arial" charset="0"/>
                          <a:cs typeface="Times New Roman" pitchFamily="18" charset="0"/>
                        </a:rPr>
                        <a:t>strong</a:t>
                      </a:r>
                      <a:endParaRPr kumimoji="1" lang="en-US" sz="2000" b="1" i="0" u="none" strike="noStrike" cap="none" normalizeH="0" baseline="0" dirty="0" smtClean="0">
                        <a:ln>
                          <a:noFill/>
                        </a:ln>
                        <a:solidFill>
                          <a:schemeClr val="tx1">
                            <a:lumMod val="40000"/>
                            <a:lumOff val="60000"/>
                          </a:schemeClr>
                        </a:solidFill>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accent5">
                              <a:lumMod val="20000"/>
                              <a:lumOff val="80000"/>
                            </a:schemeClr>
                          </a:solidFill>
                          <a:effectLst/>
                          <a:latin typeface="Consolas" pitchFamily="49" charset="0"/>
                          <a:cs typeface="Consolas" pitchFamily="49" charset="0"/>
                        </a:rPr>
                        <a:t>&lt;em&gt;&lt;/em&gt;</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0" i="1" u="none" strike="noStrike" cap="none" normalizeH="0" baseline="0" dirty="0" smtClean="0">
                          <a:ln>
                            <a:noFill/>
                          </a:ln>
                          <a:solidFill>
                            <a:schemeClr val="tx1">
                              <a:lumMod val="40000"/>
                              <a:lumOff val="60000"/>
                            </a:schemeClr>
                          </a:solidFill>
                          <a:effectLst/>
                          <a:latin typeface="Arial" charset="0"/>
                        </a:rPr>
                        <a:t>emphasized</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accent5">
                              <a:lumMod val="20000"/>
                              <a:lumOff val="80000"/>
                            </a:schemeClr>
                          </a:solidFill>
                          <a:effectLst/>
                          <a:latin typeface="Consolas" pitchFamily="49" charset="0"/>
                          <a:cs typeface="Consolas" pitchFamily="49" charset="0"/>
                        </a:rPr>
                        <a:t>&lt;pre&gt;&lt;/pre&gt;</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0" i="0" u="none" strike="noStrike" cap="none" normalizeH="0" baseline="0" dirty="0" smtClean="0">
                          <a:ln>
                            <a:noFill/>
                          </a:ln>
                          <a:solidFill>
                            <a:schemeClr val="tx1">
                              <a:lumMod val="40000"/>
                              <a:lumOff val="60000"/>
                            </a:schemeClr>
                          </a:solidFill>
                          <a:effectLst/>
                          <a:latin typeface="Courier New" pitchFamily="49" charset="0"/>
                        </a:rPr>
                        <a:t>Preformatted text</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127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accent5">
                              <a:lumMod val="20000"/>
                              <a:lumOff val="80000"/>
                            </a:schemeClr>
                          </a:solidFill>
                          <a:effectLst/>
                          <a:latin typeface="Consolas" pitchFamily="49" charset="0"/>
                          <a:cs typeface="Consolas" pitchFamily="49" charset="0"/>
                        </a:rPr>
                        <a:t>&lt;blockquote&gt;&lt;/blockquote&gt;</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0" i="0" u="none" strike="noStrike" cap="none" normalizeH="0" baseline="0" dirty="0" smtClean="0">
                          <a:ln>
                            <a:noFill/>
                          </a:ln>
                          <a:solidFill>
                            <a:schemeClr val="tx1">
                              <a:lumMod val="40000"/>
                              <a:lumOff val="60000"/>
                            </a:schemeClr>
                          </a:solidFill>
                          <a:effectLst/>
                          <a:latin typeface="Courier New" pitchFamily="49" charset="0"/>
                        </a:rPr>
                        <a:t>Quoted text block</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20955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smtClean="0">
                          <a:ln>
                            <a:noFill/>
                          </a:ln>
                          <a:solidFill>
                            <a:schemeClr val="accent5">
                              <a:lumMod val="20000"/>
                              <a:lumOff val="80000"/>
                            </a:schemeClr>
                          </a:solidFill>
                          <a:effectLst/>
                          <a:latin typeface="Consolas" pitchFamily="49" charset="0"/>
                          <a:cs typeface="Consolas" pitchFamily="49" charset="0"/>
                        </a:rPr>
                        <a:t>&lt;del&gt;&lt;/del&gt;</a:t>
                      </a: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0" i="0" u="none" strike="noStrike" cap="none" normalizeH="0" baseline="0" dirty="0" smtClean="0">
                          <a:ln>
                            <a:noFill/>
                          </a:ln>
                          <a:solidFill>
                            <a:schemeClr val="tx1">
                              <a:lumMod val="40000"/>
                              <a:lumOff val="60000"/>
                            </a:schemeClr>
                          </a:solidFill>
                          <a:effectLst/>
                          <a:latin typeface="Arial" charset="0"/>
                        </a:rPr>
                        <a:t>Deleted text – </a:t>
                      </a:r>
                      <a:r>
                        <a:rPr kumimoji="1" lang="en-US" sz="2000" b="0" i="0" u="none" strike="sngStrike" cap="none" normalizeH="0" baseline="0" dirty="0" smtClean="0">
                          <a:ln>
                            <a:noFill/>
                          </a:ln>
                          <a:solidFill>
                            <a:schemeClr val="tx1">
                              <a:lumMod val="40000"/>
                              <a:lumOff val="60000"/>
                            </a:schemeClr>
                          </a:solidFill>
                          <a:effectLst/>
                          <a:latin typeface="Arial" charset="0"/>
                        </a:rPr>
                        <a:t>strike through</a:t>
                      </a: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5" name="Slide Number Placeholder 3"/>
          <p:cNvSpPr txBox="1">
            <a:spLocks/>
          </p:cNvSpPr>
          <p:nvPr/>
        </p:nvSpPr>
        <p:spPr>
          <a:xfrm>
            <a:off x="8610600" y="6553200"/>
            <a:ext cx="457200" cy="2286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8452FF4-89E3-4D1B-9927-2DBDC00E58D7}" type="slidenum">
              <a:rPr kumimoji="0" lang="en-US" sz="1100" b="0" i="0" u="none" strike="noStrike" kern="1200" cap="none" spc="0" normalizeH="0" baseline="0" noProof="0" smtClean="0">
                <a:ln>
                  <a:noFill/>
                </a:ln>
                <a:solidFill>
                  <a:srgbClr val="EBFFC2"/>
                </a:solidFill>
                <a:effectLst/>
                <a:uLnTx/>
                <a:uFillTx/>
                <a:latin typeface="Corbel"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sz="1100" b="0" i="0" u="none" strike="noStrike" kern="1200" cap="none" spc="0" normalizeH="0" baseline="0" noProof="0" dirty="0">
              <a:ln>
                <a:noFill/>
              </a:ln>
              <a:solidFill>
                <a:srgbClr val="EBFFC2"/>
              </a:solidFill>
              <a:effectLst/>
              <a:uLnTx/>
              <a:uFillTx/>
              <a:latin typeface="Corbel" pitchFamily="34" charset="0"/>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3410" name="Rectangle 2"/>
          <p:cNvSpPr>
            <a:spLocks noGrp="1" noChangeArrowheads="1"/>
          </p:cNvSpPr>
          <p:nvPr>
            <p:ph type="title"/>
          </p:nvPr>
        </p:nvSpPr>
        <p:spPr/>
        <p:txBody>
          <a:bodyPr/>
          <a:lstStyle/>
          <a:p>
            <a:pPr>
              <a:defRPr/>
            </a:pPr>
            <a:r>
              <a:rPr lang="en-US" dirty="0" smtClean="0"/>
              <a:t>Hyperlinks: &lt;a&gt; Tag</a:t>
            </a:r>
          </a:p>
        </p:txBody>
      </p:sp>
      <p:sp>
        <p:nvSpPr>
          <p:cNvPr id="913411" name="Rectangle 3"/>
          <p:cNvSpPr>
            <a:spLocks noGrp="1" noChangeArrowheads="1"/>
          </p:cNvSpPr>
          <p:nvPr>
            <p:ph idx="1"/>
          </p:nvPr>
        </p:nvSpPr>
        <p:spPr>
          <a:xfrm>
            <a:off x="228600" y="990600"/>
            <a:ext cx="8686800" cy="5638800"/>
          </a:xfrm>
        </p:spPr>
        <p:txBody>
          <a:bodyPr/>
          <a:lstStyle/>
          <a:p>
            <a:pPr>
              <a:lnSpc>
                <a:spcPct val="100000"/>
              </a:lnSpc>
              <a:spcBef>
                <a:spcPts val="2400"/>
              </a:spcBef>
              <a:defRPr/>
            </a:pPr>
            <a:r>
              <a:rPr lang="en-US" dirty="0" smtClean="0"/>
              <a:t>Link to a document called </a:t>
            </a:r>
            <a:r>
              <a:rPr lang="en-US" dirty="0" smtClean="0">
                <a:solidFill>
                  <a:schemeClr val="accent5">
                    <a:lumMod val="20000"/>
                    <a:lumOff val="80000"/>
                  </a:schemeClr>
                </a:solidFill>
                <a:latin typeface="Consolas" pitchFamily="49" charset="0"/>
                <a:cs typeface="Consolas" pitchFamily="49" charset="0"/>
              </a:rPr>
              <a:t>form.html</a:t>
            </a:r>
            <a:r>
              <a:rPr lang="en-US" dirty="0" smtClean="0"/>
              <a:t> on the same server in the same directory:</a:t>
            </a:r>
            <a:br>
              <a:rPr lang="en-US" dirty="0" smtClean="0"/>
            </a:br>
            <a:endParaRPr lang="en-US" dirty="0" smtClean="0">
              <a:latin typeface="Courier New" pitchFamily="49" charset="0"/>
            </a:endParaRPr>
          </a:p>
          <a:p>
            <a:pPr>
              <a:lnSpc>
                <a:spcPct val="100000"/>
              </a:lnSpc>
              <a:spcBef>
                <a:spcPts val="2400"/>
              </a:spcBef>
              <a:defRPr/>
            </a:pPr>
            <a:r>
              <a:rPr lang="en-US" dirty="0" smtClean="0"/>
              <a:t>Link to a document called </a:t>
            </a:r>
            <a:r>
              <a:rPr lang="en-US" dirty="0" smtClean="0">
                <a:solidFill>
                  <a:schemeClr val="accent5">
                    <a:lumMod val="20000"/>
                    <a:lumOff val="80000"/>
                  </a:schemeClr>
                </a:solidFill>
                <a:latin typeface="Consolas" pitchFamily="49" charset="0"/>
                <a:cs typeface="Consolas" pitchFamily="49" charset="0"/>
              </a:rPr>
              <a:t>parent.html</a:t>
            </a:r>
            <a:r>
              <a:rPr lang="en-US" dirty="0" smtClean="0"/>
              <a:t> on the same server in the parent directory:</a:t>
            </a:r>
            <a:br>
              <a:rPr lang="en-US" dirty="0" smtClean="0"/>
            </a:br>
            <a:endParaRPr lang="en-US" dirty="0" smtClean="0">
              <a:latin typeface="Courier New" pitchFamily="49" charset="0"/>
            </a:endParaRPr>
          </a:p>
          <a:p>
            <a:pPr>
              <a:lnSpc>
                <a:spcPct val="100000"/>
              </a:lnSpc>
              <a:spcBef>
                <a:spcPts val="2400"/>
              </a:spcBef>
              <a:defRPr/>
            </a:pPr>
            <a:r>
              <a:rPr lang="en-US" dirty="0" smtClean="0"/>
              <a:t>Link to a document called </a:t>
            </a:r>
            <a:r>
              <a:rPr lang="en-US" dirty="0" smtClean="0">
                <a:solidFill>
                  <a:schemeClr val="accent5">
                    <a:lumMod val="20000"/>
                    <a:lumOff val="80000"/>
                  </a:schemeClr>
                </a:solidFill>
                <a:latin typeface="Consolas" pitchFamily="49" charset="0"/>
                <a:cs typeface="Consolas" pitchFamily="49" charset="0"/>
              </a:rPr>
              <a:t>cat.html</a:t>
            </a:r>
            <a:r>
              <a:rPr lang="en-US" dirty="0" smtClean="0"/>
              <a:t> on the same server in the subdirectory </a:t>
            </a:r>
            <a:r>
              <a:rPr lang="en-US" dirty="0" smtClean="0">
                <a:solidFill>
                  <a:schemeClr val="accent5">
                    <a:lumMod val="20000"/>
                    <a:lumOff val="80000"/>
                  </a:schemeClr>
                </a:solidFill>
                <a:latin typeface="Consolas" pitchFamily="49" charset="0"/>
                <a:cs typeface="Consolas" pitchFamily="49" charset="0"/>
              </a:rPr>
              <a:t>stuff</a:t>
            </a:r>
            <a:r>
              <a:rPr lang="en-US" dirty="0" smtClean="0"/>
              <a:t>:</a:t>
            </a:r>
            <a:endParaRPr lang="en-US" dirty="0" smtClean="0">
              <a:latin typeface="Courier New" pitchFamily="49" charset="0"/>
            </a:endParaRP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28</a:t>
            </a:fld>
            <a:endParaRPr lang="en-US" dirty="0"/>
          </a:p>
        </p:txBody>
      </p:sp>
      <p:sp>
        <p:nvSpPr>
          <p:cNvPr id="913412" name="Rectangle 4"/>
          <p:cNvSpPr>
            <a:spLocks noChangeArrowheads="1"/>
          </p:cNvSpPr>
          <p:nvPr/>
        </p:nvSpPr>
        <p:spPr bwMode="auto">
          <a:xfrm>
            <a:off x="758825" y="2190779"/>
            <a:ext cx="7558088" cy="4762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 href="form.html</a:t>
            </a: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"&gt;Fill Our Form&lt;/</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a&gt;</a:t>
            </a:r>
          </a:p>
        </p:txBody>
      </p:sp>
      <p:sp>
        <p:nvSpPr>
          <p:cNvPr id="913413" name="Rectangle 5"/>
          <p:cNvSpPr>
            <a:spLocks noChangeArrowheads="1"/>
          </p:cNvSpPr>
          <p:nvPr/>
        </p:nvSpPr>
        <p:spPr bwMode="auto">
          <a:xfrm>
            <a:off x="758825" y="4038600"/>
            <a:ext cx="7558088" cy="4985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 href="../parent.html"&gt;Parent&lt;/a&gt;</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13414" name="Rectangle 6"/>
          <p:cNvSpPr>
            <a:spLocks noChangeArrowheads="1"/>
          </p:cNvSpPr>
          <p:nvPr/>
        </p:nvSpPr>
        <p:spPr bwMode="auto">
          <a:xfrm>
            <a:off x="755650" y="5867400"/>
            <a:ext cx="7558088" cy="4985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 href=“files/cat.html"&gt;Catalog&lt;/a&gt;</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5458" name="Rectangle 2"/>
          <p:cNvSpPr>
            <a:spLocks noGrp="1" noChangeArrowheads="1"/>
          </p:cNvSpPr>
          <p:nvPr>
            <p:ph type="title"/>
          </p:nvPr>
        </p:nvSpPr>
        <p:spPr/>
        <p:txBody>
          <a:bodyPr/>
          <a:lstStyle/>
          <a:p>
            <a:pPr>
              <a:defRPr/>
            </a:pPr>
            <a:r>
              <a:rPr lang="en-US" dirty="0" smtClean="0"/>
              <a:t>Hyperlinks: &lt;a&gt; Tag (2)</a:t>
            </a:r>
          </a:p>
        </p:txBody>
      </p:sp>
      <p:sp>
        <p:nvSpPr>
          <p:cNvPr id="915459" name="Text Box 3"/>
          <p:cNvSpPr txBox="1">
            <a:spLocks noGrp="1" noChangeArrowheads="1"/>
          </p:cNvSpPr>
          <p:nvPr>
            <p:ph idx="1"/>
          </p:nvPr>
        </p:nvSpPr>
        <p:spPr>
          <a:effectLst/>
        </p:spPr>
        <p:txBody>
          <a:bodyPr lIns="91436" tIns="45718" rIns="91436" bIns="45718"/>
          <a:lstStyle/>
          <a:p>
            <a:pPr>
              <a:defRPr/>
            </a:pPr>
            <a:r>
              <a:rPr lang="en-US" dirty="0" smtClean="0"/>
              <a:t>Link to an external Web site:</a:t>
            </a:r>
            <a:endParaRPr lang="en-US" sz="2800" dirty="0" smtClean="0">
              <a:latin typeface="Courier New" pitchFamily="49" charset="0"/>
            </a:endParaRPr>
          </a:p>
          <a:p>
            <a:pPr lvl="1">
              <a:defRPr/>
            </a:pPr>
            <a:endParaRPr lang="en-US" sz="2800" dirty="0" smtClean="0"/>
          </a:p>
          <a:p>
            <a:pPr lvl="1">
              <a:spcBef>
                <a:spcPts val="1200"/>
              </a:spcBef>
              <a:defRPr/>
            </a:pPr>
            <a:r>
              <a:rPr lang="en-US" dirty="0" smtClean="0"/>
              <a:t>Always use a full URL, including "</a:t>
            </a:r>
            <a:r>
              <a:rPr lang="en-US" dirty="0" smtClean="0">
                <a:solidFill>
                  <a:schemeClr val="accent5">
                    <a:lumMod val="20000"/>
                    <a:lumOff val="80000"/>
                  </a:schemeClr>
                </a:solidFill>
                <a:latin typeface="Consolas" pitchFamily="49" charset="0"/>
                <a:cs typeface="Consolas" pitchFamily="49" charset="0"/>
              </a:rPr>
              <a:t>http://</a:t>
            </a:r>
            <a:r>
              <a:rPr lang="en-US" dirty="0" smtClean="0"/>
              <a:t>", not just "</a:t>
            </a:r>
            <a:r>
              <a:rPr lang="en-US" dirty="0" smtClean="0">
                <a:solidFill>
                  <a:schemeClr val="accent5">
                    <a:lumMod val="20000"/>
                    <a:lumOff val="80000"/>
                  </a:schemeClr>
                </a:solidFill>
                <a:latin typeface="Consolas" pitchFamily="49" charset="0"/>
                <a:cs typeface="Consolas" pitchFamily="49" charset="0"/>
              </a:rPr>
              <a:t>www.vit.ac.ing</a:t>
            </a:r>
            <a:r>
              <a:rPr lang="en-US" dirty="0" smtClean="0"/>
              <a:t>"</a:t>
            </a:r>
            <a:endParaRPr lang="en-US" dirty="0" smtClean="0"/>
          </a:p>
          <a:p>
            <a:pPr lvl="1">
              <a:defRPr/>
            </a:pPr>
            <a:r>
              <a:rPr lang="en-US" dirty="0" smtClean="0"/>
              <a:t>Using the </a:t>
            </a:r>
            <a:r>
              <a:rPr lang="en-US" dirty="0" smtClean="0">
                <a:solidFill>
                  <a:schemeClr val="accent5">
                    <a:lumMod val="20000"/>
                    <a:lumOff val="80000"/>
                  </a:schemeClr>
                </a:solidFill>
                <a:latin typeface="Consolas" pitchFamily="49" charset="0"/>
                <a:cs typeface="Consolas" pitchFamily="49" charset="0"/>
              </a:rPr>
              <a:t>target="_blank"</a:t>
            </a:r>
            <a:r>
              <a:rPr lang="en-US" dirty="0" smtClean="0"/>
              <a:t> attribute opens the link in a new window</a:t>
            </a:r>
          </a:p>
          <a:p>
            <a:pPr>
              <a:defRPr/>
            </a:pPr>
            <a:r>
              <a:rPr lang="en-US" dirty="0" smtClean="0"/>
              <a:t>Link to an e-mail address: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915461" name="Rectangle 5"/>
          <p:cNvSpPr>
            <a:spLocks noChangeArrowheads="1"/>
          </p:cNvSpPr>
          <p:nvPr/>
        </p:nvSpPr>
        <p:spPr bwMode="auto">
          <a:xfrm>
            <a:off x="539750" y="1781606"/>
            <a:ext cx="8070850" cy="43935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US" sz="20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 href="http://</a:t>
            </a:r>
            <a:r>
              <a:rPr lang="en-US" sz="20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www.vit.ac.in" </a:t>
            </a:r>
            <a:r>
              <a:rPr lang="en-US" sz="20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target="_blank</a:t>
            </a:r>
            <a:r>
              <a:rPr lang="en-US" sz="205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"&gt;VIT&lt;/</a:t>
            </a:r>
            <a:r>
              <a:rPr lang="en-US" sz="205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a&gt;</a:t>
            </a:r>
          </a:p>
        </p:txBody>
      </p:sp>
      <p:sp>
        <p:nvSpPr>
          <p:cNvPr id="915462" name="Rectangle 6"/>
          <p:cNvSpPr>
            <a:spLocks noChangeArrowheads="1"/>
          </p:cNvSpPr>
          <p:nvPr/>
        </p:nvSpPr>
        <p:spPr bwMode="auto">
          <a:xfrm>
            <a:off x="539750" y="5388524"/>
            <a:ext cx="8070850" cy="85408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 href="</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nalini@vit.ac.in</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?subject=Bug+Report"&gt;</a:t>
            </a:r>
          </a:p>
          <a:p>
            <a:pPr eaLnBrk="0" hangingPunct="0">
              <a:lnSpc>
                <a:spcPct val="110000"/>
              </a:lnSpc>
              <a:spcBef>
                <a:spcPts val="0"/>
              </a:spcBef>
              <a:buClr>
                <a:schemeClr val="accent5">
                  <a:lumMod val="40000"/>
                  <a:lumOff val="60000"/>
                </a:schemeClr>
              </a:buClr>
              <a:buSzPct val="70000"/>
              <a:defRPr/>
            </a:pP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Please </a:t>
            </a:r>
            <a:r>
              <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report bugs here (by </a:t>
            </a:r>
            <a:r>
              <a:rPr lang="en-US" sz="21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e-mail only)&lt;/</a:t>
            </a:r>
            <a:r>
              <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a&gt;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a:t>
            </a:r>
            <a:endParaRPr lang="en-IN" dirty="0"/>
          </a:p>
        </p:txBody>
      </p:sp>
      <p:sp>
        <p:nvSpPr>
          <p:cNvPr id="3" name="Content Placeholder 2"/>
          <p:cNvSpPr>
            <a:spLocks noGrp="1"/>
          </p:cNvSpPr>
          <p:nvPr>
            <p:ph idx="1"/>
          </p:nvPr>
        </p:nvSpPr>
        <p:spPr/>
        <p:txBody>
          <a:bodyPr/>
          <a:lstStyle/>
          <a:p>
            <a:r>
              <a:rPr lang="en-IN" dirty="0" smtClean="0"/>
              <a:t>Web Page</a:t>
            </a:r>
          </a:p>
          <a:p>
            <a:r>
              <a:rPr lang="en-IN" dirty="0" smtClean="0"/>
              <a:t>HTML Structure</a:t>
            </a:r>
          </a:p>
          <a:p>
            <a:r>
              <a:rPr lang="en-IN" dirty="0" smtClean="0"/>
              <a:t>Basic Tags</a:t>
            </a:r>
          </a:p>
          <a:p>
            <a:r>
              <a:rPr lang="en-IN" dirty="0"/>
              <a:t>Hyperlinks</a:t>
            </a:r>
          </a:p>
          <a:p>
            <a:r>
              <a:rPr lang="en-IN" dirty="0"/>
              <a:t>Images</a:t>
            </a:r>
          </a:p>
          <a:p>
            <a:r>
              <a:rPr lang="en-IN" dirty="0" smtClean="0"/>
              <a:t>Lists</a:t>
            </a:r>
          </a:p>
          <a:p>
            <a:r>
              <a:rPr lang="en-IN" dirty="0" smtClean="0"/>
              <a:t>Tables</a:t>
            </a:r>
          </a:p>
          <a:p>
            <a:r>
              <a:rPr lang="en-IN" dirty="0" smtClean="0"/>
              <a:t>Frames</a:t>
            </a:r>
          </a:p>
          <a:p>
            <a:r>
              <a:rPr lang="en-IN" dirty="0" smtClean="0"/>
              <a:t>Forms</a:t>
            </a:r>
          </a:p>
          <a:p>
            <a:endParaRPr lang="en-IN" dirty="0"/>
          </a:p>
          <a:p>
            <a:endParaRPr lang="en-IN"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Tree>
    <p:extLst>
      <p:ext uri="{BB962C8B-B14F-4D97-AF65-F5344CB8AC3E}">
        <p14:creationId xmlns:p14="http://schemas.microsoft.com/office/powerpoint/2010/main" val="39802502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p:txBody>
          <a:bodyPr/>
          <a:lstStyle/>
          <a:p>
            <a:pPr>
              <a:defRPr/>
            </a:pPr>
            <a:r>
              <a:rPr lang="en-US" dirty="0" smtClean="0"/>
              <a:t>Hyperlinks: &lt;a&gt; Tag (3)</a:t>
            </a:r>
          </a:p>
        </p:txBody>
      </p:sp>
      <p:sp>
        <p:nvSpPr>
          <p:cNvPr id="959491" name="Text Box 3"/>
          <p:cNvSpPr txBox="1">
            <a:spLocks noGrp="1" noChangeArrowheads="1"/>
          </p:cNvSpPr>
          <p:nvPr>
            <p:ph idx="1"/>
          </p:nvPr>
        </p:nvSpPr>
        <p:spPr>
          <a:xfrm>
            <a:off x="228600" y="914400"/>
            <a:ext cx="8686800" cy="5715000"/>
          </a:xfrm>
          <a:effectLst/>
        </p:spPr>
        <p:txBody>
          <a:bodyPr lIns="91436" tIns="45718" rIns="91436" bIns="45718"/>
          <a:lstStyle/>
          <a:p>
            <a:pPr>
              <a:lnSpc>
                <a:spcPct val="100000"/>
              </a:lnSpc>
              <a:defRPr/>
            </a:pPr>
            <a:r>
              <a:rPr lang="en-US" dirty="0" smtClean="0"/>
              <a:t>Link to a document called </a:t>
            </a:r>
            <a:r>
              <a:rPr lang="en-US" noProof="1" smtClean="0">
                <a:solidFill>
                  <a:schemeClr val="accent5">
                    <a:lumMod val="20000"/>
                    <a:lumOff val="80000"/>
                  </a:schemeClr>
                </a:solidFill>
                <a:latin typeface="Consolas" pitchFamily="49" charset="0"/>
                <a:cs typeface="Consolas" pitchFamily="49" charset="0"/>
              </a:rPr>
              <a:t>apply-now.html</a:t>
            </a:r>
          </a:p>
          <a:p>
            <a:pPr lvl="1">
              <a:lnSpc>
                <a:spcPct val="100000"/>
              </a:lnSpc>
              <a:defRPr/>
            </a:pPr>
            <a:r>
              <a:rPr lang="en-US" sz="2800" dirty="0" smtClean="0"/>
              <a:t>On the same server, in same directory</a:t>
            </a:r>
          </a:p>
          <a:p>
            <a:pPr lvl="1">
              <a:lnSpc>
                <a:spcPct val="100000"/>
              </a:lnSpc>
              <a:defRPr/>
            </a:pPr>
            <a:r>
              <a:rPr lang="en-US" sz="2800" dirty="0" smtClean="0"/>
              <a:t>Using an image as a link button:</a:t>
            </a:r>
          </a:p>
          <a:p>
            <a:pPr>
              <a:lnSpc>
                <a:spcPct val="100000"/>
              </a:lnSpc>
              <a:spcBef>
                <a:spcPts val="0"/>
              </a:spcBef>
              <a:defRPr/>
            </a:pPr>
            <a:endParaRPr lang="en-US" dirty="0" smtClean="0"/>
          </a:p>
          <a:p>
            <a:pPr>
              <a:lnSpc>
                <a:spcPct val="100000"/>
              </a:lnSpc>
              <a:spcBef>
                <a:spcPts val="0"/>
              </a:spcBef>
              <a:defRPr/>
            </a:pPr>
            <a:endParaRPr lang="en-US" dirty="0" smtClean="0"/>
          </a:p>
          <a:p>
            <a:pPr>
              <a:lnSpc>
                <a:spcPct val="100000"/>
              </a:lnSpc>
              <a:spcBef>
                <a:spcPts val="0"/>
              </a:spcBef>
              <a:defRPr/>
            </a:pPr>
            <a:r>
              <a:rPr lang="en-US" dirty="0" smtClean="0"/>
              <a:t>Link to a document called </a:t>
            </a:r>
            <a:r>
              <a:rPr lang="en-US" dirty="0" smtClean="0">
                <a:solidFill>
                  <a:schemeClr val="accent5">
                    <a:lumMod val="20000"/>
                    <a:lumOff val="80000"/>
                  </a:schemeClr>
                </a:solidFill>
                <a:latin typeface="Consolas" pitchFamily="49" charset="0"/>
                <a:cs typeface="Consolas" pitchFamily="49" charset="0"/>
              </a:rPr>
              <a:t>index.html</a:t>
            </a:r>
          </a:p>
          <a:p>
            <a:pPr lvl="1">
              <a:lnSpc>
                <a:spcPct val="100000"/>
              </a:lnSpc>
              <a:defRPr/>
            </a:pPr>
            <a:r>
              <a:rPr lang="en-US" sz="2800" dirty="0" smtClean="0"/>
              <a:t>On the same server</a:t>
            </a:r>
            <a:r>
              <a:rPr lang="bg-BG" sz="2800" dirty="0" smtClean="0"/>
              <a:t>, </a:t>
            </a:r>
            <a:r>
              <a:rPr lang="en-US" sz="2800" dirty="0" smtClean="0"/>
              <a:t>in the subdirectory </a:t>
            </a:r>
            <a:r>
              <a:rPr lang="en-US" sz="2800" noProof="1" smtClean="0">
                <a:solidFill>
                  <a:schemeClr val="accent5">
                    <a:lumMod val="20000"/>
                    <a:lumOff val="80000"/>
                  </a:schemeClr>
                </a:solidFill>
                <a:latin typeface="Consolas" pitchFamily="49" charset="0"/>
                <a:cs typeface="Consolas" pitchFamily="49" charset="0"/>
              </a:rPr>
              <a:t>english</a:t>
            </a:r>
            <a:r>
              <a:rPr lang="en-US" sz="2800" dirty="0" smtClean="0"/>
              <a:t> of the parent directory:</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959493" name="Rectangle 5"/>
          <p:cNvSpPr>
            <a:spLocks noChangeArrowheads="1"/>
          </p:cNvSpPr>
          <p:nvPr/>
        </p:nvSpPr>
        <p:spPr bwMode="auto">
          <a:xfrm>
            <a:off x="685800" y="2808969"/>
            <a:ext cx="7773988" cy="8824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US" sz="23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 href</a:t>
            </a:r>
            <a:r>
              <a:rPr lang="en-US" sz="23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="apply-now.html</a:t>
            </a:r>
            <a:r>
              <a:rPr lang="en-US" sz="23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"&gt;&lt;</a:t>
            </a:r>
            <a:r>
              <a:rPr lang="en-US" sz="23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img</a:t>
            </a:r>
          </a:p>
          <a:p>
            <a:pPr eaLnBrk="0" hangingPunct="0">
              <a:lnSpc>
                <a:spcPct val="110000"/>
              </a:lnSpc>
              <a:spcBef>
                <a:spcPts val="0"/>
              </a:spcBef>
              <a:buClr>
                <a:schemeClr val="accent5">
                  <a:lumMod val="40000"/>
                  <a:lumOff val="60000"/>
                </a:schemeClr>
              </a:buClr>
              <a:buSzPct val="70000"/>
              <a:defRPr/>
            </a:pPr>
            <a:r>
              <a:rPr lang="en-US" sz="23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src="apply-now-button.jpg</a:t>
            </a:r>
            <a:r>
              <a:rPr lang="en-US" sz="23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/&gt;&lt;/a&gt;</a:t>
            </a:r>
          </a:p>
        </p:txBody>
      </p:sp>
      <p:sp>
        <p:nvSpPr>
          <p:cNvPr id="959496" name="Rectangle 8"/>
          <p:cNvSpPr>
            <a:spLocks noChangeArrowheads="1"/>
          </p:cNvSpPr>
          <p:nvPr/>
        </p:nvSpPr>
        <p:spPr bwMode="auto">
          <a:xfrm>
            <a:off x="685800" y="5529792"/>
            <a:ext cx="7773988" cy="87100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US" sz="23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 href="../english/index.html"&gt;Switch to English version&lt;/a&gt;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1778" name="Rectangle 2"/>
          <p:cNvSpPr>
            <a:spLocks noGrp="1" noChangeArrowheads="1"/>
          </p:cNvSpPr>
          <p:nvPr>
            <p:ph type="title"/>
          </p:nvPr>
        </p:nvSpPr>
        <p:spPr/>
        <p:txBody>
          <a:bodyPr/>
          <a:lstStyle/>
          <a:p>
            <a:pPr>
              <a:defRPr/>
            </a:pPr>
            <a:r>
              <a:rPr lang="en-US" dirty="0" smtClean="0"/>
              <a:t>Hyperlinks and Sections</a:t>
            </a:r>
            <a:endParaRPr lang="bg-BG" smtClean="0"/>
          </a:p>
        </p:txBody>
      </p:sp>
      <p:sp>
        <p:nvSpPr>
          <p:cNvPr id="971779" name="Rectangle 3"/>
          <p:cNvSpPr>
            <a:spLocks noGrp="1" noChangeArrowheads="1"/>
          </p:cNvSpPr>
          <p:nvPr>
            <p:ph idx="1"/>
          </p:nvPr>
        </p:nvSpPr>
        <p:spPr/>
        <p:txBody>
          <a:bodyPr/>
          <a:lstStyle/>
          <a:p>
            <a:pPr>
              <a:lnSpc>
                <a:spcPct val="100000"/>
              </a:lnSpc>
              <a:defRPr/>
            </a:pPr>
            <a:r>
              <a:rPr lang="en-US" sz="3000" dirty="0" smtClean="0"/>
              <a:t>Link to another location in the same document:</a:t>
            </a:r>
          </a:p>
          <a:p>
            <a:pPr>
              <a:lnSpc>
                <a:spcPct val="100000"/>
              </a:lnSpc>
              <a:defRPr/>
            </a:pPr>
            <a:endParaRPr lang="en-US" sz="3000" dirty="0" smtClean="0"/>
          </a:p>
          <a:p>
            <a:pPr>
              <a:lnSpc>
                <a:spcPct val="100000"/>
              </a:lnSpc>
              <a:defRPr/>
            </a:pPr>
            <a:endParaRPr lang="en-US" sz="3000" dirty="0" smtClean="0"/>
          </a:p>
          <a:p>
            <a:pPr>
              <a:lnSpc>
                <a:spcPct val="100000"/>
              </a:lnSpc>
              <a:spcBef>
                <a:spcPts val="1800"/>
              </a:spcBef>
              <a:defRPr/>
            </a:pPr>
            <a:r>
              <a:rPr lang="en-US" sz="3000" dirty="0" smtClean="0"/>
              <a:t>Link to a specific location in another document:</a:t>
            </a:r>
            <a:endParaRPr lang="bg-BG" sz="3000"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31</a:t>
            </a:fld>
            <a:endParaRPr lang="en-US" dirty="0"/>
          </a:p>
        </p:txBody>
      </p:sp>
      <p:sp>
        <p:nvSpPr>
          <p:cNvPr id="971780" name="Rectangle 4"/>
          <p:cNvSpPr>
            <a:spLocks noChangeArrowheads="1"/>
          </p:cNvSpPr>
          <p:nvPr/>
        </p:nvSpPr>
        <p:spPr bwMode="auto">
          <a:xfrm>
            <a:off x="614363" y="1752600"/>
            <a:ext cx="7843838"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 href="#section1"&gt;Go to Introduction&lt;/a&gt;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&lt;h2 id="section1"&gt;Introduction&lt;/h2&gt;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71781" name="Rectangle 5"/>
          <p:cNvSpPr>
            <a:spLocks noChangeArrowheads="1"/>
          </p:cNvSpPr>
          <p:nvPr/>
        </p:nvSpPr>
        <p:spPr bwMode="auto">
          <a:xfrm>
            <a:off x="614363" y="3733800"/>
            <a:ext cx="7843838" cy="26161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 href="chapter3.html#section3.1.1"&gt;Go to Section 3.1.1&lt;/a&gt;</a:t>
            </a:r>
          </a:p>
          <a:p>
            <a:pPr eaLnBrk="0" hangingPunct="0">
              <a:lnSpc>
                <a:spcPct val="110000"/>
              </a:lnSpc>
              <a:spcBef>
                <a:spcPts val="120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 In chapter3.html --&gt;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&lt;div id="section3.1.1"&gt;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&lt;h3&gt;3.1.1. Technical Background&lt;/h3&gt;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&lt;/div&gt;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pPr>
              <a:defRPr/>
            </a:pPr>
            <a:r>
              <a:rPr lang="en-US" dirty="0" smtClean="0"/>
              <a:t>Hyperlinks – Example</a:t>
            </a:r>
            <a:endParaRPr lang="bg-BG"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32</a:t>
            </a:fld>
            <a:endParaRPr lang="en-US" dirty="0"/>
          </a:p>
        </p:txBody>
      </p:sp>
      <p:sp>
        <p:nvSpPr>
          <p:cNvPr id="961541" name="Rectangle 5"/>
          <p:cNvSpPr>
            <a:spLocks noChangeArrowheads="1"/>
          </p:cNvSpPr>
          <p:nvPr/>
        </p:nvSpPr>
        <p:spPr bwMode="auto">
          <a:xfrm>
            <a:off x="530226" y="1864816"/>
            <a:ext cx="8080374" cy="415498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 href="form.html"&gt;Fill Our Form&lt;/a&gt; &lt;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br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 href="../parent.html"&gt;Parent&lt;/a&gt; &lt;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br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 href="stuff/cat.html"&gt;Catalog&lt;/a&gt; &lt;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br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 href="http://</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www.vit.ac.in"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target="_blank</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"&gt;VIT&lt;/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a&gt; &lt;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br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 href="</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mailto:nalini@vit.ac.in?subject=Bug Report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"&gt;Please report bugs here (by e-mail only)&lt;/a</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&lt;br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 href="apply-now.html"&gt;&lt;img src="</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apply-now-button.jpg” /&gt;&lt;/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a&gt; &lt;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br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 href="../english/index.html"&gt;Switch to English version&lt;/a&gt; &lt;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br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5"/>
          <p:cNvSpPr/>
          <p:nvPr/>
        </p:nvSpPr>
        <p:spPr>
          <a:xfrm>
            <a:off x="457200" y="1200013"/>
            <a:ext cx="3352800" cy="552587"/>
          </a:xfrm>
          <a:prstGeom prst="rect">
            <a:avLst/>
          </a:prstGeom>
        </p:spPr>
        <p:txBody>
          <a:bodyPr wrap="square">
            <a:spAutoFit/>
          </a:bodyPr>
          <a:lstStyle/>
          <a:p>
            <a:pPr marL="282575" indent="-282575" eaLnBrk="0" hangingPunct="0">
              <a:lnSpc>
                <a:spcPts val="3800"/>
              </a:lnSpc>
              <a:spcBef>
                <a:spcPts val="0"/>
              </a:spcBef>
              <a:spcAft>
                <a:spcPts val="0"/>
              </a:spcAft>
              <a:buClr>
                <a:srgbClr val="46A6BD">
                  <a:lumMod val="40000"/>
                  <a:lumOff val="60000"/>
                </a:srgbClr>
              </a:buClr>
              <a:buSzPct val="70000"/>
              <a:tabLst>
                <a:tab pos="282575" algn="l"/>
              </a:tabLst>
            </a:pPr>
            <a:r>
              <a:rPr lang="en-US" sz="2800" b="1" dirty="0" smtClean="0">
                <a:solidFill>
                  <a:srgbClr val="EBFFD2"/>
                </a:solidFill>
                <a:effectLst>
                  <a:outerShdw blurRad="38100" dist="38100" dir="2700000" algn="tl">
                    <a:srgbClr val="000000">
                      <a:alpha val="43137"/>
                    </a:srgbClr>
                  </a:outerShdw>
                </a:effectLst>
                <a:latin typeface="Corbel"/>
              </a:rPr>
              <a:t>hyperlinks.html</a:t>
            </a:r>
            <a:endParaRPr lang="en-US" sz="2800" b="1" dirty="0">
              <a:solidFill>
                <a:srgbClr val="CCFF66">
                  <a:lumMod val="40000"/>
                  <a:lumOff val="60000"/>
                </a:srgbClr>
              </a:solidFill>
              <a:effectLst>
                <a:outerShdw blurRad="38100" dist="38100" dir="2700000" algn="tl">
                  <a:srgbClr val="000000">
                    <a:alpha val="43137"/>
                  </a:srgbClr>
                </a:outerShdw>
              </a:effectLst>
              <a:latin typeface="Corbe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530226" y="1864816"/>
            <a:ext cx="8080374" cy="415498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 href="form.html"&gt;Fill Our Form&lt;/a&gt; &lt;br /&gt;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 href="../parent.html"&gt;Parent&lt;/a&gt; &lt;br /&gt;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 href="stuff/cat.html"&gt;Catalog&lt;/a&gt; &lt;br /&gt;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 href="http://www.devbg.org" target="_blank"&gt;BASD&lt;/a&gt; &lt;br /&gt;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 href="mailto:bugs@example.com?subject=Bug Report"&gt;Please report bugs here (by e-mail only)&lt;/a&gt;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&lt;br /&gt;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 href="apply-now.html"&gt;&lt;img src="apply-now-button.jpg” /&gt;&lt;/a&gt; &lt;br /&gt;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 href="../english/index.html"&gt;Switch to English version&lt;/a&gt; &lt;br /&gt;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p:nvPr/>
        </p:nvSpPr>
        <p:spPr>
          <a:xfrm>
            <a:off x="457200" y="1200013"/>
            <a:ext cx="3352800" cy="552587"/>
          </a:xfrm>
          <a:prstGeom prst="rect">
            <a:avLst/>
          </a:prstGeom>
        </p:spPr>
        <p:txBody>
          <a:bodyPr wrap="square">
            <a:spAutoFit/>
          </a:bodyPr>
          <a:lstStyle/>
          <a:p>
            <a:pPr marL="282575" indent="-282575" eaLnBrk="0" hangingPunct="0">
              <a:lnSpc>
                <a:spcPts val="3800"/>
              </a:lnSpc>
              <a:spcBef>
                <a:spcPts val="0"/>
              </a:spcBef>
              <a:spcAft>
                <a:spcPts val="0"/>
              </a:spcAft>
              <a:buClr>
                <a:srgbClr val="46A6BD">
                  <a:lumMod val="40000"/>
                  <a:lumOff val="60000"/>
                </a:srgbClr>
              </a:buClr>
              <a:buSzPct val="70000"/>
              <a:tabLst>
                <a:tab pos="282575" algn="l"/>
              </a:tabLst>
            </a:pPr>
            <a:r>
              <a:rPr lang="en-US" sz="2800" b="1" dirty="0" smtClean="0">
                <a:solidFill>
                  <a:srgbClr val="EBFFD2"/>
                </a:solidFill>
                <a:effectLst>
                  <a:outerShdw blurRad="38100" dist="38100" dir="2700000" algn="tl">
                    <a:srgbClr val="000000">
                      <a:alpha val="43137"/>
                    </a:srgbClr>
                  </a:outerShdw>
                </a:effectLst>
                <a:latin typeface="Corbel"/>
              </a:rPr>
              <a:t>hyperlinks.html</a:t>
            </a:r>
            <a:endParaRPr lang="en-US" sz="2800" b="1" dirty="0">
              <a:solidFill>
                <a:srgbClr val="CCFF66">
                  <a:lumMod val="40000"/>
                  <a:lumOff val="60000"/>
                </a:srgbClr>
              </a:solidFill>
              <a:effectLst>
                <a:outerShdw blurRad="38100" dist="38100" dir="2700000" algn="tl">
                  <a:srgbClr val="000000">
                    <a:alpha val="43137"/>
                  </a:srgbClr>
                </a:outerShdw>
              </a:effectLst>
              <a:latin typeface="Corbel"/>
            </a:endParaRPr>
          </a:p>
        </p:txBody>
      </p:sp>
      <p:sp>
        <p:nvSpPr>
          <p:cNvPr id="962562" name="Rectangle 2"/>
          <p:cNvSpPr>
            <a:spLocks noGrp="1" noChangeArrowheads="1"/>
          </p:cNvSpPr>
          <p:nvPr>
            <p:ph type="title"/>
          </p:nvPr>
        </p:nvSpPr>
        <p:spPr/>
        <p:txBody>
          <a:bodyPr/>
          <a:lstStyle/>
          <a:p>
            <a:pPr>
              <a:defRPr/>
            </a:pPr>
            <a:r>
              <a:rPr lang="en-US" dirty="0" smtClean="0"/>
              <a:t>Hyperlinks – Example (2)</a:t>
            </a:r>
            <a:endParaRPr lang="bg-BG"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53253" name="Picture 4" descr="hyperlink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1628775"/>
            <a:ext cx="5257800" cy="47434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a:xfrm>
            <a:off x="1828800" y="152400"/>
            <a:ext cx="7086600" cy="914400"/>
          </a:xfrm>
        </p:spPr>
        <p:txBody>
          <a:bodyPr/>
          <a:lstStyle/>
          <a:p>
            <a:pPr>
              <a:defRPr/>
            </a:pPr>
            <a:r>
              <a:rPr lang="en-US" sz="3800" dirty="0" smtClean="0"/>
              <a:t>Links to the Same Document – Example </a:t>
            </a:r>
            <a:endParaRPr lang="bg-BG" sz="3800"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972804" name="Rectangle 4"/>
          <p:cNvSpPr>
            <a:spLocks noChangeArrowheads="1"/>
          </p:cNvSpPr>
          <p:nvPr/>
        </p:nvSpPr>
        <p:spPr bwMode="auto">
          <a:xfrm>
            <a:off x="611188" y="1707952"/>
            <a:ext cx="7848600" cy="461664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&lt;h1&gt;Table of Contents&lt;/h1&gt;</a:t>
            </a:r>
          </a:p>
          <a:p>
            <a:pPr eaLnBrk="0" hangingPunct="0">
              <a:lnSpc>
                <a:spcPct val="110000"/>
              </a:lnSpc>
              <a:spcBef>
                <a:spcPts val="120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&lt;p&gt;&lt;a href="#section1"&gt;Introduction&lt;/a&gt;&lt;br /&gt;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 href="#section2"&gt;Some background&lt;/A&gt;&lt;br /&gt;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 href="#section2.1"&gt;Project History&lt;/a&gt;&lt;br /&gt;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rest of the table of contents...</a:t>
            </a:r>
          </a:p>
          <a:p>
            <a:pPr eaLnBrk="0" hangingPunct="0">
              <a:lnSpc>
                <a:spcPct val="110000"/>
              </a:lnSpc>
              <a:spcBef>
                <a:spcPts val="120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 The document text follows here --&gt;</a:t>
            </a:r>
          </a:p>
          <a:p>
            <a:pPr eaLnBrk="0" hangingPunct="0">
              <a:lnSpc>
                <a:spcPct val="110000"/>
              </a:lnSpc>
              <a:spcBef>
                <a:spcPts val="120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&lt;h2 id="section1"&gt;Introduction&lt;/h2&gt;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Section 1 follows here ...</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&lt;h2 id="section2"&gt;Some background&lt;/h2&gt;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Section 2 follows here ...</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&lt;h3 id="section2.1"&gt;Project History&lt;/h3&gt;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Section 2.1 follows here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p:nvPr/>
        </p:nvSpPr>
        <p:spPr>
          <a:xfrm>
            <a:off x="533400" y="1066800"/>
            <a:ext cx="5486400" cy="579646"/>
          </a:xfrm>
          <a:prstGeom prst="rect">
            <a:avLst/>
          </a:prstGeom>
        </p:spPr>
        <p:txBody>
          <a:bodyPr wrap="square">
            <a:spAutoFit/>
          </a:bodyPr>
          <a:lstStyle/>
          <a:p>
            <a:pPr marL="282575" indent="-282575" eaLnBrk="0" hangingPunct="0">
              <a:lnSpc>
                <a:spcPts val="3800"/>
              </a:lnSpc>
              <a:spcBef>
                <a:spcPts val="0"/>
              </a:spcBef>
              <a:spcAft>
                <a:spcPts val="0"/>
              </a:spcAft>
              <a:buClr>
                <a:srgbClr val="46A6BD">
                  <a:lumMod val="40000"/>
                  <a:lumOff val="60000"/>
                </a:srgbClr>
              </a:buClr>
              <a:buSzPct val="70000"/>
              <a:tabLst>
                <a:tab pos="282575" algn="l"/>
              </a:tabLst>
            </a:pPr>
            <a:r>
              <a:rPr lang="en-US" sz="2800" b="1" dirty="0" smtClean="0">
                <a:solidFill>
                  <a:srgbClr val="EBFFD2"/>
                </a:solidFill>
                <a:effectLst>
                  <a:outerShdw blurRad="38100" dist="38100" dir="2700000" algn="tl">
                    <a:srgbClr val="000000">
                      <a:alpha val="43137"/>
                    </a:srgbClr>
                  </a:outerShdw>
                </a:effectLst>
                <a:latin typeface="Corbel"/>
              </a:rPr>
              <a:t>links-to-same-document.html</a:t>
            </a:r>
            <a:endParaRPr lang="en-US" sz="2800" b="1" dirty="0">
              <a:solidFill>
                <a:srgbClr val="CCFF66">
                  <a:lumMod val="40000"/>
                  <a:lumOff val="60000"/>
                </a:srgbClr>
              </a:solidFill>
              <a:effectLst>
                <a:outerShdw blurRad="38100" dist="38100" dir="2700000" algn="tl">
                  <a:srgbClr val="000000">
                    <a:alpha val="43137"/>
                  </a:srgbClr>
                </a:outerShdw>
              </a:effectLst>
              <a:latin typeface="Corbe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02" name="Rectangle 2"/>
          <p:cNvSpPr>
            <a:spLocks noGrp="1" noChangeArrowheads="1"/>
          </p:cNvSpPr>
          <p:nvPr>
            <p:ph type="title"/>
          </p:nvPr>
        </p:nvSpPr>
        <p:spPr>
          <a:xfrm>
            <a:off x="1828800" y="152400"/>
            <a:ext cx="7086600" cy="914400"/>
          </a:xfrm>
        </p:spPr>
        <p:txBody>
          <a:bodyPr/>
          <a:lstStyle/>
          <a:p>
            <a:pPr>
              <a:defRPr/>
            </a:pPr>
            <a:r>
              <a:rPr lang="en-US" sz="3800" dirty="0" smtClean="0"/>
              <a:t>Links to the Same Document – Example (2) </a:t>
            </a:r>
            <a:endParaRPr lang="bg-BG" sz="3800" dirty="0" smtClean="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35</a:t>
            </a:fld>
            <a:endParaRPr lang="en-US" dirty="0"/>
          </a:p>
        </p:txBody>
      </p:sp>
      <p:sp>
        <p:nvSpPr>
          <p:cNvPr id="972804" name="Rectangle 4"/>
          <p:cNvSpPr>
            <a:spLocks noChangeArrowheads="1"/>
          </p:cNvSpPr>
          <p:nvPr/>
        </p:nvSpPr>
        <p:spPr bwMode="auto">
          <a:xfrm>
            <a:off x="611188" y="1707952"/>
            <a:ext cx="7848600" cy="45979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&lt;h1&gt;Table of Contents&lt;/h1&gt;</a:t>
            </a:r>
          </a:p>
          <a:p>
            <a:pPr eaLnBrk="0" hangingPunct="0">
              <a:lnSpc>
                <a:spcPct val="110000"/>
              </a:lnSpc>
              <a:spcBef>
                <a:spcPts val="120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&lt;p&gt;&lt;a href="#section1"&gt;Introduction&lt;/a&gt;&lt;br /&gt;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 href="#section2"&gt;Some background&lt;/A&gt;&lt;br /&gt;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 href="#section2.1"&gt;Project History&lt;/a&gt;&lt;br /&gt;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rest of the table of contents...</a:t>
            </a:r>
          </a:p>
          <a:p>
            <a:pPr eaLnBrk="0" hangingPunct="0">
              <a:lnSpc>
                <a:spcPct val="110000"/>
              </a:lnSpc>
              <a:spcBef>
                <a:spcPts val="120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 The document text follows here --&gt;</a:t>
            </a:r>
          </a:p>
          <a:p>
            <a:pPr eaLnBrk="0" hangingPunct="0">
              <a:lnSpc>
                <a:spcPct val="110000"/>
              </a:lnSpc>
              <a:spcBef>
                <a:spcPts val="120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&lt;h2 id="section1"&gt;Introduction&lt;/h2&gt;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Section 1 follows here ...</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&lt;h2 id="section2"&gt;Some background&lt;/h2&gt;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Section 2 follows here ...</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&lt;h3 id="section2.1"&gt;Project History&lt;/h3&gt;</a:t>
            </a:r>
          </a:p>
          <a:p>
            <a:pPr eaLnBrk="0" hangingPunct="0">
              <a:lnSpc>
                <a:spcPct val="110000"/>
              </a:lnSpc>
              <a:spcBef>
                <a:spcPts val="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Section 2.1 follows here ...</a:t>
            </a:r>
          </a:p>
        </p:txBody>
      </p:sp>
      <p:sp>
        <p:nvSpPr>
          <p:cNvPr id="5" name="Rectangle 4"/>
          <p:cNvSpPr/>
          <p:nvPr/>
        </p:nvSpPr>
        <p:spPr>
          <a:xfrm>
            <a:off x="533400" y="1066800"/>
            <a:ext cx="5486400" cy="579646"/>
          </a:xfrm>
          <a:prstGeom prst="rect">
            <a:avLst/>
          </a:prstGeom>
        </p:spPr>
        <p:txBody>
          <a:bodyPr wrap="square">
            <a:spAutoFit/>
          </a:bodyPr>
          <a:lstStyle/>
          <a:p>
            <a:pPr marL="282575" indent="-282575" eaLnBrk="0" hangingPunct="0">
              <a:lnSpc>
                <a:spcPts val="3800"/>
              </a:lnSpc>
              <a:spcBef>
                <a:spcPts val="0"/>
              </a:spcBef>
              <a:spcAft>
                <a:spcPts val="0"/>
              </a:spcAft>
              <a:buClr>
                <a:srgbClr val="46A6BD">
                  <a:lumMod val="40000"/>
                  <a:lumOff val="60000"/>
                </a:srgbClr>
              </a:buClr>
              <a:buSzPct val="70000"/>
              <a:tabLst>
                <a:tab pos="282575" algn="l"/>
              </a:tabLst>
            </a:pPr>
            <a:r>
              <a:rPr lang="en-US" sz="2800" b="1" dirty="0" smtClean="0">
                <a:solidFill>
                  <a:srgbClr val="EBFFD2"/>
                </a:solidFill>
                <a:effectLst>
                  <a:outerShdw blurRad="38100" dist="38100" dir="2700000" algn="tl">
                    <a:srgbClr val="000000">
                      <a:alpha val="43137"/>
                    </a:srgbClr>
                  </a:outerShdw>
                </a:effectLst>
                <a:latin typeface="Corbel"/>
              </a:rPr>
              <a:t>links-to-same-document.html</a:t>
            </a:r>
            <a:endParaRPr lang="en-US" sz="2800" b="1" dirty="0">
              <a:solidFill>
                <a:srgbClr val="CCFF66">
                  <a:lumMod val="40000"/>
                  <a:lumOff val="60000"/>
                </a:srgbClr>
              </a:solidFill>
              <a:effectLst>
                <a:outerShdw blurRad="38100" dist="38100" dir="2700000" algn="tl">
                  <a:srgbClr val="000000">
                    <a:alpha val="43137"/>
                  </a:srgbClr>
                </a:outerShdw>
              </a:effectLst>
              <a:latin typeface="Corbel"/>
            </a:endParaRPr>
          </a:p>
        </p:txBody>
      </p:sp>
      <p:pic>
        <p:nvPicPr>
          <p:cNvPr id="6" name="Picture 5" descr="links-to-same-docum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0250" y="1844675"/>
            <a:ext cx="6027738" cy="46577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3"/>
          <p:cNvSpPr txBox="1">
            <a:spLocks noChangeArrowheads="1"/>
          </p:cNvSpPr>
          <p:nvPr/>
        </p:nvSpPr>
        <p:spPr>
          <a:xfrm>
            <a:off x="228600" y="914400"/>
            <a:ext cx="8686800" cy="5638800"/>
          </a:xfrm>
          <a:prstGeom prst="rect">
            <a:avLst/>
          </a:prstGeom>
        </p:spPr>
        <p:txBody>
          <a:bodyPr/>
          <a:lstStyle>
            <a:lvl1pPr marL="282575" indent="-282575" algn="l" rtl="0" eaLnBrk="1" fontAlgn="base" hangingPunct="1">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sz="3200" b="1" kern="1200">
                <a:solidFill>
                  <a:srgbClr val="EBFFD2"/>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lnSpc>
                <a:spcPts val="3800"/>
              </a:lnSpc>
              <a:spcBef>
                <a:spcPts val="600"/>
              </a:spcBef>
              <a:spcAft>
                <a:spcPts val="600"/>
              </a:spcAft>
              <a:buClr>
                <a:srgbClr val="FFAD9F"/>
              </a:buClr>
              <a:buFont typeface="Wingdings 2" pitchFamily="18" charset="2"/>
              <a:buChar char=""/>
              <a:defRPr sz="2800" b="1" kern="1200">
                <a:solidFill>
                  <a:srgbClr val="F5FFC2"/>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defRPr/>
            </a:pPr>
            <a:r>
              <a:rPr lang="en-US" dirty="0" smtClean="0"/>
              <a:t>Inserting an image with </a:t>
            </a:r>
            <a:r>
              <a:rPr lang="en-US" noProof="1" smtClean="0">
                <a:solidFill>
                  <a:schemeClr val="accent5">
                    <a:lumMod val="20000"/>
                    <a:lumOff val="80000"/>
                  </a:schemeClr>
                </a:solidFill>
                <a:latin typeface="Consolas" pitchFamily="49" charset="0"/>
                <a:cs typeface="Consolas" pitchFamily="49" charset="0"/>
              </a:rPr>
              <a:t>&lt;img&gt;</a:t>
            </a:r>
            <a:r>
              <a:rPr lang="en-US" dirty="0" smtClean="0"/>
              <a:t> tag:</a:t>
            </a:r>
          </a:p>
          <a:p>
            <a:pPr>
              <a:defRPr/>
            </a:pPr>
            <a:endParaRPr lang="en-US" dirty="0"/>
          </a:p>
          <a:p>
            <a:pPr>
              <a:spcBef>
                <a:spcPts val="0"/>
              </a:spcBef>
              <a:defRPr/>
            </a:pPr>
            <a:r>
              <a:rPr lang="en-US" dirty="0" smtClean="0"/>
              <a:t>Image attributes:</a:t>
            </a:r>
          </a:p>
          <a:p>
            <a:pPr>
              <a:defRPr/>
            </a:pPr>
            <a:endParaRPr lang="en-US" b="0" dirty="0">
              <a:solidFill>
                <a:srgbClr val="426790"/>
              </a:solidFill>
              <a:effectLst>
                <a:outerShdw blurRad="38100" dist="38100" dir="2700000" algn="tl">
                  <a:srgbClr val="000000"/>
                </a:outerShdw>
              </a:effectLst>
              <a:latin typeface="Courier New" pitchFamily="49" charset="0"/>
            </a:endParaRPr>
          </a:p>
          <a:p>
            <a:pPr>
              <a:defRPr/>
            </a:pPr>
            <a:endParaRPr lang="en-US" b="0" dirty="0" smtClean="0">
              <a:solidFill>
                <a:srgbClr val="426790"/>
              </a:solidFill>
              <a:effectLst>
                <a:outerShdw blurRad="38100" dist="38100" dir="2700000" algn="tl">
                  <a:srgbClr val="000000"/>
                </a:outerShdw>
              </a:effectLst>
              <a:latin typeface="Courier New" pitchFamily="49" charset="0"/>
            </a:endParaRPr>
          </a:p>
          <a:p>
            <a:pPr>
              <a:defRPr/>
            </a:pPr>
            <a:endParaRPr lang="en-US" b="0" dirty="0" smtClean="0">
              <a:solidFill>
                <a:srgbClr val="426790"/>
              </a:solidFill>
              <a:effectLst>
                <a:outerShdw blurRad="38100" dist="38100" dir="2700000" algn="tl">
                  <a:srgbClr val="000000"/>
                </a:outerShdw>
              </a:effectLst>
              <a:latin typeface="Courier New" pitchFamily="49" charset="0"/>
            </a:endParaRPr>
          </a:p>
          <a:p>
            <a:pPr>
              <a:defRPr/>
            </a:pPr>
            <a:endParaRPr lang="en-US" b="0" dirty="0" smtClean="0">
              <a:solidFill>
                <a:srgbClr val="426790"/>
              </a:solidFill>
              <a:effectLst>
                <a:outerShdw blurRad="38100" dist="38100" dir="2700000" algn="tl">
                  <a:srgbClr val="000000"/>
                </a:outerShdw>
              </a:effectLst>
              <a:latin typeface="Courier New" pitchFamily="49" charset="0"/>
            </a:endParaRPr>
          </a:p>
          <a:p>
            <a:pPr>
              <a:spcBef>
                <a:spcPts val="1200"/>
              </a:spcBef>
              <a:defRPr/>
            </a:pPr>
            <a:r>
              <a:rPr lang="en-US" dirty="0" smtClean="0"/>
              <a:t>Example:</a:t>
            </a:r>
            <a:endParaRPr lang="en-US" b="0" dirty="0">
              <a:solidFill>
                <a:srgbClr val="426790"/>
              </a:solidFill>
              <a:effectLst>
                <a:outerShdw blurRad="38100" dist="38100" dir="2700000" algn="tl">
                  <a:srgbClr val="000000"/>
                </a:outerShdw>
              </a:effectLst>
              <a:latin typeface="Courier New" pitchFamily="49" charset="0"/>
            </a:endParaRPr>
          </a:p>
          <a:p>
            <a:pPr>
              <a:defRPr/>
            </a:pPr>
            <a:endParaRPr lang="en-US" b="0" dirty="0" smtClean="0">
              <a:solidFill>
                <a:srgbClr val="426790"/>
              </a:solidFill>
              <a:effectLst>
                <a:outerShdw blurRad="38100" dist="38100" dir="2700000" algn="tl">
                  <a:srgbClr val="000000"/>
                </a:outerShdw>
              </a:effectLst>
              <a:latin typeface="Courier New" pitchFamily="49" charset="0"/>
            </a:endParaRPr>
          </a:p>
        </p:txBody>
      </p:sp>
      <p:sp>
        <p:nvSpPr>
          <p:cNvPr id="917506" name="Rectangle 2"/>
          <p:cNvSpPr>
            <a:spLocks noGrp="1" noChangeArrowheads="1"/>
          </p:cNvSpPr>
          <p:nvPr>
            <p:ph type="title"/>
          </p:nvPr>
        </p:nvSpPr>
        <p:spPr/>
        <p:txBody>
          <a:bodyPr/>
          <a:lstStyle/>
          <a:p>
            <a:pPr eaLnBrk="0" hangingPunct="0">
              <a:lnSpc>
                <a:spcPts val="4000"/>
              </a:lnSpc>
              <a:defRPr/>
            </a:pPr>
            <a:r>
              <a:rPr lang="en-US" sz="4000" dirty="0" smtClean="0">
                <a:effectLst>
                  <a:outerShdw blurRad="38100" dist="38100" dir="2700000" algn="tl">
                    <a:srgbClr val="000000">
                      <a:alpha val="43137"/>
                    </a:srgbClr>
                  </a:outerShdw>
                  <a:reflection blurRad="12700" stA="20000" endPos="50000" dist="12700" dir="5400000" sy="-100000" algn="bl" rotWithShape="0"/>
                </a:effectLst>
              </a:rPr>
              <a:t>Images: </a:t>
            </a:r>
            <a:r>
              <a:rPr lang="en-US" sz="4000" noProof="1" smtClean="0">
                <a:effectLst>
                  <a:outerShdw blurRad="38100" dist="38100" dir="2700000" algn="tl">
                    <a:srgbClr val="000000">
                      <a:alpha val="43137"/>
                    </a:srgbClr>
                  </a:outerShdw>
                  <a:reflection blurRad="12700" stA="20000" endPos="50000" dist="12700" dir="5400000" sy="-100000" algn="bl" rotWithShape="0"/>
                </a:effectLst>
              </a:rPr>
              <a:t>&lt;img&gt;</a:t>
            </a:r>
            <a:r>
              <a:rPr lang="en-US" sz="4000" dirty="0" smtClean="0">
                <a:effectLst>
                  <a:outerShdw blurRad="38100" dist="38100" dir="2700000" algn="tl">
                    <a:srgbClr val="000000">
                      <a:alpha val="43137"/>
                    </a:srgbClr>
                  </a:outerShdw>
                  <a:reflection blurRad="12700" stA="20000" endPos="50000" dist="12700" dir="5400000" sy="-100000" algn="bl" rotWithShape="0"/>
                </a:effectLst>
              </a:rPr>
              <a:t> tag</a:t>
            </a:r>
            <a:endParaRPr lang="en-US" sz="4000" dirty="0">
              <a:effectLst>
                <a:outerShdw blurRad="38100" dist="38100" dir="2700000" algn="tl">
                  <a:srgbClr val="000000">
                    <a:alpha val="43137"/>
                  </a:srgbClr>
                </a:outerShdw>
                <a:reflection blurRad="12700" stA="20000" endPos="50000" dist="12700" dir="5400000" sy="-100000" algn="bl" rotWithShape="0"/>
              </a:effectLst>
            </a:endParaRPr>
          </a:p>
        </p:txBody>
      </p:sp>
      <p:graphicFrame>
        <p:nvGraphicFramePr>
          <p:cNvPr id="917538" name="Group 34"/>
          <p:cNvGraphicFramePr>
            <a:graphicFrameLocks noGrp="1"/>
          </p:cNvGraphicFramePr>
          <p:nvPr>
            <p:ph idx="1"/>
            <p:extLst>
              <p:ext uri="{D42A27DB-BD31-4B8C-83A1-F6EECF244321}">
                <p14:modId xmlns:p14="http://schemas.microsoft.com/office/powerpoint/2010/main" val="4224319007"/>
              </p:ext>
            </p:extLst>
          </p:nvPr>
        </p:nvGraphicFramePr>
        <p:xfrm>
          <a:off x="609600" y="2819400"/>
          <a:ext cx="7924800" cy="2049780"/>
        </p:xfrm>
        <a:graphic>
          <a:graphicData uri="http://schemas.openxmlformats.org/drawingml/2006/table">
            <a:tbl>
              <a:tblPr/>
              <a:tblGrid>
                <a:gridCol w="1483731"/>
                <a:gridCol w="6441069"/>
              </a:tblGrid>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src </a:t>
                      </a:r>
                    </a:p>
                  </a:txBody>
                  <a:tcPr marL="96520" marR="9652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Times New Roman" pitchFamily="18" charset="0"/>
                        </a:rPr>
                        <a:t>Location of image file</a:t>
                      </a:r>
                      <a:r>
                        <a:rPr kumimoji="1" lang="en-US" sz="22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 (relative or absolute)</a:t>
                      </a:r>
                    </a:p>
                  </a:txBody>
                  <a:tcPr marL="96520" marR="9652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alt</a:t>
                      </a:r>
                    </a:p>
                  </a:txBody>
                  <a:tcPr marL="96520" marR="9652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Times New Roman" pitchFamily="18" charset="0"/>
                        </a:rPr>
                        <a:t>Substitute text for display</a:t>
                      </a:r>
                      <a:r>
                        <a:rPr kumimoji="1" lang="en-US" sz="22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 (e.g. in text mode)</a:t>
                      </a:r>
                    </a:p>
                  </a:txBody>
                  <a:tcPr marL="96520" marR="9652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height </a:t>
                      </a:r>
                    </a:p>
                  </a:txBody>
                  <a:tcPr marL="96520" marR="9652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Times New Roman" pitchFamily="18" charset="0"/>
                        </a:rPr>
                        <a:t>Number of pixels of the height</a:t>
                      </a:r>
                      <a:endParaRPr kumimoji="1" lang="en-US" sz="22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96520" marR="9652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width </a:t>
                      </a:r>
                    </a:p>
                  </a:txBody>
                  <a:tcPr marL="96520" marR="9652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Times New Roman" pitchFamily="18" charset="0"/>
                        </a:rPr>
                        <a:t>Number of pixels of the width</a:t>
                      </a:r>
                      <a:endParaRPr kumimoji="1" lang="en-US" sz="22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96520" marR="9652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border </a:t>
                      </a:r>
                    </a:p>
                  </a:txBody>
                  <a:tcPr marL="96520" marR="9652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Times New Roman" pitchFamily="18" charset="0"/>
                        </a:rPr>
                        <a:t>Size of border, 0 for no border</a:t>
                      </a:r>
                      <a:endParaRPr kumimoji="1" lang="en-US" sz="22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96520" marR="9652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917533" name="Rectangle 29"/>
          <p:cNvSpPr>
            <a:spLocks noChangeArrowheads="1"/>
          </p:cNvSpPr>
          <p:nvPr/>
        </p:nvSpPr>
        <p:spPr bwMode="auto">
          <a:xfrm>
            <a:off x="609600" y="1600200"/>
            <a:ext cx="7924800" cy="4647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&lt;img src="/img/basd-logo.png"&gt;</a:t>
            </a:r>
          </a:p>
        </p:txBody>
      </p:sp>
      <p:sp>
        <p:nvSpPr>
          <p:cNvPr id="917536" name="Rectangle 32"/>
          <p:cNvSpPr>
            <a:spLocks noChangeArrowheads="1"/>
          </p:cNvSpPr>
          <p:nvPr/>
        </p:nvSpPr>
        <p:spPr bwMode="auto">
          <a:xfrm>
            <a:off x="609600" y="6012257"/>
            <a:ext cx="7924800" cy="4647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&lt;img src="./</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php.png" alt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="PHP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Logo" /&gt;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Slide Number Placeholder 3"/>
          <p:cNvSpPr txBox="1">
            <a:spLocks/>
          </p:cNvSpPr>
          <p:nvPr/>
        </p:nvSpPr>
        <p:spPr>
          <a:xfrm>
            <a:off x="8610600" y="6553200"/>
            <a:ext cx="457200" cy="228600"/>
          </a:xfrm>
          <a:prstGeom prst="rect">
            <a:avLst/>
          </a:prstGeom>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8452FF4-89E3-4D1B-9927-2DBDC00E58D7}" type="slidenum">
              <a:rPr kumimoji="0" lang="en-US" sz="1100" b="0" i="0" u="none" strike="noStrike" kern="1200" cap="none" spc="0" normalizeH="0" baseline="0" noProof="0" smtClean="0">
                <a:ln>
                  <a:noFill/>
                </a:ln>
                <a:solidFill>
                  <a:srgbClr val="EBFFC2"/>
                </a:solidFill>
                <a:effectLst/>
                <a:uLnTx/>
                <a:uFillTx/>
                <a:latin typeface="Corbel"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sz="1100" b="0" i="0" u="none" strike="noStrike" kern="1200" cap="none" spc="0" normalizeH="0" baseline="0" noProof="0" dirty="0">
              <a:ln>
                <a:noFill/>
              </a:ln>
              <a:solidFill>
                <a:srgbClr val="EBFFC2"/>
              </a:solidFill>
              <a:effectLst/>
              <a:uLnTx/>
              <a:uFillTx/>
              <a:latin typeface="Corbel" pitchFamily="34" charset="0"/>
              <a:ea typeface="+mn-ea"/>
              <a:cs typeface="+mn-cs"/>
            </a:endParaRPr>
          </a:p>
        </p:txBody>
      </p:sp>
    </p:spTree>
    <p:extLst>
      <p:ext uri="{BB962C8B-B14F-4D97-AF65-F5344CB8AC3E}">
        <p14:creationId xmlns:p14="http://schemas.microsoft.com/office/powerpoint/2010/main" val="35593763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9554" name="Rectangle 2"/>
          <p:cNvSpPr>
            <a:spLocks noGrp="1" noChangeArrowheads="1"/>
          </p:cNvSpPr>
          <p:nvPr>
            <p:ph type="title"/>
          </p:nvPr>
        </p:nvSpPr>
        <p:spPr/>
        <p:txBody>
          <a:bodyPr/>
          <a:lstStyle/>
          <a:p>
            <a:pPr>
              <a:defRPr/>
            </a:pPr>
            <a:r>
              <a:rPr lang="en-US" dirty="0" smtClean="0"/>
              <a:t>Miscellaneous Tags</a:t>
            </a:r>
          </a:p>
        </p:txBody>
      </p:sp>
      <p:sp>
        <p:nvSpPr>
          <p:cNvPr id="919555" name="Rectangle 3"/>
          <p:cNvSpPr>
            <a:spLocks noGrp="1" noChangeArrowheads="1"/>
          </p:cNvSpPr>
          <p:nvPr>
            <p:ph idx="1"/>
          </p:nvPr>
        </p:nvSpPr>
        <p:spPr/>
        <p:txBody>
          <a:bodyPr/>
          <a:lstStyle/>
          <a:p>
            <a:pPr>
              <a:defRPr/>
            </a:pPr>
            <a:r>
              <a:rPr lang="en-US" dirty="0" smtClean="0">
                <a:solidFill>
                  <a:schemeClr val="accent5">
                    <a:lumMod val="20000"/>
                    <a:lumOff val="80000"/>
                  </a:schemeClr>
                </a:solidFill>
                <a:latin typeface="Consolas" pitchFamily="49" charset="0"/>
                <a:cs typeface="Consolas" pitchFamily="49" charset="0"/>
              </a:rPr>
              <a:t>&lt;hr</a:t>
            </a:r>
            <a:r>
              <a:rPr lang="en-US" dirty="0" smtClean="0">
                <a:solidFill>
                  <a:schemeClr val="accent5">
                    <a:lumMod val="20000"/>
                    <a:lumOff val="80000"/>
                  </a:schemeClr>
                </a:solidFill>
                <a:cs typeface="Consolas" pitchFamily="49" charset="0"/>
              </a:rPr>
              <a:t> </a:t>
            </a:r>
            <a:r>
              <a:rPr lang="en-US" dirty="0" smtClean="0">
                <a:solidFill>
                  <a:schemeClr val="accent5">
                    <a:lumMod val="20000"/>
                    <a:lumOff val="80000"/>
                  </a:schemeClr>
                </a:solidFill>
                <a:latin typeface="Consolas" pitchFamily="49" charset="0"/>
                <a:cs typeface="Consolas" pitchFamily="49" charset="0"/>
              </a:rPr>
              <a:t>/&gt;</a:t>
            </a:r>
            <a:r>
              <a:rPr lang="en-US" dirty="0" smtClean="0"/>
              <a:t>: Draws a horizontal rule (line):</a:t>
            </a:r>
          </a:p>
          <a:p>
            <a:pPr>
              <a:defRPr/>
            </a:pPr>
            <a:endParaRPr lang="en-US" b="0" dirty="0" smtClean="0">
              <a:solidFill>
                <a:srgbClr val="426790"/>
              </a:solidFill>
              <a:effectLst>
                <a:outerShdw blurRad="38100" dist="38100" dir="2700000" algn="tl">
                  <a:srgbClr val="000000"/>
                </a:outerShdw>
              </a:effectLst>
              <a:latin typeface="Courier New" pitchFamily="49" charset="0"/>
            </a:endParaRPr>
          </a:p>
          <a:p>
            <a:pPr>
              <a:defRPr/>
            </a:pPr>
            <a:r>
              <a:rPr lang="en-US" dirty="0" smtClean="0">
                <a:solidFill>
                  <a:schemeClr val="accent5">
                    <a:lumMod val="20000"/>
                    <a:lumOff val="80000"/>
                  </a:schemeClr>
                </a:solidFill>
                <a:latin typeface="Consolas" pitchFamily="49" charset="0"/>
                <a:cs typeface="Consolas" pitchFamily="49" charset="0"/>
              </a:rPr>
              <a:t>&lt;center&gt;&lt;/center&gt;</a:t>
            </a:r>
            <a:r>
              <a:rPr lang="en-US" dirty="0" smtClean="0"/>
              <a:t>: Deprecated!</a:t>
            </a:r>
          </a:p>
          <a:p>
            <a:pPr>
              <a:defRPr/>
            </a:pPr>
            <a:endParaRPr lang="en-US" dirty="0" smtClean="0"/>
          </a:p>
          <a:p>
            <a:pPr>
              <a:defRPr/>
            </a:pPr>
            <a:r>
              <a:rPr lang="en-US" dirty="0" smtClean="0">
                <a:solidFill>
                  <a:schemeClr val="accent5">
                    <a:lumMod val="20000"/>
                    <a:lumOff val="80000"/>
                  </a:schemeClr>
                </a:solidFill>
                <a:latin typeface="Consolas" pitchFamily="49" charset="0"/>
                <a:cs typeface="Consolas" pitchFamily="49" charset="0"/>
              </a:rPr>
              <a:t>&lt;font&gt;&lt;/font&gt;</a:t>
            </a:r>
            <a:r>
              <a:rPr lang="en-US" dirty="0" smtClean="0"/>
              <a:t>: Deprecated!</a:t>
            </a:r>
          </a:p>
          <a:p>
            <a:pPr lvl="1">
              <a:defRPr/>
            </a:pPr>
            <a:endParaRPr lang="en-US" dirty="0" smtClean="0"/>
          </a:p>
          <a:p>
            <a:pPr lvl="1">
              <a:defRPr/>
            </a:pPr>
            <a:endParaRPr lang="en-US" dirty="0" smtClean="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sp>
        <p:nvSpPr>
          <p:cNvPr id="919557" name="Rectangle 5"/>
          <p:cNvSpPr>
            <a:spLocks noChangeArrowheads="1"/>
          </p:cNvSpPr>
          <p:nvPr/>
        </p:nvSpPr>
        <p:spPr bwMode="auto">
          <a:xfrm>
            <a:off x="609600" y="1821257"/>
            <a:ext cx="7853364" cy="4647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&lt;hr size="5" width="70%" /&gt;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19558" name="Rectangle 6"/>
          <p:cNvSpPr>
            <a:spLocks noChangeArrowheads="1"/>
          </p:cNvSpPr>
          <p:nvPr/>
        </p:nvSpPr>
        <p:spPr bwMode="auto">
          <a:xfrm>
            <a:off x="609600" y="3048000"/>
            <a:ext cx="7853364" cy="4647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&lt;center&gt;Hello World!&lt;/center&gt;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19560" name="Rectangle 8"/>
          <p:cNvSpPr>
            <a:spLocks noChangeArrowheads="1"/>
          </p:cNvSpPr>
          <p:nvPr/>
        </p:nvSpPr>
        <p:spPr bwMode="auto">
          <a:xfrm>
            <a:off x="609600" y="4343400"/>
            <a:ext cx="7853364" cy="8371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&lt;font size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 color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="blue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"&gt;Font3&lt;/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lnSpc>
                <a:spcPct val="1100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font size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="+4"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color="blue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"&gt;Font+4&lt;/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font&gt;</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lstStyle/>
          <a:p>
            <a:pPr>
              <a:defRPr/>
            </a:pPr>
            <a:r>
              <a:rPr lang="en-US" dirty="0" smtClean="0"/>
              <a:t>Miscellaneous Tags – Example</a:t>
            </a:r>
            <a:endParaRPr lang="bg-BG" dirty="0" smtClean="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963588" name="Rectangle 4"/>
          <p:cNvSpPr>
            <a:spLocks noChangeArrowheads="1"/>
          </p:cNvSpPr>
          <p:nvPr/>
        </p:nvSpPr>
        <p:spPr bwMode="auto">
          <a:xfrm>
            <a:off x="608013" y="2019437"/>
            <a:ext cx="7926388" cy="42911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p>
          <a:p>
            <a:pPr eaLnBrk="0" hangingPunct="0">
              <a:lnSpc>
                <a:spcPct val="1100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1100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&lt;title&gt;Miscellaneous Tags Example&lt;/title&gt;</a:t>
            </a:r>
          </a:p>
          <a:p>
            <a:pPr eaLnBrk="0" hangingPunct="0">
              <a:lnSpc>
                <a:spcPct val="1100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1100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1100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&lt;hr size="5" width="70%" /&gt;</a:t>
            </a:r>
          </a:p>
          <a:p>
            <a:pPr eaLnBrk="0" hangingPunct="0">
              <a:lnSpc>
                <a:spcPct val="1100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&lt;center&gt;Hello World!&lt;/center&gt;</a:t>
            </a:r>
          </a:p>
          <a:p>
            <a:pPr eaLnBrk="0" hangingPunct="0">
              <a:lnSpc>
                <a:spcPct val="1100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&lt;font size="3" color="blue"&gt;Font3&lt;/font&gt;</a:t>
            </a:r>
          </a:p>
          <a:p>
            <a:pPr eaLnBrk="0" hangingPunct="0">
              <a:lnSpc>
                <a:spcPct val="1100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&lt;font size="+4" color="blue"&gt;Font+4&lt;/font&gt;</a:t>
            </a:r>
          </a:p>
          <a:p>
            <a:pPr eaLnBrk="0" hangingPunct="0">
              <a:lnSpc>
                <a:spcPct val="1100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1100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60420" name="Picture 5" descr="mis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143000"/>
            <a:ext cx="3569029" cy="2619375"/>
          </a:xfrm>
          <a:prstGeom prst="rect">
            <a:avLst/>
          </a:prstGeom>
          <a:noFill/>
          <a:ln w="9525">
            <a:noFill/>
            <a:miter lim="800000"/>
            <a:headEnd/>
            <a:tailEnd/>
          </a:ln>
        </p:spPr>
      </p:pic>
      <p:sp>
        <p:nvSpPr>
          <p:cNvPr id="6" name="Rectangle 5"/>
          <p:cNvSpPr/>
          <p:nvPr/>
        </p:nvSpPr>
        <p:spPr>
          <a:xfrm>
            <a:off x="580911" y="1447800"/>
            <a:ext cx="5391378" cy="579646"/>
          </a:xfrm>
          <a:prstGeom prst="rect">
            <a:avLst/>
          </a:prstGeom>
        </p:spPr>
        <p:txBody>
          <a:bodyPr wrap="square">
            <a:spAutoFit/>
          </a:bodyPr>
          <a:lstStyle/>
          <a:p>
            <a:pPr marL="282575" indent="-282575" eaLnBrk="0" hangingPunct="0">
              <a:lnSpc>
                <a:spcPts val="3800"/>
              </a:lnSpc>
              <a:spcBef>
                <a:spcPts val="0"/>
              </a:spcBef>
              <a:spcAft>
                <a:spcPts val="0"/>
              </a:spcAft>
              <a:buClr>
                <a:srgbClr val="46A6BD">
                  <a:lumMod val="40000"/>
                  <a:lumOff val="60000"/>
                </a:srgbClr>
              </a:buClr>
              <a:buSzPct val="70000"/>
              <a:tabLst>
                <a:tab pos="282575" algn="l"/>
              </a:tabLst>
            </a:pPr>
            <a:r>
              <a:rPr lang="en-US" sz="2800" b="1" dirty="0" smtClean="0">
                <a:solidFill>
                  <a:srgbClr val="EBFFD2"/>
                </a:solidFill>
                <a:effectLst>
                  <a:outerShdw blurRad="38100" dist="38100" dir="2700000" algn="tl">
                    <a:srgbClr val="000000">
                      <a:alpha val="43137"/>
                    </a:srgbClr>
                  </a:outerShdw>
                </a:effectLst>
                <a:latin typeface="Corbel"/>
              </a:rPr>
              <a:t>misc.html</a:t>
            </a:r>
            <a:endParaRPr lang="en-US" sz="2800" b="1" dirty="0">
              <a:solidFill>
                <a:srgbClr val="CCFF66">
                  <a:lumMod val="40000"/>
                  <a:lumOff val="60000"/>
                </a:srgbClr>
              </a:solidFill>
              <a:effectLst>
                <a:outerShdw blurRad="38100" dist="38100" dir="2700000" algn="tl">
                  <a:srgbClr val="000000">
                    <a:alpha val="43137"/>
                  </a:srgbClr>
                </a:outerShdw>
              </a:effectLst>
              <a:latin typeface="Corbe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70" name="Text Box 6"/>
          <p:cNvSpPr txBox="1">
            <a:spLocks noChangeArrowheads="1"/>
          </p:cNvSpPr>
          <p:nvPr/>
        </p:nvSpPr>
        <p:spPr bwMode="auto">
          <a:xfrm>
            <a:off x="3492500" y="4937125"/>
            <a:ext cx="2016899" cy="1200329"/>
          </a:xfrm>
          <a:prstGeom prst="rect">
            <a:avLst/>
          </a:prstGeom>
          <a:noFill/>
          <a:ln w="38100">
            <a:noFill/>
            <a:miter lim="800000"/>
            <a:headEnd/>
            <a:tailEnd/>
          </a:ln>
        </p:spPr>
        <p:txBody>
          <a:bodyPr wrap="none">
            <a:spAutoFit/>
          </a:bodyPr>
          <a:lstStyle/>
          <a:p>
            <a:pPr marL="457200" indent="-457200" eaLnBrk="1" hangingPunct="1">
              <a:lnSpc>
                <a:spcPct val="100000"/>
              </a:lnSpc>
              <a:buFontTx/>
              <a:buAutoNum type="alphaLcPeriod"/>
            </a:pPr>
            <a:r>
              <a:rPr kumimoji="0" lang="en-US" sz="2400" b="1" dirty="0">
                <a:solidFill>
                  <a:schemeClr val="tx1">
                    <a:lumMod val="60000"/>
                    <a:lumOff val="40000"/>
                  </a:schemeClr>
                </a:solidFill>
                <a:latin typeface="+mn-lt"/>
              </a:rPr>
              <a:t>Apple</a:t>
            </a:r>
          </a:p>
          <a:p>
            <a:pPr marL="457200" indent="-457200" eaLnBrk="1" hangingPunct="1">
              <a:lnSpc>
                <a:spcPct val="100000"/>
              </a:lnSpc>
              <a:buFontTx/>
              <a:buAutoNum type="alphaLcPeriod"/>
            </a:pPr>
            <a:r>
              <a:rPr kumimoji="0" lang="en-US" sz="2400" b="1" dirty="0">
                <a:solidFill>
                  <a:schemeClr val="tx1">
                    <a:lumMod val="60000"/>
                    <a:lumOff val="40000"/>
                  </a:schemeClr>
                </a:solidFill>
                <a:latin typeface="+mn-lt"/>
              </a:rPr>
              <a:t>Orange</a:t>
            </a:r>
          </a:p>
          <a:p>
            <a:pPr marL="457200" indent="-457200" eaLnBrk="1" hangingPunct="1">
              <a:lnSpc>
                <a:spcPct val="100000"/>
              </a:lnSpc>
              <a:buFontTx/>
              <a:buAutoNum type="alphaLcPeriod"/>
            </a:pPr>
            <a:r>
              <a:rPr kumimoji="0" lang="en-US" sz="2400" b="1" dirty="0">
                <a:solidFill>
                  <a:schemeClr val="tx1">
                    <a:lumMod val="60000"/>
                    <a:lumOff val="40000"/>
                  </a:schemeClr>
                </a:solidFill>
                <a:latin typeface="+mn-lt"/>
              </a:rPr>
              <a:t>Grapefruit</a:t>
            </a:r>
          </a:p>
        </p:txBody>
      </p:sp>
      <p:sp>
        <p:nvSpPr>
          <p:cNvPr id="921602" name="Rectangle 2"/>
          <p:cNvSpPr>
            <a:spLocks noGrp="1" noChangeArrowheads="1"/>
          </p:cNvSpPr>
          <p:nvPr>
            <p:ph type="title"/>
          </p:nvPr>
        </p:nvSpPr>
        <p:spPr/>
        <p:txBody>
          <a:bodyPr/>
          <a:lstStyle/>
          <a:p>
            <a:pPr>
              <a:defRPr/>
            </a:pPr>
            <a:r>
              <a:rPr lang="en-US" dirty="0" smtClean="0"/>
              <a:t>Ordered Lists: </a:t>
            </a:r>
            <a:r>
              <a:rPr lang="en-US" noProof="1" smtClean="0"/>
              <a:t>&lt;ol&gt;</a:t>
            </a:r>
            <a:r>
              <a:rPr lang="en-US" dirty="0" smtClean="0"/>
              <a:t> Tag</a:t>
            </a:r>
          </a:p>
        </p:txBody>
      </p:sp>
      <p:sp>
        <p:nvSpPr>
          <p:cNvPr id="921603" name="Rectangle 3"/>
          <p:cNvSpPr>
            <a:spLocks noGrp="1" noChangeArrowheads="1"/>
          </p:cNvSpPr>
          <p:nvPr>
            <p:ph idx="1"/>
          </p:nvPr>
        </p:nvSpPr>
        <p:spPr>
          <a:xfrm>
            <a:off x="228600" y="914400"/>
            <a:ext cx="8686800" cy="5715000"/>
          </a:xfrm>
        </p:spPr>
        <p:txBody>
          <a:bodyPr/>
          <a:lstStyle/>
          <a:p>
            <a:pPr>
              <a:defRPr/>
            </a:pPr>
            <a:r>
              <a:rPr lang="en-US" sz="3000" dirty="0" smtClean="0"/>
              <a:t>Create an </a:t>
            </a:r>
            <a:r>
              <a:rPr lang="en-US" sz="3000" dirty="0" smtClean="0">
                <a:solidFill>
                  <a:schemeClr val="accent5">
                    <a:lumMod val="20000"/>
                    <a:lumOff val="80000"/>
                  </a:schemeClr>
                </a:solidFill>
                <a:effectLst>
                  <a:outerShdw blurRad="38100" dist="38100" dir="2700000" algn="tl">
                    <a:srgbClr val="000000"/>
                  </a:outerShdw>
                </a:effectLst>
              </a:rPr>
              <a:t>O</a:t>
            </a:r>
            <a:r>
              <a:rPr lang="en-US" sz="3000" dirty="0" smtClean="0"/>
              <a:t>rdered </a:t>
            </a:r>
            <a:r>
              <a:rPr lang="en-US" sz="3000" dirty="0" smtClean="0">
                <a:solidFill>
                  <a:schemeClr val="accent5">
                    <a:lumMod val="20000"/>
                    <a:lumOff val="80000"/>
                  </a:schemeClr>
                </a:solidFill>
                <a:effectLst>
                  <a:outerShdw blurRad="38100" dist="38100" dir="2700000" algn="tl">
                    <a:srgbClr val="000000"/>
                  </a:outerShdw>
                </a:effectLst>
              </a:rPr>
              <a:t>L</a:t>
            </a:r>
            <a:r>
              <a:rPr lang="en-US" sz="3000" dirty="0" smtClean="0"/>
              <a:t>ist using </a:t>
            </a:r>
            <a:r>
              <a:rPr lang="en-US" sz="3000" noProof="1" smtClean="0">
                <a:solidFill>
                  <a:schemeClr val="accent5">
                    <a:lumMod val="20000"/>
                    <a:lumOff val="80000"/>
                  </a:schemeClr>
                </a:solidFill>
                <a:latin typeface="Consolas" pitchFamily="49" charset="0"/>
                <a:cs typeface="Consolas" pitchFamily="49" charset="0"/>
              </a:rPr>
              <a:t>&lt;ol&gt;&lt;/ol&gt;</a:t>
            </a:r>
            <a:r>
              <a:rPr lang="en-US" sz="3000" dirty="0" smtClean="0"/>
              <a:t>:</a:t>
            </a:r>
            <a:endParaRPr lang="en-US" sz="3000" noProof="1" smtClean="0">
              <a:solidFill>
                <a:schemeClr val="accent5">
                  <a:lumMod val="20000"/>
                  <a:lumOff val="80000"/>
                </a:schemeClr>
              </a:solidFill>
              <a:latin typeface="Consolas" pitchFamily="49" charset="0"/>
              <a:cs typeface="Consolas" pitchFamily="49" charset="0"/>
            </a:endParaRPr>
          </a:p>
          <a:p>
            <a:pPr>
              <a:defRPr/>
            </a:pPr>
            <a:endParaRPr lang="en-US" sz="3000" noProof="1" smtClean="0">
              <a:latin typeface="Courier New" pitchFamily="49" charset="0"/>
            </a:endParaRPr>
          </a:p>
          <a:p>
            <a:pPr>
              <a:defRPr/>
            </a:pPr>
            <a:endParaRPr lang="en-US" sz="3000" dirty="0" smtClean="0">
              <a:latin typeface="Courier New" pitchFamily="49" charset="0"/>
            </a:endParaRPr>
          </a:p>
          <a:p>
            <a:pPr>
              <a:defRPr/>
            </a:pPr>
            <a:endParaRPr lang="en-US" sz="3000" b="0" dirty="0" smtClean="0">
              <a:solidFill>
                <a:srgbClr val="426790"/>
              </a:solidFill>
              <a:effectLst>
                <a:outerShdw blurRad="38100" dist="38100" dir="2700000" algn="tl">
                  <a:srgbClr val="000000"/>
                </a:outerShdw>
              </a:effectLst>
              <a:latin typeface="Courier New" pitchFamily="49" charset="0"/>
            </a:endParaRPr>
          </a:p>
          <a:p>
            <a:pPr>
              <a:defRPr/>
            </a:pPr>
            <a:r>
              <a:rPr lang="en-US" sz="3000" dirty="0" smtClean="0"/>
              <a:t>Attribute values for </a:t>
            </a:r>
            <a:r>
              <a:rPr lang="en-US" sz="3000" dirty="0" smtClean="0">
                <a:solidFill>
                  <a:schemeClr val="accent5">
                    <a:lumMod val="20000"/>
                    <a:lumOff val="80000"/>
                  </a:schemeClr>
                </a:solidFill>
                <a:latin typeface="Consolas" pitchFamily="49" charset="0"/>
                <a:cs typeface="Consolas" pitchFamily="49" charset="0"/>
              </a:rPr>
              <a:t>type</a:t>
            </a:r>
            <a:r>
              <a:rPr lang="en-US" sz="3000" dirty="0" smtClean="0"/>
              <a:t> are </a:t>
            </a:r>
            <a:r>
              <a:rPr lang="en-US" sz="3000" noProof="1" smtClean="0">
                <a:solidFill>
                  <a:schemeClr val="accent5">
                    <a:lumMod val="20000"/>
                    <a:lumOff val="80000"/>
                  </a:schemeClr>
                </a:solidFill>
                <a:latin typeface="Consolas" pitchFamily="49" charset="0"/>
                <a:cs typeface="Consolas" pitchFamily="49" charset="0"/>
              </a:rPr>
              <a:t>1</a:t>
            </a:r>
            <a:r>
              <a:rPr lang="en-US" sz="3000" dirty="0" smtClean="0"/>
              <a:t>, </a:t>
            </a:r>
            <a:r>
              <a:rPr lang="en-US" sz="3000" noProof="1" smtClean="0">
                <a:solidFill>
                  <a:schemeClr val="accent5">
                    <a:lumMod val="20000"/>
                    <a:lumOff val="80000"/>
                  </a:schemeClr>
                </a:solidFill>
                <a:latin typeface="Consolas" pitchFamily="49" charset="0"/>
                <a:cs typeface="Consolas" pitchFamily="49" charset="0"/>
              </a:rPr>
              <a:t>A</a:t>
            </a:r>
            <a:r>
              <a:rPr lang="en-US" sz="3000" dirty="0" smtClean="0"/>
              <a:t>, </a:t>
            </a:r>
            <a:r>
              <a:rPr lang="en-US" sz="3000" noProof="1" smtClean="0">
                <a:solidFill>
                  <a:schemeClr val="accent5">
                    <a:lumMod val="20000"/>
                    <a:lumOff val="80000"/>
                  </a:schemeClr>
                </a:solidFill>
                <a:latin typeface="Consolas" pitchFamily="49" charset="0"/>
                <a:cs typeface="Consolas" pitchFamily="49" charset="0"/>
              </a:rPr>
              <a:t>a</a:t>
            </a:r>
            <a:r>
              <a:rPr lang="en-US" sz="3000" dirty="0" smtClean="0"/>
              <a:t>, </a:t>
            </a:r>
            <a:r>
              <a:rPr lang="en-US" sz="3000" noProof="1" smtClean="0">
                <a:solidFill>
                  <a:schemeClr val="accent5">
                    <a:lumMod val="20000"/>
                    <a:lumOff val="80000"/>
                  </a:schemeClr>
                </a:solidFill>
                <a:latin typeface="Consolas" pitchFamily="49" charset="0"/>
                <a:cs typeface="Consolas" pitchFamily="49" charset="0"/>
              </a:rPr>
              <a:t>I</a:t>
            </a:r>
            <a:r>
              <a:rPr lang="en-US" sz="3000" dirty="0" smtClean="0"/>
              <a:t>, or </a:t>
            </a:r>
            <a:r>
              <a:rPr lang="en-US" sz="3000" noProof="1" smtClean="0">
                <a:solidFill>
                  <a:schemeClr val="accent5">
                    <a:lumMod val="20000"/>
                    <a:lumOff val="80000"/>
                  </a:schemeClr>
                </a:solidFill>
                <a:latin typeface="Consolas" pitchFamily="49" charset="0"/>
                <a:cs typeface="Consolas" pitchFamily="49" charset="0"/>
              </a:rPr>
              <a:t>i</a:t>
            </a:r>
          </a:p>
        </p:txBody>
      </p:sp>
      <p:sp>
        <p:nvSpPr>
          <p:cNvPr id="20" name="Slide Number Placeholder 3"/>
          <p:cNvSpPr>
            <a:spLocks noGrp="1"/>
          </p:cNvSpPr>
          <p:nvPr>
            <p:ph type="sldNum" sz="quarter" idx="10"/>
          </p:nvPr>
        </p:nvSpPr>
        <p:spPr/>
        <p:txBody>
          <a:bodyPr/>
          <a:lstStyle/>
          <a:p>
            <a:pPr>
              <a:defRPr/>
            </a:pPr>
            <a:fld id="{58452FF4-89E3-4D1B-9927-2DBDC00E58D7}" type="slidenum">
              <a:rPr lang="en-US" smtClean="0"/>
              <a:pPr>
                <a:defRPr/>
              </a:pPr>
              <a:t>39</a:t>
            </a:fld>
            <a:endParaRPr lang="en-US" dirty="0"/>
          </a:p>
        </p:txBody>
      </p:sp>
      <p:sp>
        <p:nvSpPr>
          <p:cNvPr id="62468" name="Text Box 4"/>
          <p:cNvSpPr txBox="1">
            <a:spLocks noChangeArrowheads="1"/>
          </p:cNvSpPr>
          <p:nvPr/>
        </p:nvSpPr>
        <p:spPr bwMode="auto">
          <a:xfrm>
            <a:off x="457200" y="4041775"/>
            <a:ext cx="2016899" cy="1200329"/>
          </a:xfrm>
          <a:prstGeom prst="rect">
            <a:avLst/>
          </a:prstGeom>
          <a:noFill/>
          <a:ln w="28575">
            <a:noFill/>
            <a:miter lim="800000"/>
            <a:headEnd/>
            <a:tailEnd/>
          </a:ln>
        </p:spPr>
        <p:txBody>
          <a:bodyPr wrap="none">
            <a:spAutoFit/>
          </a:bodyPr>
          <a:lstStyle/>
          <a:p>
            <a:pPr marL="457200" indent="-457200" eaLnBrk="1" hangingPunct="1">
              <a:lnSpc>
                <a:spcPct val="100000"/>
              </a:lnSpc>
              <a:buFontTx/>
              <a:buAutoNum type="arabicPeriod"/>
            </a:pPr>
            <a:r>
              <a:rPr kumimoji="0" lang="en-US" sz="2400" b="1" dirty="0">
                <a:solidFill>
                  <a:schemeClr val="tx1">
                    <a:lumMod val="60000"/>
                    <a:lumOff val="40000"/>
                  </a:schemeClr>
                </a:solidFill>
                <a:latin typeface="+mn-lt"/>
              </a:rPr>
              <a:t>Apple</a:t>
            </a:r>
          </a:p>
          <a:p>
            <a:pPr marL="457200" indent="-457200" eaLnBrk="1" hangingPunct="1">
              <a:lnSpc>
                <a:spcPct val="100000"/>
              </a:lnSpc>
              <a:buFontTx/>
              <a:buAutoNum type="arabicPeriod"/>
            </a:pPr>
            <a:r>
              <a:rPr kumimoji="0" lang="en-US" sz="2400" b="1" dirty="0">
                <a:solidFill>
                  <a:schemeClr val="tx1">
                    <a:lumMod val="60000"/>
                    <a:lumOff val="40000"/>
                  </a:schemeClr>
                </a:solidFill>
                <a:latin typeface="+mn-lt"/>
              </a:rPr>
              <a:t>Orange</a:t>
            </a:r>
          </a:p>
          <a:p>
            <a:pPr marL="457200" indent="-457200" eaLnBrk="1" hangingPunct="1">
              <a:lnSpc>
                <a:spcPct val="100000"/>
              </a:lnSpc>
              <a:buFontTx/>
              <a:buAutoNum type="arabicPeriod"/>
            </a:pPr>
            <a:r>
              <a:rPr kumimoji="0" lang="en-US" sz="2400" b="1" dirty="0">
                <a:solidFill>
                  <a:schemeClr val="tx1">
                    <a:lumMod val="60000"/>
                    <a:lumOff val="40000"/>
                  </a:schemeClr>
                </a:solidFill>
                <a:latin typeface="+mn-lt"/>
              </a:rPr>
              <a:t>Grapefruit</a:t>
            </a:r>
          </a:p>
        </p:txBody>
      </p:sp>
      <p:sp>
        <p:nvSpPr>
          <p:cNvPr id="62469" name="Text Box 5"/>
          <p:cNvSpPr txBox="1">
            <a:spLocks noChangeArrowheads="1"/>
          </p:cNvSpPr>
          <p:nvPr/>
        </p:nvSpPr>
        <p:spPr bwMode="auto">
          <a:xfrm>
            <a:off x="1479550" y="5370513"/>
            <a:ext cx="2016899" cy="1200329"/>
          </a:xfrm>
          <a:prstGeom prst="rect">
            <a:avLst/>
          </a:prstGeom>
          <a:noFill/>
          <a:ln w="28575">
            <a:noFill/>
            <a:miter lim="800000"/>
            <a:headEnd/>
            <a:tailEnd/>
          </a:ln>
        </p:spPr>
        <p:txBody>
          <a:bodyPr wrap="none">
            <a:spAutoFit/>
          </a:bodyPr>
          <a:lstStyle/>
          <a:p>
            <a:pPr marL="457200" indent="-457200" eaLnBrk="1" hangingPunct="1">
              <a:lnSpc>
                <a:spcPct val="100000"/>
              </a:lnSpc>
              <a:buFontTx/>
              <a:buAutoNum type="alphaUcPeriod"/>
            </a:pPr>
            <a:r>
              <a:rPr kumimoji="0" lang="en-US" sz="2400" b="1" dirty="0">
                <a:solidFill>
                  <a:schemeClr val="tx1">
                    <a:lumMod val="60000"/>
                    <a:lumOff val="40000"/>
                  </a:schemeClr>
                </a:solidFill>
                <a:latin typeface="+mn-lt"/>
              </a:rPr>
              <a:t>Apple</a:t>
            </a:r>
          </a:p>
          <a:p>
            <a:pPr marL="457200" indent="-457200" eaLnBrk="1" hangingPunct="1">
              <a:lnSpc>
                <a:spcPct val="100000"/>
              </a:lnSpc>
              <a:buFontTx/>
              <a:buAutoNum type="alphaUcPeriod"/>
            </a:pPr>
            <a:r>
              <a:rPr lang="en-US" sz="2400" b="1" dirty="0">
                <a:solidFill>
                  <a:schemeClr val="tx1">
                    <a:lumMod val="60000"/>
                    <a:lumOff val="40000"/>
                  </a:schemeClr>
                </a:solidFill>
                <a:latin typeface="+mn-lt"/>
              </a:rPr>
              <a:t>Orange</a:t>
            </a:r>
          </a:p>
          <a:p>
            <a:pPr marL="457200" indent="-457200" eaLnBrk="1" hangingPunct="1">
              <a:lnSpc>
                <a:spcPct val="100000"/>
              </a:lnSpc>
              <a:buFontTx/>
              <a:buAutoNum type="alphaUcPeriod"/>
            </a:pPr>
            <a:r>
              <a:rPr kumimoji="0" lang="en-US" sz="2400" b="1" dirty="0">
                <a:solidFill>
                  <a:schemeClr val="tx1">
                    <a:lumMod val="60000"/>
                    <a:lumOff val="40000"/>
                  </a:schemeClr>
                </a:solidFill>
                <a:latin typeface="+mn-lt"/>
              </a:rPr>
              <a:t>Grapefruit</a:t>
            </a:r>
          </a:p>
        </p:txBody>
      </p:sp>
      <p:sp>
        <p:nvSpPr>
          <p:cNvPr id="62471" name="Text Box 7"/>
          <p:cNvSpPr txBox="1">
            <a:spLocks noChangeArrowheads="1"/>
          </p:cNvSpPr>
          <p:nvPr/>
        </p:nvSpPr>
        <p:spPr bwMode="auto">
          <a:xfrm>
            <a:off x="5601613" y="5297488"/>
            <a:ext cx="2170787" cy="1200329"/>
          </a:xfrm>
          <a:prstGeom prst="rect">
            <a:avLst/>
          </a:prstGeom>
          <a:noFill/>
          <a:ln w="28575">
            <a:noFill/>
            <a:miter lim="800000"/>
            <a:headEnd/>
            <a:tailEnd/>
          </a:ln>
        </p:spPr>
        <p:txBody>
          <a:bodyPr wrap="none">
            <a:spAutoFit/>
          </a:bodyPr>
          <a:lstStyle/>
          <a:p>
            <a:pPr marL="609600" indent="-609600" eaLnBrk="1" hangingPunct="1">
              <a:lnSpc>
                <a:spcPct val="100000"/>
              </a:lnSpc>
              <a:buFontTx/>
              <a:buAutoNum type="romanUcPeriod"/>
            </a:pPr>
            <a:r>
              <a:rPr kumimoji="0" lang="en-US" sz="2400" b="1" dirty="0">
                <a:solidFill>
                  <a:schemeClr val="tx1">
                    <a:lumMod val="60000"/>
                    <a:lumOff val="40000"/>
                  </a:schemeClr>
                </a:solidFill>
                <a:latin typeface="+mn-lt"/>
              </a:rPr>
              <a:t>Apple</a:t>
            </a:r>
          </a:p>
          <a:p>
            <a:pPr marL="609600" indent="-609600" eaLnBrk="1" hangingPunct="1">
              <a:lnSpc>
                <a:spcPct val="100000"/>
              </a:lnSpc>
              <a:buFontTx/>
              <a:buAutoNum type="romanUcPeriod"/>
            </a:pPr>
            <a:r>
              <a:rPr kumimoji="0" lang="en-US" sz="2400" b="1" dirty="0">
                <a:solidFill>
                  <a:schemeClr val="tx1">
                    <a:lumMod val="60000"/>
                    <a:lumOff val="40000"/>
                  </a:schemeClr>
                </a:solidFill>
                <a:latin typeface="+mn-lt"/>
              </a:rPr>
              <a:t>Orange</a:t>
            </a:r>
          </a:p>
          <a:p>
            <a:pPr marL="609600" indent="-609600" eaLnBrk="1" hangingPunct="1">
              <a:lnSpc>
                <a:spcPct val="100000"/>
              </a:lnSpc>
              <a:buFontTx/>
              <a:buAutoNum type="romanUcPeriod"/>
            </a:pPr>
            <a:r>
              <a:rPr kumimoji="0" lang="en-US" sz="2400" b="1" dirty="0">
                <a:solidFill>
                  <a:schemeClr val="tx1">
                    <a:lumMod val="60000"/>
                    <a:lumOff val="40000"/>
                  </a:schemeClr>
                </a:solidFill>
                <a:latin typeface="+mn-lt"/>
              </a:rPr>
              <a:t>Grapefruit</a:t>
            </a:r>
          </a:p>
        </p:txBody>
      </p:sp>
      <p:sp>
        <p:nvSpPr>
          <p:cNvPr id="62472" name="Text Box 8"/>
          <p:cNvSpPr txBox="1">
            <a:spLocks noChangeArrowheads="1"/>
          </p:cNvSpPr>
          <p:nvPr/>
        </p:nvSpPr>
        <p:spPr bwMode="auto">
          <a:xfrm>
            <a:off x="6885548" y="4114800"/>
            <a:ext cx="2055371" cy="1200329"/>
          </a:xfrm>
          <a:prstGeom prst="rect">
            <a:avLst/>
          </a:prstGeom>
          <a:noFill/>
          <a:ln w="28575">
            <a:noFill/>
            <a:miter lim="800000"/>
            <a:headEnd/>
            <a:tailEnd/>
          </a:ln>
        </p:spPr>
        <p:txBody>
          <a:bodyPr wrap="none">
            <a:spAutoFit/>
          </a:bodyPr>
          <a:lstStyle/>
          <a:p>
            <a:pPr marL="495300" indent="-495300" eaLnBrk="1" hangingPunct="1">
              <a:lnSpc>
                <a:spcPct val="100000"/>
              </a:lnSpc>
              <a:buFontTx/>
              <a:buAutoNum type="romanLcPeriod"/>
            </a:pPr>
            <a:r>
              <a:rPr kumimoji="0" lang="en-US" sz="2400" b="1" dirty="0">
                <a:solidFill>
                  <a:schemeClr val="tx1">
                    <a:lumMod val="60000"/>
                    <a:lumOff val="40000"/>
                  </a:schemeClr>
                </a:solidFill>
                <a:latin typeface="+mn-lt"/>
              </a:rPr>
              <a:t>Apple</a:t>
            </a:r>
          </a:p>
          <a:p>
            <a:pPr marL="495300" indent="-495300" eaLnBrk="1" hangingPunct="1">
              <a:lnSpc>
                <a:spcPct val="100000"/>
              </a:lnSpc>
              <a:buFontTx/>
              <a:buAutoNum type="romanLcPeriod"/>
            </a:pPr>
            <a:r>
              <a:rPr kumimoji="0" lang="en-US" sz="2400" b="1" dirty="0">
                <a:solidFill>
                  <a:schemeClr val="tx1">
                    <a:lumMod val="60000"/>
                    <a:lumOff val="40000"/>
                  </a:schemeClr>
                </a:solidFill>
                <a:latin typeface="+mn-lt"/>
              </a:rPr>
              <a:t>Orange</a:t>
            </a:r>
          </a:p>
          <a:p>
            <a:pPr marL="495300" indent="-495300" eaLnBrk="1" hangingPunct="1">
              <a:lnSpc>
                <a:spcPct val="100000"/>
              </a:lnSpc>
              <a:buFontTx/>
              <a:buAutoNum type="romanLcPeriod"/>
            </a:pPr>
            <a:r>
              <a:rPr kumimoji="0" lang="en-US" sz="2400" b="1" dirty="0">
                <a:solidFill>
                  <a:schemeClr val="tx1">
                    <a:lumMod val="60000"/>
                    <a:lumOff val="40000"/>
                  </a:schemeClr>
                </a:solidFill>
                <a:latin typeface="+mn-lt"/>
              </a:rPr>
              <a:t>Grapefruit</a:t>
            </a:r>
          </a:p>
        </p:txBody>
      </p:sp>
      <p:sp>
        <p:nvSpPr>
          <p:cNvPr id="921609" name="Line 9"/>
          <p:cNvSpPr>
            <a:spLocks noChangeShapeType="1"/>
          </p:cNvSpPr>
          <p:nvPr/>
        </p:nvSpPr>
        <p:spPr bwMode="auto">
          <a:xfrm flipH="1">
            <a:off x="914399" y="3859619"/>
            <a:ext cx="4465673" cy="1020725"/>
          </a:xfrm>
          <a:prstGeom prst="line">
            <a:avLst/>
          </a:prstGeom>
          <a:noFill/>
          <a:ln w="38100">
            <a:solidFill>
              <a:schemeClr val="accent5">
                <a:lumMod val="20000"/>
                <a:lumOff val="80000"/>
              </a:schemeClr>
            </a:solidFill>
            <a:round/>
            <a:headEnd/>
            <a:tailEnd type="stealth" w="lg" len="lg"/>
          </a:ln>
          <a:effectLst/>
        </p:spPr>
        <p:txBody>
          <a:bodyPr wrap="none"/>
          <a:lstStyle/>
          <a:p>
            <a:pPr>
              <a:defRPr/>
            </a:pPr>
            <a:endParaRPr lang="en-US" dirty="0">
              <a:effectLst>
                <a:outerShdw blurRad="38100" dist="38100" dir="2700000" algn="tl">
                  <a:srgbClr val="000000">
                    <a:alpha val="43137"/>
                  </a:srgbClr>
                </a:outerShdw>
              </a:effectLst>
            </a:endParaRPr>
          </a:p>
        </p:txBody>
      </p:sp>
      <p:sp>
        <p:nvSpPr>
          <p:cNvPr id="921610" name="Oval 10"/>
          <p:cNvSpPr>
            <a:spLocks noChangeArrowheads="1"/>
          </p:cNvSpPr>
          <p:nvPr/>
        </p:nvSpPr>
        <p:spPr bwMode="auto">
          <a:xfrm>
            <a:off x="347332" y="4000500"/>
            <a:ext cx="539750" cy="1333500"/>
          </a:xfrm>
          <a:prstGeom prst="ellipse">
            <a:avLst/>
          </a:prstGeom>
          <a:noFill/>
          <a:ln w="38100">
            <a:solidFill>
              <a:schemeClr val="accent5">
                <a:lumMod val="20000"/>
                <a:lumOff val="80000"/>
              </a:schemeClr>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921611" name="Line 11"/>
          <p:cNvSpPr>
            <a:spLocks noChangeShapeType="1"/>
          </p:cNvSpPr>
          <p:nvPr/>
        </p:nvSpPr>
        <p:spPr bwMode="auto">
          <a:xfrm flipH="1">
            <a:off x="1889089" y="3886200"/>
            <a:ext cx="3902109" cy="1519813"/>
          </a:xfrm>
          <a:prstGeom prst="line">
            <a:avLst/>
          </a:prstGeom>
          <a:noFill/>
          <a:ln w="38100">
            <a:solidFill>
              <a:schemeClr val="accent5">
                <a:lumMod val="20000"/>
                <a:lumOff val="80000"/>
              </a:schemeClr>
            </a:solidFill>
            <a:round/>
            <a:headEnd/>
            <a:tailEnd type="stealth" w="lg" len="lg"/>
          </a:ln>
          <a:effectLst/>
        </p:spPr>
        <p:txBody>
          <a:bodyPr wrap="none"/>
          <a:lstStyle/>
          <a:p>
            <a:pPr>
              <a:defRPr/>
            </a:pPr>
            <a:endParaRPr lang="en-US" dirty="0">
              <a:effectLst>
                <a:outerShdw blurRad="38100" dist="38100" dir="2700000" algn="tl">
                  <a:srgbClr val="000000">
                    <a:alpha val="43137"/>
                  </a:srgbClr>
                </a:outerShdw>
              </a:effectLst>
            </a:endParaRPr>
          </a:p>
        </p:txBody>
      </p:sp>
      <p:sp>
        <p:nvSpPr>
          <p:cNvPr id="921612" name="Oval 12"/>
          <p:cNvSpPr>
            <a:spLocks noChangeArrowheads="1"/>
          </p:cNvSpPr>
          <p:nvPr/>
        </p:nvSpPr>
        <p:spPr bwMode="auto">
          <a:xfrm>
            <a:off x="1408653" y="5294313"/>
            <a:ext cx="560823" cy="1371600"/>
          </a:xfrm>
          <a:prstGeom prst="ellipse">
            <a:avLst/>
          </a:prstGeom>
          <a:noFill/>
          <a:ln w="38100">
            <a:solidFill>
              <a:schemeClr val="accent5">
                <a:lumMod val="20000"/>
                <a:lumOff val="80000"/>
              </a:schemeClr>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921613" name="Line 13"/>
          <p:cNvSpPr>
            <a:spLocks noChangeShapeType="1"/>
          </p:cNvSpPr>
          <p:nvPr/>
        </p:nvSpPr>
        <p:spPr bwMode="auto">
          <a:xfrm flipH="1">
            <a:off x="3868613" y="3859619"/>
            <a:ext cx="2351433" cy="1184654"/>
          </a:xfrm>
          <a:prstGeom prst="line">
            <a:avLst/>
          </a:prstGeom>
          <a:noFill/>
          <a:ln w="38100">
            <a:solidFill>
              <a:schemeClr val="accent5">
                <a:lumMod val="20000"/>
                <a:lumOff val="80000"/>
              </a:schemeClr>
            </a:solidFill>
            <a:round/>
            <a:headEnd/>
            <a:tailEnd type="stealth" w="lg" len="lg"/>
          </a:ln>
          <a:effectLst/>
        </p:spPr>
        <p:txBody>
          <a:bodyPr wrap="none"/>
          <a:lstStyle/>
          <a:p>
            <a:pPr>
              <a:defRPr/>
            </a:pPr>
            <a:endParaRPr lang="en-US" dirty="0">
              <a:effectLst>
                <a:outerShdw blurRad="38100" dist="38100" dir="2700000" algn="tl">
                  <a:srgbClr val="000000">
                    <a:alpha val="43137"/>
                  </a:srgbClr>
                </a:outerShdw>
              </a:effectLst>
            </a:endParaRPr>
          </a:p>
        </p:txBody>
      </p:sp>
      <p:sp>
        <p:nvSpPr>
          <p:cNvPr id="921614" name="Oval 14"/>
          <p:cNvSpPr>
            <a:spLocks noChangeArrowheads="1"/>
          </p:cNvSpPr>
          <p:nvPr/>
        </p:nvSpPr>
        <p:spPr bwMode="auto">
          <a:xfrm>
            <a:off x="3394598" y="4941906"/>
            <a:ext cx="577850" cy="1276350"/>
          </a:xfrm>
          <a:prstGeom prst="ellipse">
            <a:avLst/>
          </a:prstGeom>
          <a:noFill/>
          <a:ln w="38100">
            <a:solidFill>
              <a:schemeClr val="accent5">
                <a:lumMod val="20000"/>
                <a:lumOff val="80000"/>
              </a:schemeClr>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921615" name="Line 15"/>
          <p:cNvSpPr>
            <a:spLocks noChangeShapeType="1"/>
          </p:cNvSpPr>
          <p:nvPr/>
        </p:nvSpPr>
        <p:spPr bwMode="auto">
          <a:xfrm flipH="1">
            <a:off x="5908431" y="3886200"/>
            <a:ext cx="797168" cy="1348991"/>
          </a:xfrm>
          <a:prstGeom prst="line">
            <a:avLst/>
          </a:prstGeom>
          <a:noFill/>
          <a:ln w="38100">
            <a:solidFill>
              <a:schemeClr val="accent5">
                <a:lumMod val="20000"/>
                <a:lumOff val="80000"/>
              </a:schemeClr>
            </a:solidFill>
            <a:round/>
            <a:headEnd/>
            <a:tailEnd type="stealth" w="lg" len="lg"/>
          </a:ln>
          <a:effectLst/>
        </p:spPr>
        <p:txBody>
          <a:bodyPr wrap="none"/>
          <a:lstStyle/>
          <a:p>
            <a:pPr>
              <a:defRPr/>
            </a:pPr>
            <a:endParaRPr lang="en-US" dirty="0">
              <a:effectLst>
                <a:outerShdw blurRad="38100" dist="38100" dir="2700000" algn="tl">
                  <a:srgbClr val="000000">
                    <a:alpha val="43137"/>
                  </a:srgbClr>
                </a:outerShdw>
              </a:effectLst>
            </a:endParaRPr>
          </a:p>
        </p:txBody>
      </p:sp>
      <p:sp>
        <p:nvSpPr>
          <p:cNvPr id="921616" name="Oval 16"/>
          <p:cNvSpPr>
            <a:spLocks noChangeArrowheads="1"/>
          </p:cNvSpPr>
          <p:nvPr/>
        </p:nvSpPr>
        <p:spPr bwMode="auto">
          <a:xfrm>
            <a:off x="5506496" y="5221288"/>
            <a:ext cx="639763" cy="1371600"/>
          </a:xfrm>
          <a:prstGeom prst="ellipse">
            <a:avLst/>
          </a:prstGeom>
          <a:noFill/>
          <a:ln w="38100">
            <a:solidFill>
              <a:schemeClr val="accent5">
                <a:lumMod val="20000"/>
                <a:lumOff val="80000"/>
              </a:schemeClr>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921617" name="Line 17"/>
          <p:cNvSpPr>
            <a:spLocks noChangeShapeType="1"/>
          </p:cNvSpPr>
          <p:nvPr/>
        </p:nvSpPr>
        <p:spPr bwMode="auto">
          <a:xfrm flipH="1">
            <a:off x="7219507" y="3912781"/>
            <a:ext cx="244548" cy="223284"/>
          </a:xfrm>
          <a:prstGeom prst="line">
            <a:avLst/>
          </a:prstGeom>
          <a:noFill/>
          <a:ln w="38100">
            <a:solidFill>
              <a:schemeClr val="accent5">
                <a:lumMod val="20000"/>
                <a:lumOff val="80000"/>
              </a:schemeClr>
            </a:solidFill>
            <a:round/>
            <a:headEnd/>
            <a:tailEnd type="stealth" w="lg" len="lg"/>
          </a:ln>
          <a:effectLst/>
        </p:spPr>
        <p:txBody>
          <a:bodyPr wrap="none"/>
          <a:lstStyle/>
          <a:p>
            <a:pPr>
              <a:defRPr/>
            </a:pPr>
            <a:endParaRPr lang="en-US" dirty="0">
              <a:effectLst>
                <a:outerShdw blurRad="38100" dist="38100" dir="2700000" algn="tl">
                  <a:srgbClr val="000000">
                    <a:alpha val="43137"/>
                  </a:srgbClr>
                </a:outerShdw>
              </a:effectLst>
            </a:endParaRPr>
          </a:p>
        </p:txBody>
      </p:sp>
      <p:sp>
        <p:nvSpPr>
          <p:cNvPr id="921618" name="Oval 18"/>
          <p:cNvSpPr>
            <a:spLocks noChangeArrowheads="1"/>
          </p:cNvSpPr>
          <p:nvPr/>
        </p:nvSpPr>
        <p:spPr bwMode="auto">
          <a:xfrm>
            <a:off x="6781800" y="4122738"/>
            <a:ext cx="612776" cy="1260474"/>
          </a:xfrm>
          <a:prstGeom prst="ellipse">
            <a:avLst/>
          </a:prstGeom>
          <a:noFill/>
          <a:ln w="38100">
            <a:solidFill>
              <a:schemeClr val="accent5">
                <a:lumMod val="20000"/>
                <a:lumOff val="80000"/>
              </a:schemeClr>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921620" name="Rectangle 20"/>
          <p:cNvSpPr>
            <a:spLocks noChangeArrowheads="1"/>
          </p:cNvSpPr>
          <p:nvPr/>
        </p:nvSpPr>
        <p:spPr bwMode="auto">
          <a:xfrm>
            <a:off x="538163" y="1586354"/>
            <a:ext cx="8066087" cy="17664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&lt;ol type="1"&gt;</a:t>
            </a:r>
          </a:p>
          <a:p>
            <a:pPr eaLnBrk="0" hangingPunct="0">
              <a:lnSpc>
                <a:spcPct val="110000"/>
              </a:lnSpc>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&lt;li&gt;Apple&lt;/li&gt;</a:t>
            </a:r>
          </a:p>
          <a:p>
            <a:pPr eaLnBrk="0" hangingPunct="0">
              <a:lnSpc>
                <a:spcPct val="110000"/>
              </a:lnSpc>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&lt;li&gt;Orange&lt;/li&gt;</a:t>
            </a:r>
          </a:p>
          <a:p>
            <a:pPr eaLnBrk="0" hangingPunct="0">
              <a:lnSpc>
                <a:spcPct val="110000"/>
              </a:lnSpc>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&lt;li&gt;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Grapefruit</a:t>
            </a: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&lt;/li&gt;</a:t>
            </a:r>
          </a:p>
          <a:p>
            <a:pPr eaLnBrk="0" hangingPunct="0">
              <a:lnSpc>
                <a:spcPct val="110000"/>
              </a:lnSpc>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&lt;/ol&gt;</a:t>
            </a:r>
            <a:endParaRPr lang="it-IT"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p:txBody>
          <a:bodyPr/>
          <a:lstStyle/>
          <a:p>
            <a:pPr>
              <a:defRPr/>
            </a:pPr>
            <a:r>
              <a:rPr lang="en-US" dirty="0" smtClean="0"/>
              <a:t>How the Web Works?</a:t>
            </a:r>
          </a:p>
        </p:txBody>
      </p:sp>
      <p:sp>
        <p:nvSpPr>
          <p:cNvPr id="874499" name="Rectangle 3"/>
          <p:cNvSpPr>
            <a:spLocks noGrp="1" noChangeArrowheads="1"/>
          </p:cNvSpPr>
          <p:nvPr>
            <p:ph idx="1"/>
          </p:nvPr>
        </p:nvSpPr>
        <p:spPr>
          <a:xfrm>
            <a:off x="323850" y="1066800"/>
            <a:ext cx="8496300" cy="1371600"/>
          </a:xfrm>
        </p:spPr>
        <p:txBody>
          <a:bodyPr/>
          <a:lstStyle/>
          <a:p>
            <a:pPr>
              <a:lnSpc>
                <a:spcPct val="100000"/>
              </a:lnSpc>
              <a:defRPr/>
            </a:pPr>
            <a:r>
              <a:rPr lang="en-US" dirty="0" smtClean="0"/>
              <a:t>WWW use classical client / server architecture</a:t>
            </a:r>
          </a:p>
          <a:p>
            <a:pPr lvl="1">
              <a:lnSpc>
                <a:spcPct val="100000"/>
              </a:lnSpc>
              <a:defRPr/>
            </a:pPr>
            <a:r>
              <a:rPr lang="en-US" dirty="0" smtClean="0"/>
              <a:t>HTTP is text-based </a:t>
            </a:r>
            <a:r>
              <a:rPr lang="en-US" dirty="0"/>
              <a:t>request-response </a:t>
            </a:r>
            <a:r>
              <a:rPr lang="en-US" dirty="0" smtClean="0"/>
              <a:t>protocol</a:t>
            </a:r>
          </a:p>
        </p:txBody>
      </p:sp>
      <p:sp>
        <p:nvSpPr>
          <p:cNvPr id="17" name="Slide Number Placeholder 3"/>
          <p:cNvSpPr>
            <a:spLocks noGrp="1"/>
          </p:cNvSpPr>
          <p:nvPr>
            <p:ph type="sldNum" sz="quarter" idx="10"/>
          </p:nvPr>
        </p:nvSpPr>
        <p:spPr/>
        <p:txBody>
          <a:bodyPr/>
          <a:lstStyle/>
          <a:p>
            <a:pPr>
              <a:defRPr/>
            </a:pPr>
            <a:fld id="{58452FF4-89E3-4D1B-9927-2DBDC00E58D7}" type="slidenum">
              <a:rPr lang="en-US" smtClean="0">
                <a:effectLst>
                  <a:outerShdw blurRad="38100" dist="38100" dir="2700000" algn="tl">
                    <a:srgbClr val="000000">
                      <a:alpha val="43137"/>
                    </a:srgbClr>
                  </a:outerShdw>
                </a:effectLst>
              </a:rPr>
              <a:pPr>
                <a:defRPr/>
              </a:pPr>
              <a:t>4</a:t>
            </a:fld>
            <a:endParaRPr lang="en-US" dirty="0">
              <a:effectLst>
                <a:outerShdw blurRad="38100" dist="38100" dir="2700000" algn="tl">
                  <a:srgbClr val="000000">
                    <a:alpha val="43137"/>
                  </a:srgbClr>
                </a:outerShdw>
              </a:effectLst>
            </a:endParaRPr>
          </a:p>
        </p:txBody>
      </p:sp>
      <p:grpSp>
        <p:nvGrpSpPr>
          <p:cNvPr id="2" name="Group 28"/>
          <p:cNvGrpSpPr>
            <a:grpSpLocks/>
          </p:cNvGrpSpPr>
          <p:nvPr/>
        </p:nvGrpSpPr>
        <p:grpSpPr bwMode="auto">
          <a:xfrm>
            <a:off x="2971800" y="3174562"/>
            <a:ext cx="3352800" cy="676629"/>
            <a:chOff x="1776" y="1680"/>
            <a:chExt cx="1728" cy="352"/>
          </a:xfrm>
          <a:solidFill>
            <a:schemeClr val="accent5">
              <a:lumMod val="60000"/>
              <a:lumOff val="40000"/>
              <a:alpha val="30000"/>
            </a:schemeClr>
          </a:solidFill>
        </p:grpSpPr>
        <p:sp>
          <p:nvSpPr>
            <p:cNvPr id="874525" name="AutoShape 29"/>
            <p:cNvSpPr>
              <a:spLocks noChangeArrowheads="1"/>
            </p:cNvSpPr>
            <p:nvPr/>
          </p:nvSpPr>
          <p:spPr bwMode="auto">
            <a:xfrm>
              <a:off x="1776" y="1680"/>
              <a:ext cx="1728" cy="35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p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874526" name="Text Box 30"/>
            <p:cNvSpPr txBox="1">
              <a:spLocks noChangeArrowheads="1"/>
            </p:cNvSpPr>
            <p:nvPr/>
          </p:nvSpPr>
          <p:spPr bwMode="auto">
            <a:xfrm>
              <a:off x="2044" y="1751"/>
              <a:ext cx="1008" cy="208"/>
            </a:xfrm>
            <a:prstGeom prst="rect">
              <a:avLst/>
            </a:prstGeom>
            <a:noFill/>
            <a:ln w="12700" cap="sq">
              <a:noFill/>
              <a:miter lim="800000"/>
              <a:headEnd type="none" w="sm" len="sm"/>
              <a:tailEnd type="none" w="sm" len="sm"/>
            </a:ln>
            <a:effectLst/>
          </p:spPr>
          <p:txBody>
            <a:bodyPr>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Page request</a:t>
              </a:r>
            </a:p>
          </p:txBody>
        </p:sp>
      </p:grpSp>
      <p:sp>
        <p:nvSpPr>
          <p:cNvPr id="874527" name="Text Box 31"/>
          <p:cNvSpPr txBox="1">
            <a:spLocks noChangeArrowheads="1"/>
          </p:cNvSpPr>
          <p:nvPr/>
        </p:nvSpPr>
        <p:spPr bwMode="auto">
          <a:xfrm>
            <a:off x="304800" y="5279648"/>
            <a:ext cx="2851150" cy="892552"/>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600" b="1" dirty="0">
                <a:solidFill>
                  <a:srgbClr val="EBFFD2"/>
                </a:solidFill>
                <a:effectLst>
                  <a:outerShdw blurRad="38100" dist="38100" dir="2700000" algn="tl">
                    <a:srgbClr val="000000">
                      <a:alpha val="43137"/>
                    </a:srgbClr>
                  </a:outerShdw>
                </a:effectLst>
              </a:rPr>
              <a:t>Client </a:t>
            </a:r>
            <a:r>
              <a:rPr kumimoji="0" lang="en-US" sz="2600" b="1" dirty="0" smtClean="0">
                <a:solidFill>
                  <a:srgbClr val="EBFFD2"/>
                </a:solidFill>
                <a:effectLst>
                  <a:outerShdw blurRad="38100" dist="38100" dir="2700000" algn="tl">
                    <a:srgbClr val="000000">
                      <a:alpha val="43137"/>
                    </a:srgbClr>
                  </a:outerShdw>
                </a:effectLst>
              </a:rPr>
              <a:t>running a </a:t>
            </a:r>
            <a:r>
              <a:rPr kumimoji="0" lang="en-US" sz="2600" b="1" dirty="0">
                <a:solidFill>
                  <a:srgbClr val="EBFFD2"/>
                </a:solidFill>
                <a:effectLst>
                  <a:outerShdw blurRad="38100" dist="38100" dir="2700000" algn="tl">
                    <a:srgbClr val="000000">
                      <a:alpha val="43137"/>
                    </a:srgbClr>
                  </a:outerShdw>
                </a:effectLst>
              </a:rPr>
              <a:t>Web Browser</a:t>
            </a:r>
          </a:p>
        </p:txBody>
      </p:sp>
      <p:sp>
        <p:nvSpPr>
          <p:cNvPr id="874528" name="Text Box 32"/>
          <p:cNvSpPr txBox="1">
            <a:spLocks noChangeArrowheads="1"/>
          </p:cNvSpPr>
          <p:nvPr/>
        </p:nvSpPr>
        <p:spPr bwMode="auto">
          <a:xfrm>
            <a:off x="5838824" y="5108138"/>
            <a:ext cx="3000376" cy="1292662"/>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600" b="1" dirty="0">
                <a:solidFill>
                  <a:srgbClr val="EBFFD2"/>
                </a:solidFill>
                <a:effectLst>
                  <a:outerShdw blurRad="38100" dist="38100" dir="2700000" algn="tl">
                    <a:srgbClr val="000000">
                      <a:alpha val="43137"/>
                    </a:srgbClr>
                  </a:outerShdw>
                </a:effectLst>
              </a:rPr>
              <a:t>Server running Web Server </a:t>
            </a:r>
            <a:r>
              <a:rPr kumimoji="0" lang="en-US" sz="2600" b="1" dirty="0" smtClean="0">
                <a:solidFill>
                  <a:srgbClr val="EBFFD2"/>
                </a:solidFill>
                <a:effectLst>
                  <a:outerShdw blurRad="38100" dist="38100" dir="2700000" algn="tl">
                    <a:srgbClr val="000000">
                      <a:alpha val="43137"/>
                    </a:srgbClr>
                  </a:outerShdw>
                </a:effectLst>
              </a:rPr>
              <a:t>Software   </a:t>
            </a:r>
            <a:r>
              <a:rPr lang="en-US" sz="2600" b="1" dirty="0" smtClean="0">
                <a:solidFill>
                  <a:srgbClr val="EBFFD2"/>
                </a:solidFill>
                <a:effectLst>
                  <a:outerShdw blurRad="38100" dist="38100" dir="2700000" algn="tl">
                    <a:srgbClr val="000000">
                      <a:alpha val="43137"/>
                    </a:srgbClr>
                  </a:outerShdw>
                </a:effectLst>
              </a:rPr>
              <a:t>(IIS, Apache, </a:t>
            </a:r>
            <a:r>
              <a:rPr kumimoji="0" lang="en-US" sz="2600" b="1" dirty="0">
                <a:solidFill>
                  <a:srgbClr val="EBFFD2"/>
                </a:solidFill>
                <a:effectLst>
                  <a:outerShdw blurRad="38100" dist="38100" dir="2700000" algn="tl">
                    <a:srgbClr val="000000">
                      <a:alpha val="43137"/>
                    </a:srgbClr>
                  </a:outerShdw>
                </a:effectLst>
              </a:rPr>
              <a:t>etc.)</a:t>
            </a:r>
          </a:p>
        </p:txBody>
      </p:sp>
      <p:grpSp>
        <p:nvGrpSpPr>
          <p:cNvPr id="4" name="Group 3"/>
          <p:cNvGrpSpPr/>
          <p:nvPr/>
        </p:nvGrpSpPr>
        <p:grpSpPr>
          <a:xfrm>
            <a:off x="2971800" y="4211200"/>
            <a:ext cx="3352800" cy="698748"/>
            <a:chOff x="3200400" y="3962400"/>
            <a:chExt cx="2895600" cy="485775"/>
          </a:xfrm>
        </p:grpSpPr>
        <p:sp>
          <p:nvSpPr>
            <p:cNvPr id="874530" name="AutoShape 34"/>
            <p:cNvSpPr>
              <a:spLocks noChangeArrowheads="1"/>
            </p:cNvSpPr>
            <p:nvPr/>
          </p:nvSpPr>
          <p:spPr bwMode="auto">
            <a:xfrm flipH="1">
              <a:off x="3200400" y="3962400"/>
              <a:ext cx="2895600"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5">
                <a:lumMod val="60000"/>
                <a:lumOff val="40000"/>
                <a:alpha val="30000"/>
              </a:schemeClr>
            </a:solid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874531" name="Text Box 35"/>
            <p:cNvSpPr txBox="1">
              <a:spLocks noChangeArrowheads="1"/>
            </p:cNvSpPr>
            <p:nvPr/>
          </p:nvSpPr>
          <p:spPr bwMode="auto">
            <a:xfrm>
              <a:off x="3810001" y="4071918"/>
              <a:ext cx="1950068" cy="278160"/>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Server </a:t>
              </a:r>
              <a:r>
                <a:rPr kumimoji="0" lang="en-US" sz="2000" b="1" dirty="0" smtClean="0">
                  <a:effectLst>
                    <a:outerShdw blurRad="38100" dist="38100" dir="2700000" algn="tl">
                      <a:srgbClr val="000000">
                        <a:alpha val="43137"/>
                      </a:srgbClr>
                    </a:outerShdw>
                  </a:effectLst>
                </a:rPr>
                <a:t>response</a:t>
              </a:r>
              <a:endParaRPr kumimoji="0" lang="en-US" sz="2000" b="1" dirty="0">
                <a:effectLst>
                  <a:outerShdw blurRad="38100" dist="38100" dir="2700000" algn="tl">
                    <a:srgbClr val="000000">
                      <a:alpha val="43137"/>
                    </a:srgbClr>
                  </a:outerShdw>
                </a:effectLst>
              </a:endParaRPr>
            </a:p>
          </p:txBody>
        </p:sp>
      </p:grpSp>
      <p:sp>
        <p:nvSpPr>
          <p:cNvPr id="874533" name="Text Box 37"/>
          <p:cNvSpPr txBox="1">
            <a:spLocks noChangeArrowheads="1"/>
          </p:cNvSpPr>
          <p:nvPr/>
        </p:nvSpPr>
        <p:spPr bwMode="auto">
          <a:xfrm>
            <a:off x="3875088" y="2819400"/>
            <a:ext cx="1293812" cy="461665"/>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400" b="1" dirty="0">
                <a:solidFill>
                  <a:srgbClr val="EBFFD2"/>
                </a:solidFill>
                <a:effectLst>
                  <a:outerShdw blurRad="38100" dist="38100" dir="2700000" algn="tl">
                    <a:srgbClr val="000000">
                      <a:alpha val="43137"/>
                    </a:srgbClr>
                  </a:outerShdw>
                </a:effectLst>
              </a:rPr>
              <a:t>HTTP</a:t>
            </a:r>
          </a:p>
        </p:txBody>
      </p:sp>
      <p:sp>
        <p:nvSpPr>
          <p:cNvPr id="874534" name="Text Box 38"/>
          <p:cNvSpPr txBox="1">
            <a:spLocks noChangeArrowheads="1"/>
          </p:cNvSpPr>
          <p:nvPr/>
        </p:nvSpPr>
        <p:spPr bwMode="auto">
          <a:xfrm>
            <a:off x="4310062" y="3971488"/>
            <a:ext cx="947738" cy="400110"/>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000" b="1" dirty="0">
                <a:solidFill>
                  <a:srgbClr val="EBFFD2"/>
                </a:solidFill>
                <a:effectLst>
                  <a:outerShdw blurRad="38100" dist="38100" dir="2700000" algn="tl">
                    <a:srgbClr val="000000">
                      <a:alpha val="43137"/>
                    </a:srgbClr>
                  </a:outerShdw>
                </a:effectLst>
              </a:rPr>
              <a:t>HTTP</a:t>
            </a:r>
          </a:p>
        </p:txBody>
      </p:sp>
      <p:grpSp>
        <p:nvGrpSpPr>
          <p:cNvPr id="3" name="Group 2"/>
          <p:cNvGrpSpPr/>
          <p:nvPr/>
        </p:nvGrpSpPr>
        <p:grpSpPr>
          <a:xfrm>
            <a:off x="580803" y="2638165"/>
            <a:ext cx="2438400" cy="2438400"/>
            <a:chOff x="228600" y="224864"/>
            <a:chExt cx="2438400" cy="2438400"/>
          </a:xfrm>
        </p:grpSpPr>
        <p:pic>
          <p:nvPicPr>
            <p:cNvPr id="1026" name="Picture 2" descr="http://askyourpc.com/media/blogs/a/images_2/Computer-256x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8600" y="22486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6" descr="website-window"/>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0975723">
              <a:off x="602640" y="904992"/>
              <a:ext cx="1280241" cy="1065798"/>
            </a:xfrm>
            <a:prstGeom prst="rect">
              <a:avLst/>
            </a:prstGeom>
            <a:noFill/>
            <a:ln w="9525">
              <a:noFill/>
              <a:miter lim="800000"/>
              <a:headEnd/>
              <a:tailEnd/>
            </a:ln>
            <a:scene3d>
              <a:camera prst="perspectiveContrastingRightFacing" fov="300000">
                <a:rot lat="21510460" lon="300467" rev="21477836"/>
              </a:camera>
              <a:lightRig rig="threePt" dir="t"/>
            </a:scene3d>
          </p:spPr>
        </p:pic>
      </p:grpSp>
      <p:pic>
        <p:nvPicPr>
          <p:cNvPr id="1028" name="Picture 4" descr="http://www.iconarchive.com/icons/visualpharm/hardware/256/server-icon.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00800" y="3020134"/>
            <a:ext cx="2011804" cy="20118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3650" name="Rectangle 2"/>
          <p:cNvSpPr>
            <a:spLocks noGrp="1" noChangeArrowheads="1"/>
          </p:cNvSpPr>
          <p:nvPr>
            <p:ph type="title"/>
          </p:nvPr>
        </p:nvSpPr>
        <p:spPr/>
        <p:txBody>
          <a:bodyPr/>
          <a:lstStyle/>
          <a:p>
            <a:pPr>
              <a:defRPr/>
            </a:pPr>
            <a:r>
              <a:rPr lang="en-US" sz="3900" dirty="0" smtClean="0"/>
              <a:t>Unordered Lists: </a:t>
            </a:r>
            <a:r>
              <a:rPr lang="en-US" sz="3900" noProof="1" smtClean="0"/>
              <a:t>&lt;</a:t>
            </a:r>
            <a:r>
              <a:rPr lang="en-US" sz="3900" dirty="0" smtClean="0"/>
              <a:t>u</a:t>
            </a:r>
            <a:r>
              <a:rPr lang="en-US" sz="3900" noProof="1" smtClean="0"/>
              <a:t>l&gt;</a:t>
            </a:r>
            <a:r>
              <a:rPr lang="en-US" sz="3900" dirty="0" smtClean="0"/>
              <a:t> Tag</a:t>
            </a:r>
          </a:p>
        </p:txBody>
      </p:sp>
      <p:sp>
        <p:nvSpPr>
          <p:cNvPr id="923651" name="Rectangle 3"/>
          <p:cNvSpPr>
            <a:spLocks noGrp="1" noChangeArrowheads="1"/>
          </p:cNvSpPr>
          <p:nvPr>
            <p:ph idx="1"/>
          </p:nvPr>
        </p:nvSpPr>
        <p:spPr>
          <a:xfrm>
            <a:off x="228600" y="914400"/>
            <a:ext cx="8686800" cy="5791200"/>
          </a:xfrm>
        </p:spPr>
        <p:txBody>
          <a:bodyPr/>
          <a:lstStyle/>
          <a:p>
            <a:pPr>
              <a:lnSpc>
                <a:spcPts val="3600"/>
              </a:lnSpc>
              <a:defRPr/>
            </a:pPr>
            <a:r>
              <a:rPr lang="en-US" dirty="0" smtClean="0"/>
              <a:t>Create an </a:t>
            </a:r>
            <a:r>
              <a:rPr lang="en-US" dirty="0" smtClean="0">
                <a:solidFill>
                  <a:schemeClr val="accent5">
                    <a:lumMod val="20000"/>
                    <a:lumOff val="80000"/>
                  </a:schemeClr>
                </a:solidFill>
                <a:effectLst>
                  <a:outerShdw blurRad="38100" dist="38100" dir="2700000" algn="tl">
                    <a:srgbClr val="000000"/>
                  </a:outerShdw>
                </a:effectLst>
              </a:rPr>
              <a:t>U</a:t>
            </a:r>
            <a:r>
              <a:rPr lang="en-US" dirty="0" smtClean="0"/>
              <a:t>nordered </a:t>
            </a:r>
            <a:r>
              <a:rPr lang="en-US" dirty="0" smtClean="0">
                <a:solidFill>
                  <a:schemeClr val="accent5">
                    <a:lumMod val="20000"/>
                    <a:lumOff val="80000"/>
                  </a:schemeClr>
                </a:solidFill>
                <a:effectLst>
                  <a:outerShdw blurRad="38100" dist="38100" dir="2700000" algn="tl">
                    <a:srgbClr val="000000"/>
                  </a:outerShdw>
                </a:effectLst>
              </a:rPr>
              <a:t>L</a:t>
            </a:r>
            <a:r>
              <a:rPr lang="en-US" dirty="0" smtClean="0"/>
              <a:t>ist using </a:t>
            </a:r>
            <a:r>
              <a:rPr lang="en-US" noProof="1" smtClean="0">
                <a:solidFill>
                  <a:schemeClr val="accent5">
                    <a:lumMod val="20000"/>
                    <a:lumOff val="80000"/>
                  </a:schemeClr>
                </a:solidFill>
                <a:latin typeface="Consolas" pitchFamily="49" charset="0"/>
                <a:cs typeface="Consolas" pitchFamily="49" charset="0"/>
              </a:rPr>
              <a:t>&lt;ul&gt;&lt;/ul&gt;</a:t>
            </a:r>
            <a:r>
              <a:rPr lang="en-US" dirty="0" smtClean="0"/>
              <a:t>:</a:t>
            </a:r>
            <a:endParaRPr lang="en-US" noProof="1" smtClean="0">
              <a:latin typeface="Courier New" pitchFamily="49" charset="0"/>
            </a:endParaRPr>
          </a:p>
          <a:p>
            <a:pPr>
              <a:lnSpc>
                <a:spcPts val="3600"/>
              </a:lnSpc>
              <a:defRPr/>
            </a:pPr>
            <a:endParaRPr lang="en-US" b="0" noProof="1" smtClean="0">
              <a:solidFill>
                <a:srgbClr val="426790"/>
              </a:solidFill>
              <a:effectLst>
                <a:outerShdw blurRad="38100" dist="38100" dir="2700000" algn="tl">
                  <a:srgbClr val="000000"/>
                </a:outerShdw>
              </a:effectLst>
              <a:latin typeface="Courier New" pitchFamily="49" charset="0"/>
            </a:endParaRPr>
          </a:p>
          <a:p>
            <a:pPr>
              <a:lnSpc>
                <a:spcPts val="3600"/>
              </a:lnSpc>
              <a:defRPr/>
            </a:pPr>
            <a:endParaRPr lang="en-US" b="0" dirty="0" smtClean="0">
              <a:solidFill>
                <a:srgbClr val="426790"/>
              </a:solidFill>
              <a:effectLst>
                <a:outerShdw blurRad="38100" dist="38100" dir="2700000" algn="tl">
                  <a:srgbClr val="000000"/>
                </a:outerShdw>
              </a:effectLst>
              <a:latin typeface="Courier New" pitchFamily="49" charset="0"/>
            </a:endParaRPr>
          </a:p>
          <a:p>
            <a:pPr>
              <a:lnSpc>
                <a:spcPts val="3600"/>
              </a:lnSpc>
              <a:defRPr/>
            </a:pPr>
            <a:endParaRPr lang="en-US" dirty="0" smtClean="0"/>
          </a:p>
          <a:p>
            <a:pPr>
              <a:lnSpc>
                <a:spcPts val="3600"/>
              </a:lnSpc>
              <a:defRPr/>
            </a:pPr>
            <a:r>
              <a:rPr lang="en-US" dirty="0" smtClean="0"/>
              <a:t>Attribute values for </a:t>
            </a:r>
            <a:r>
              <a:rPr lang="en-US" dirty="0" smtClean="0">
                <a:solidFill>
                  <a:schemeClr val="accent5">
                    <a:lumMod val="20000"/>
                    <a:lumOff val="80000"/>
                  </a:schemeClr>
                </a:solidFill>
                <a:latin typeface="Consolas" pitchFamily="49" charset="0"/>
                <a:cs typeface="Consolas" pitchFamily="49" charset="0"/>
              </a:rPr>
              <a:t>type</a:t>
            </a:r>
            <a:r>
              <a:rPr lang="en-US" dirty="0" smtClean="0"/>
              <a:t> are:</a:t>
            </a:r>
          </a:p>
          <a:p>
            <a:pPr lvl="1">
              <a:lnSpc>
                <a:spcPts val="3600"/>
              </a:lnSpc>
              <a:defRPr/>
            </a:pPr>
            <a:r>
              <a:rPr lang="en-US" sz="2800" dirty="0" smtClean="0">
                <a:solidFill>
                  <a:schemeClr val="accent5">
                    <a:lumMod val="20000"/>
                    <a:lumOff val="80000"/>
                  </a:schemeClr>
                </a:solidFill>
                <a:latin typeface="Consolas" pitchFamily="49" charset="0"/>
                <a:cs typeface="Consolas" pitchFamily="49" charset="0"/>
              </a:rPr>
              <a:t>disc</a:t>
            </a:r>
            <a:r>
              <a:rPr lang="en-US" sz="2800" dirty="0" smtClean="0"/>
              <a:t>, </a:t>
            </a:r>
            <a:r>
              <a:rPr lang="en-US" sz="2800" dirty="0" smtClean="0">
                <a:solidFill>
                  <a:schemeClr val="accent5">
                    <a:lumMod val="20000"/>
                    <a:lumOff val="80000"/>
                  </a:schemeClr>
                </a:solidFill>
                <a:latin typeface="Consolas" pitchFamily="49" charset="0"/>
                <a:cs typeface="Consolas" pitchFamily="49" charset="0"/>
              </a:rPr>
              <a:t>circle</a:t>
            </a:r>
            <a:r>
              <a:rPr lang="en-US" sz="2800" dirty="0" smtClean="0"/>
              <a:t> or </a:t>
            </a:r>
            <a:r>
              <a:rPr lang="en-US" sz="2800" dirty="0" smtClean="0">
                <a:solidFill>
                  <a:schemeClr val="accent5">
                    <a:lumMod val="20000"/>
                    <a:lumOff val="80000"/>
                  </a:schemeClr>
                </a:solidFill>
                <a:latin typeface="Consolas" pitchFamily="49" charset="0"/>
                <a:cs typeface="Consolas" pitchFamily="49" charset="0"/>
              </a:rPr>
              <a:t>square</a:t>
            </a:r>
          </a:p>
        </p:txBody>
      </p:sp>
      <p:sp>
        <p:nvSpPr>
          <p:cNvPr id="14"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923652" name="Line 4"/>
          <p:cNvSpPr>
            <a:spLocks noChangeShapeType="1"/>
          </p:cNvSpPr>
          <p:nvPr/>
        </p:nvSpPr>
        <p:spPr bwMode="auto">
          <a:xfrm flipH="1">
            <a:off x="782096" y="4419600"/>
            <a:ext cx="381000" cy="457200"/>
          </a:xfrm>
          <a:prstGeom prst="line">
            <a:avLst/>
          </a:prstGeom>
          <a:noFill/>
          <a:ln w="38100">
            <a:solidFill>
              <a:schemeClr val="accent5">
                <a:lumMod val="20000"/>
                <a:lumOff val="80000"/>
              </a:schemeClr>
            </a:solidFill>
            <a:round/>
            <a:headEnd type="none" w="lg" len="sm"/>
            <a:tailEnd type="stealth" w="lg" len="lg"/>
          </a:ln>
          <a:effectLst/>
        </p:spPr>
        <p:txBody>
          <a:bodyPr wrap="none"/>
          <a:lstStyle/>
          <a:p>
            <a:pPr>
              <a:defRPr/>
            </a:pPr>
            <a:endParaRPr lang="en-US" dirty="0">
              <a:effectLst>
                <a:outerShdw blurRad="38100" dist="38100" dir="2700000" algn="tl">
                  <a:srgbClr val="000000">
                    <a:alpha val="43137"/>
                  </a:srgbClr>
                </a:outerShdw>
              </a:effectLst>
            </a:endParaRPr>
          </a:p>
        </p:txBody>
      </p:sp>
      <p:sp>
        <p:nvSpPr>
          <p:cNvPr id="923653" name="Line 5"/>
          <p:cNvSpPr>
            <a:spLocks noChangeShapeType="1"/>
          </p:cNvSpPr>
          <p:nvPr/>
        </p:nvSpPr>
        <p:spPr bwMode="auto">
          <a:xfrm>
            <a:off x="4571207" y="4419600"/>
            <a:ext cx="1657097" cy="619648"/>
          </a:xfrm>
          <a:prstGeom prst="line">
            <a:avLst/>
          </a:prstGeom>
          <a:noFill/>
          <a:ln w="38100">
            <a:solidFill>
              <a:schemeClr val="accent5">
                <a:lumMod val="20000"/>
                <a:lumOff val="80000"/>
              </a:schemeClr>
            </a:solidFill>
            <a:round/>
            <a:headEnd type="none" w="lg" len="sm"/>
            <a:tailEnd type="stealth" w="lg" len="lg"/>
          </a:ln>
          <a:effectLst/>
        </p:spPr>
        <p:txBody>
          <a:bodyPr wrap="none"/>
          <a:lstStyle/>
          <a:p>
            <a:pPr>
              <a:defRPr/>
            </a:pPr>
            <a:endParaRPr lang="en-US" dirty="0">
              <a:effectLst>
                <a:outerShdw blurRad="38100" dist="38100" dir="2700000" algn="tl">
                  <a:srgbClr val="000000">
                    <a:alpha val="43137"/>
                  </a:srgbClr>
                </a:outerShdw>
              </a:effectLst>
            </a:endParaRPr>
          </a:p>
        </p:txBody>
      </p:sp>
      <p:sp>
        <p:nvSpPr>
          <p:cNvPr id="923654" name="Line 6"/>
          <p:cNvSpPr>
            <a:spLocks noChangeShapeType="1"/>
          </p:cNvSpPr>
          <p:nvPr/>
        </p:nvSpPr>
        <p:spPr bwMode="auto">
          <a:xfrm>
            <a:off x="2667000" y="4419600"/>
            <a:ext cx="818104" cy="685800"/>
          </a:xfrm>
          <a:prstGeom prst="line">
            <a:avLst/>
          </a:prstGeom>
          <a:noFill/>
          <a:ln w="38100">
            <a:solidFill>
              <a:schemeClr val="accent5">
                <a:lumMod val="20000"/>
                <a:lumOff val="80000"/>
              </a:schemeClr>
            </a:solidFill>
            <a:round/>
            <a:headEnd type="none" w="lg" len="sm"/>
            <a:tailEnd type="stealth" w="lg" len="lg"/>
          </a:ln>
          <a:effectLst/>
        </p:spPr>
        <p:txBody>
          <a:bodyPr wrap="none"/>
          <a:lstStyle/>
          <a:p>
            <a:pPr>
              <a:defRPr/>
            </a:pPr>
            <a:endParaRPr lang="en-US" dirty="0">
              <a:effectLst>
                <a:outerShdw blurRad="38100" dist="38100" dir="2700000" algn="tl">
                  <a:srgbClr val="000000">
                    <a:alpha val="43137"/>
                  </a:srgbClr>
                </a:outerShdw>
              </a:effectLst>
            </a:endParaRPr>
          </a:p>
        </p:txBody>
      </p:sp>
      <p:sp>
        <p:nvSpPr>
          <p:cNvPr id="63495" name="Text Box 7"/>
          <p:cNvSpPr txBox="1">
            <a:spLocks noChangeArrowheads="1"/>
          </p:cNvSpPr>
          <p:nvPr/>
        </p:nvSpPr>
        <p:spPr bwMode="auto">
          <a:xfrm>
            <a:off x="563544" y="4876800"/>
            <a:ext cx="1676400" cy="1569660"/>
          </a:xfrm>
          <a:prstGeom prst="rect">
            <a:avLst/>
          </a:prstGeom>
          <a:noFill/>
          <a:ln w="9525">
            <a:noFill/>
            <a:miter lim="800000"/>
            <a:headEnd/>
            <a:tailEnd/>
          </a:ln>
        </p:spPr>
        <p:txBody>
          <a:bodyPr>
            <a:spAutoFit/>
          </a:bodyPr>
          <a:lstStyle/>
          <a:p>
            <a:pPr eaLnBrk="1" hangingPunct="1">
              <a:lnSpc>
                <a:spcPct val="100000"/>
              </a:lnSpc>
              <a:spcBef>
                <a:spcPct val="50000"/>
              </a:spcBef>
              <a:buFontTx/>
              <a:buChar char="•"/>
            </a:pPr>
            <a:r>
              <a:rPr kumimoji="0" lang="en-US" sz="2400" b="1" dirty="0">
                <a:solidFill>
                  <a:schemeClr val="tx1">
                    <a:lumMod val="60000"/>
                    <a:lumOff val="40000"/>
                  </a:schemeClr>
                </a:solidFill>
                <a:latin typeface="+mn-lt"/>
              </a:rPr>
              <a:t>  Apple</a:t>
            </a:r>
          </a:p>
          <a:p>
            <a:pPr eaLnBrk="1" hangingPunct="1">
              <a:lnSpc>
                <a:spcPct val="100000"/>
              </a:lnSpc>
              <a:spcBef>
                <a:spcPct val="50000"/>
              </a:spcBef>
              <a:buFontTx/>
              <a:buChar char="•"/>
            </a:pPr>
            <a:r>
              <a:rPr kumimoji="0" lang="en-US" sz="2400" b="1" dirty="0">
                <a:solidFill>
                  <a:schemeClr val="tx1">
                    <a:lumMod val="60000"/>
                    <a:lumOff val="40000"/>
                  </a:schemeClr>
                </a:solidFill>
                <a:latin typeface="+mn-lt"/>
              </a:rPr>
              <a:t>  Orange</a:t>
            </a:r>
          </a:p>
          <a:p>
            <a:pPr eaLnBrk="1" hangingPunct="1">
              <a:lnSpc>
                <a:spcPct val="100000"/>
              </a:lnSpc>
              <a:spcBef>
                <a:spcPct val="50000"/>
              </a:spcBef>
              <a:buFontTx/>
              <a:buChar char="•"/>
            </a:pPr>
            <a:r>
              <a:rPr kumimoji="0" lang="en-US" sz="2400" b="1" dirty="0">
                <a:solidFill>
                  <a:schemeClr val="tx1">
                    <a:lumMod val="60000"/>
                    <a:lumOff val="40000"/>
                  </a:schemeClr>
                </a:solidFill>
                <a:latin typeface="+mn-lt"/>
              </a:rPr>
              <a:t>  Pear</a:t>
            </a:r>
          </a:p>
        </p:txBody>
      </p:sp>
      <p:sp>
        <p:nvSpPr>
          <p:cNvPr id="63496" name="Text Box 8"/>
          <p:cNvSpPr txBox="1">
            <a:spLocks noChangeArrowheads="1"/>
          </p:cNvSpPr>
          <p:nvPr/>
        </p:nvSpPr>
        <p:spPr bwMode="auto">
          <a:xfrm>
            <a:off x="3485104" y="4876800"/>
            <a:ext cx="1905000" cy="1569660"/>
          </a:xfrm>
          <a:prstGeom prst="rect">
            <a:avLst/>
          </a:prstGeom>
          <a:noFill/>
          <a:ln w="9525">
            <a:noFill/>
            <a:miter lim="800000"/>
            <a:headEnd/>
            <a:tailEnd/>
          </a:ln>
        </p:spPr>
        <p:txBody>
          <a:bodyPr>
            <a:spAutoFit/>
          </a:bodyPr>
          <a:lstStyle/>
          <a:p>
            <a:pPr eaLnBrk="1" hangingPunct="1">
              <a:lnSpc>
                <a:spcPct val="100000"/>
              </a:lnSpc>
              <a:spcBef>
                <a:spcPct val="50000"/>
              </a:spcBef>
              <a:buFontTx/>
              <a:buChar char="o"/>
            </a:pPr>
            <a:r>
              <a:rPr kumimoji="0" lang="en-US" sz="2400" b="1" dirty="0">
                <a:solidFill>
                  <a:schemeClr val="tx1">
                    <a:lumMod val="60000"/>
                    <a:lumOff val="40000"/>
                  </a:schemeClr>
                </a:solidFill>
                <a:latin typeface="+mn-lt"/>
              </a:rPr>
              <a:t>  Apple</a:t>
            </a:r>
          </a:p>
          <a:p>
            <a:pPr eaLnBrk="1" hangingPunct="1">
              <a:lnSpc>
                <a:spcPct val="100000"/>
              </a:lnSpc>
              <a:spcBef>
                <a:spcPct val="50000"/>
              </a:spcBef>
              <a:buFontTx/>
              <a:buChar char="o"/>
            </a:pPr>
            <a:r>
              <a:rPr kumimoji="0" lang="en-US" sz="2400" b="1" dirty="0">
                <a:solidFill>
                  <a:schemeClr val="tx1">
                    <a:lumMod val="60000"/>
                    <a:lumOff val="40000"/>
                  </a:schemeClr>
                </a:solidFill>
                <a:latin typeface="+mn-lt"/>
              </a:rPr>
              <a:t>  Orange</a:t>
            </a:r>
          </a:p>
          <a:p>
            <a:pPr eaLnBrk="1" hangingPunct="1">
              <a:lnSpc>
                <a:spcPct val="100000"/>
              </a:lnSpc>
              <a:spcBef>
                <a:spcPct val="50000"/>
              </a:spcBef>
              <a:buFontTx/>
              <a:buChar char="o"/>
            </a:pPr>
            <a:r>
              <a:rPr kumimoji="0" lang="en-US" sz="2400" b="1" dirty="0">
                <a:solidFill>
                  <a:schemeClr val="tx1">
                    <a:lumMod val="60000"/>
                    <a:lumOff val="40000"/>
                  </a:schemeClr>
                </a:solidFill>
                <a:latin typeface="+mn-lt"/>
              </a:rPr>
              <a:t>  Pear</a:t>
            </a:r>
          </a:p>
        </p:txBody>
      </p:sp>
      <p:sp>
        <p:nvSpPr>
          <p:cNvPr id="63497" name="Text Box 9"/>
          <p:cNvSpPr txBox="1">
            <a:spLocks noChangeArrowheads="1"/>
          </p:cNvSpPr>
          <p:nvPr/>
        </p:nvSpPr>
        <p:spPr bwMode="auto">
          <a:xfrm>
            <a:off x="6227763" y="4945063"/>
            <a:ext cx="1905000" cy="1569660"/>
          </a:xfrm>
          <a:prstGeom prst="rect">
            <a:avLst/>
          </a:prstGeom>
          <a:noFill/>
          <a:ln w="9525">
            <a:noFill/>
            <a:miter lim="800000"/>
            <a:headEnd/>
            <a:tailEnd/>
          </a:ln>
        </p:spPr>
        <p:txBody>
          <a:bodyPr>
            <a:spAutoFit/>
          </a:bodyPr>
          <a:lstStyle/>
          <a:p>
            <a:pPr eaLnBrk="1" hangingPunct="1">
              <a:lnSpc>
                <a:spcPct val="100000"/>
              </a:lnSpc>
              <a:spcBef>
                <a:spcPct val="50000"/>
              </a:spcBef>
              <a:buFont typeface="Wingdings" pitchFamily="2" charset="2"/>
              <a:buChar char="§"/>
            </a:pPr>
            <a:r>
              <a:rPr kumimoji="0" lang="en-US" sz="2400" b="1" dirty="0">
                <a:solidFill>
                  <a:schemeClr val="tx1">
                    <a:lumMod val="60000"/>
                    <a:lumOff val="40000"/>
                  </a:schemeClr>
                </a:solidFill>
                <a:latin typeface="+mn-lt"/>
              </a:rPr>
              <a:t>  Apple</a:t>
            </a:r>
          </a:p>
          <a:p>
            <a:pPr eaLnBrk="1" hangingPunct="1">
              <a:lnSpc>
                <a:spcPct val="100000"/>
              </a:lnSpc>
              <a:spcBef>
                <a:spcPct val="50000"/>
              </a:spcBef>
              <a:buFont typeface="Wingdings" pitchFamily="2" charset="2"/>
              <a:buChar char="§"/>
            </a:pPr>
            <a:r>
              <a:rPr kumimoji="0" lang="en-US" sz="2400" b="1" dirty="0">
                <a:solidFill>
                  <a:schemeClr val="tx1">
                    <a:lumMod val="60000"/>
                    <a:lumOff val="40000"/>
                  </a:schemeClr>
                </a:solidFill>
                <a:latin typeface="+mn-lt"/>
              </a:rPr>
              <a:t>  Orange</a:t>
            </a:r>
          </a:p>
          <a:p>
            <a:pPr eaLnBrk="1" hangingPunct="1">
              <a:lnSpc>
                <a:spcPct val="100000"/>
              </a:lnSpc>
              <a:spcBef>
                <a:spcPct val="50000"/>
              </a:spcBef>
              <a:buFont typeface="Wingdings" pitchFamily="2" charset="2"/>
              <a:buChar char="§"/>
            </a:pPr>
            <a:r>
              <a:rPr kumimoji="0" lang="en-US" sz="2400" b="1" dirty="0">
                <a:solidFill>
                  <a:schemeClr val="tx1">
                    <a:lumMod val="60000"/>
                    <a:lumOff val="40000"/>
                  </a:schemeClr>
                </a:solidFill>
                <a:latin typeface="+mn-lt"/>
              </a:rPr>
              <a:t>  Pear</a:t>
            </a:r>
          </a:p>
        </p:txBody>
      </p:sp>
      <p:sp>
        <p:nvSpPr>
          <p:cNvPr id="923658" name="Oval 10"/>
          <p:cNvSpPr>
            <a:spLocks noChangeArrowheads="1"/>
          </p:cNvSpPr>
          <p:nvPr/>
        </p:nvSpPr>
        <p:spPr bwMode="auto">
          <a:xfrm>
            <a:off x="533400" y="4868863"/>
            <a:ext cx="358776" cy="1655762"/>
          </a:xfrm>
          <a:prstGeom prst="ellipse">
            <a:avLst/>
          </a:prstGeom>
          <a:noFill/>
          <a:ln w="38100">
            <a:solidFill>
              <a:schemeClr val="accent5">
                <a:lumMod val="20000"/>
                <a:lumOff val="80000"/>
              </a:schemeClr>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923659" name="Oval 11"/>
          <p:cNvSpPr>
            <a:spLocks noChangeArrowheads="1"/>
          </p:cNvSpPr>
          <p:nvPr/>
        </p:nvSpPr>
        <p:spPr bwMode="auto">
          <a:xfrm>
            <a:off x="6172200" y="4868863"/>
            <a:ext cx="447676" cy="1676400"/>
          </a:xfrm>
          <a:prstGeom prst="ellipse">
            <a:avLst/>
          </a:prstGeom>
          <a:noFill/>
          <a:ln w="38100">
            <a:solidFill>
              <a:schemeClr val="accent5">
                <a:lumMod val="20000"/>
                <a:lumOff val="80000"/>
              </a:schemeClr>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923660" name="Oval 12"/>
          <p:cNvSpPr>
            <a:spLocks noChangeArrowheads="1"/>
          </p:cNvSpPr>
          <p:nvPr/>
        </p:nvSpPr>
        <p:spPr bwMode="auto">
          <a:xfrm>
            <a:off x="3449096" y="4884233"/>
            <a:ext cx="431800" cy="1600200"/>
          </a:xfrm>
          <a:prstGeom prst="ellipse">
            <a:avLst/>
          </a:prstGeom>
          <a:noFill/>
          <a:ln w="38100">
            <a:solidFill>
              <a:schemeClr val="accent5">
                <a:lumMod val="20000"/>
                <a:lumOff val="80000"/>
              </a:schemeClr>
            </a:solidFill>
            <a:round/>
            <a:headEnd/>
            <a:tailEnd/>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923662" name="Rectangle 14"/>
          <p:cNvSpPr>
            <a:spLocks noChangeArrowheads="1"/>
          </p:cNvSpPr>
          <p:nvPr/>
        </p:nvSpPr>
        <p:spPr bwMode="auto">
          <a:xfrm>
            <a:off x="608013" y="1524000"/>
            <a:ext cx="7926388"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&lt;ul type="disk"&gt;</a:t>
            </a:r>
          </a:p>
          <a:p>
            <a:pPr eaLnBrk="0" hangingPunct="0">
              <a:lnSpc>
                <a:spcPct val="110000"/>
              </a:lnSpc>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&lt;li&gt;Apple&lt;/li&gt;</a:t>
            </a:r>
          </a:p>
          <a:p>
            <a:pPr eaLnBrk="0" hangingPunct="0">
              <a:lnSpc>
                <a:spcPct val="110000"/>
              </a:lnSpc>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&lt;li&gt;Orange&lt;/li&gt;</a:t>
            </a:r>
          </a:p>
          <a:p>
            <a:pPr eaLnBrk="0" hangingPunct="0">
              <a:lnSpc>
                <a:spcPct val="110000"/>
              </a:lnSpc>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&lt;li&gt;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Grapefruit</a:t>
            </a: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&lt;/li&gt;</a:t>
            </a:r>
          </a:p>
          <a:p>
            <a:pPr eaLnBrk="0" hangingPunct="0">
              <a:lnSpc>
                <a:spcPct val="110000"/>
              </a:lnSpc>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&lt;/ul&gt;</a:t>
            </a:r>
            <a:endParaRPr lang="it-IT"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extLst>
      <p:ext uri="{BB962C8B-B14F-4D97-AF65-F5344CB8AC3E}">
        <p14:creationId xmlns:p14="http://schemas.microsoft.com/office/powerpoint/2010/main" val="30927655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1890" name="Rectangle 2"/>
          <p:cNvSpPr>
            <a:spLocks noGrp="1" noChangeArrowheads="1"/>
          </p:cNvSpPr>
          <p:nvPr>
            <p:ph type="title"/>
          </p:nvPr>
        </p:nvSpPr>
        <p:spPr/>
        <p:txBody>
          <a:bodyPr/>
          <a:lstStyle/>
          <a:p>
            <a:pPr>
              <a:defRPr/>
            </a:pPr>
            <a:r>
              <a:rPr lang="en-US" dirty="0" smtClean="0"/>
              <a:t>Definition lists: &lt;dl&gt; tag</a:t>
            </a:r>
            <a:endParaRPr lang="bg-BG" smtClean="0"/>
          </a:p>
        </p:txBody>
      </p:sp>
      <p:sp>
        <p:nvSpPr>
          <p:cNvPr id="1061891" name="Rectangle 3"/>
          <p:cNvSpPr>
            <a:spLocks noGrp="1" noChangeArrowheads="1"/>
          </p:cNvSpPr>
          <p:nvPr>
            <p:ph idx="1"/>
          </p:nvPr>
        </p:nvSpPr>
        <p:spPr/>
        <p:txBody>
          <a:bodyPr/>
          <a:lstStyle/>
          <a:p>
            <a:pPr>
              <a:defRPr/>
            </a:pPr>
            <a:r>
              <a:rPr lang="en-US" dirty="0" smtClean="0"/>
              <a:t>Create definition lists using </a:t>
            </a:r>
            <a:r>
              <a:rPr lang="en-US" dirty="0" smtClean="0">
                <a:solidFill>
                  <a:schemeClr val="accent5">
                    <a:lumMod val="20000"/>
                    <a:lumOff val="80000"/>
                  </a:schemeClr>
                </a:solidFill>
                <a:latin typeface="Consolas" pitchFamily="49" charset="0"/>
                <a:cs typeface="Consolas" pitchFamily="49" charset="0"/>
              </a:rPr>
              <a:t>&lt;dl&gt;</a:t>
            </a:r>
          </a:p>
          <a:p>
            <a:pPr lvl="1">
              <a:defRPr/>
            </a:pPr>
            <a:r>
              <a:rPr lang="en-US" dirty="0" smtClean="0"/>
              <a:t>Pairs of text and associated definition; text is in </a:t>
            </a:r>
            <a:r>
              <a:rPr lang="en-US" noProof="1" smtClean="0">
                <a:solidFill>
                  <a:schemeClr val="accent5">
                    <a:lumMod val="20000"/>
                    <a:lumOff val="80000"/>
                  </a:schemeClr>
                </a:solidFill>
                <a:latin typeface="Consolas" pitchFamily="49" charset="0"/>
                <a:cs typeface="Consolas" pitchFamily="49" charset="0"/>
              </a:rPr>
              <a:t>&lt;dt&gt;</a:t>
            </a:r>
            <a:r>
              <a:rPr lang="en-US" dirty="0" smtClean="0"/>
              <a:t> tag, definition in </a:t>
            </a:r>
            <a:r>
              <a:rPr lang="en-US" noProof="1" smtClean="0">
                <a:solidFill>
                  <a:schemeClr val="accent5">
                    <a:lumMod val="20000"/>
                    <a:lumOff val="80000"/>
                  </a:schemeClr>
                </a:solidFill>
                <a:latin typeface="Consolas" pitchFamily="49" charset="0"/>
                <a:cs typeface="Consolas" pitchFamily="49" charset="0"/>
              </a:rPr>
              <a:t>&lt;dd&gt;</a:t>
            </a:r>
            <a:r>
              <a:rPr lang="en-US" dirty="0" smtClean="0"/>
              <a:t> tag</a:t>
            </a:r>
          </a:p>
          <a:p>
            <a:pPr lvl="1">
              <a:defRPr/>
            </a:pPr>
            <a:endParaRPr lang="en-US" dirty="0" smtClean="0"/>
          </a:p>
          <a:p>
            <a:pPr lvl="1">
              <a:defRPr/>
            </a:pPr>
            <a:endParaRPr lang="en-US" dirty="0" smtClean="0"/>
          </a:p>
          <a:p>
            <a:pPr lvl="1">
              <a:defRPr/>
            </a:pPr>
            <a:endParaRPr lang="en-US" dirty="0" smtClean="0"/>
          </a:p>
          <a:p>
            <a:pPr lvl="1">
              <a:defRPr/>
            </a:pPr>
            <a:endParaRPr lang="en-US" dirty="0" smtClean="0"/>
          </a:p>
          <a:p>
            <a:pPr lvl="1">
              <a:defRPr/>
            </a:pPr>
            <a:r>
              <a:rPr lang="en-US" dirty="0" smtClean="0"/>
              <a:t>Renders without bullets</a:t>
            </a:r>
          </a:p>
          <a:p>
            <a:pPr lvl="1">
              <a:defRPr/>
            </a:pPr>
            <a:r>
              <a:rPr lang="en-US" dirty="0" smtClean="0"/>
              <a:t>Definition is indented</a:t>
            </a:r>
            <a:endParaRPr lang="bg-BG" dirty="0" smtClean="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sp>
        <p:nvSpPr>
          <p:cNvPr id="1061892" name="Rectangle 4"/>
          <p:cNvSpPr>
            <a:spLocks noChangeArrowheads="1"/>
          </p:cNvSpPr>
          <p:nvPr/>
        </p:nvSpPr>
        <p:spPr bwMode="auto">
          <a:xfrm>
            <a:off x="755650" y="2895600"/>
            <a:ext cx="7704138" cy="230620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&lt;dl&gt;</a:t>
            </a:r>
          </a:p>
          <a:p>
            <a:pPr lvl="1" eaLnBrk="0" hangingPunct="0">
              <a:lnSpc>
                <a:spcPct val="11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&lt;dt&gt;HTML&lt;/dt&gt;</a:t>
            </a:r>
          </a:p>
          <a:p>
            <a:pPr lvl="1" eaLnBrk="0" hangingPunct="0">
              <a:lnSpc>
                <a:spcPct val="11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&lt;dd&gt;A markup language …&lt;/dd&gt;</a:t>
            </a:r>
          </a:p>
          <a:p>
            <a:pPr lvl="1" eaLnBrk="0" hangingPunct="0">
              <a:lnSpc>
                <a:spcPct val="11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&lt;dt&gt;CSS&lt;/dt&gt;</a:t>
            </a:r>
          </a:p>
          <a:p>
            <a:pPr lvl="1" eaLnBrk="0" hangingPunct="0">
              <a:lnSpc>
                <a:spcPct val="11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&lt;dd&gt;Language used to …&lt;/dd&gt;</a:t>
            </a:r>
          </a:p>
          <a:p>
            <a:pPr eaLnBrk="0" hangingPunct="0">
              <a:lnSpc>
                <a:spcPct val="11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&lt;/dl&gt;</a:t>
            </a:r>
          </a:p>
        </p:txBody>
      </p:sp>
    </p:spTree>
    <p:extLst>
      <p:ext uri="{BB962C8B-B14F-4D97-AF65-F5344CB8AC3E}">
        <p14:creationId xmlns:p14="http://schemas.microsoft.com/office/powerpoint/2010/main" val="243266645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4610" name="Rectangle 2"/>
          <p:cNvSpPr>
            <a:spLocks noGrp="1" noChangeArrowheads="1"/>
          </p:cNvSpPr>
          <p:nvPr>
            <p:ph type="title"/>
          </p:nvPr>
        </p:nvSpPr>
        <p:spPr/>
        <p:txBody>
          <a:bodyPr/>
          <a:lstStyle/>
          <a:p>
            <a:pPr>
              <a:defRPr/>
            </a:pPr>
            <a:r>
              <a:rPr lang="en-US" dirty="0" smtClean="0"/>
              <a:t>Lists – Example</a:t>
            </a:r>
            <a:endParaRPr lang="bg-BG" dirty="0" smtClean="0"/>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
        <p:nvSpPr>
          <p:cNvPr id="964612" name="Rectangle 4"/>
          <p:cNvSpPr>
            <a:spLocks noChangeArrowheads="1"/>
          </p:cNvSpPr>
          <p:nvPr/>
        </p:nvSpPr>
        <p:spPr bwMode="auto">
          <a:xfrm>
            <a:off x="538163" y="990600"/>
            <a:ext cx="8066087"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&lt;ol type="1"&gt;</a:t>
            </a:r>
          </a:p>
          <a:p>
            <a:pPr eaLnBrk="0" hangingPunct="0">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&lt;li&gt;Apple&lt;/li&gt;</a:t>
            </a:r>
          </a:p>
          <a:p>
            <a:pPr eaLnBrk="0" hangingPunct="0">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&lt;li&gt;Orange&lt;/li&gt;</a:t>
            </a:r>
          </a:p>
          <a:p>
            <a:pPr eaLnBrk="0" hangingPunct="0">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&lt;li&gt;Grapefruit&lt;/li&gt;</a:t>
            </a:r>
          </a:p>
          <a:p>
            <a:pPr eaLnBrk="0" hangingPunct="0">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&lt;/ol&gt;</a:t>
            </a:r>
          </a:p>
          <a:p>
            <a:pPr eaLnBrk="0" hangingPunct="0">
              <a:buClr>
                <a:schemeClr val="accent5">
                  <a:lumMod val="40000"/>
                  <a:lumOff val="60000"/>
                </a:schemeClr>
              </a:buClr>
              <a:buSzPct val="70000"/>
              <a:defRPr/>
            </a:pPr>
            <a:endPar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&lt;ul type="disc"&gt;</a:t>
            </a:r>
          </a:p>
          <a:p>
            <a:pPr eaLnBrk="0" hangingPunct="0">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&lt;li&gt;Apple&lt;/li&gt;</a:t>
            </a:r>
          </a:p>
          <a:p>
            <a:pPr eaLnBrk="0" hangingPunct="0">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&lt;li&gt;Orange&lt;/li&gt;</a:t>
            </a:r>
          </a:p>
          <a:p>
            <a:pPr eaLnBrk="0" hangingPunct="0">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&lt;li&gt;Grapefruit&lt;/li&gt;</a:t>
            </a:r>
          </a:p>
          <a:p>
            <a:pPr eaLnBrk="0" hangingPunct="0">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&lt;/ul&gt;</a:t>
            </a:r>
          </a:p>
          <a:p>
            <a:pPr eaLnBrk="0" hangingPunct="0">
              <a:buClr>
                <a:schemeClr val="accent5">
                  <a:lumMod val="40000"/>
                  <a:lumOff val="60000"/>
                </a:schemeClr>
              </a:buClr>
              <a:buSzPct val="70000"/>
              <a:defRPr/>
            </a:pPr>
            <a:endPar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&lt;dl&gt;</a:t>
            </a:r>
          </a:p>
          <a:p>
            <a:pPr eaLnBrk="0" hangingPunct="0">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&lt;dt&gt;HTML&lt;/dt&gt;</a:t>
            </a:r>
          </a:p>
          <a:p>
            <a:pPr eaLnBrk="0" hangingPunct="0">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&lt;dd&gt;A markup lang…&lt;/dd&gt;</a:t>
            </a:r>
          </a:p>
          <a:p>
            <a:pPr eaLnBrk="0" hangingPunct="0">
              <a:buClr>
                <a:schemeClr val="accent5">
                  <a:lumMod val="40000"/>
                  <a:lumOff val="60000"/>
                </a:schemeClr>
              </a:buClr>
              <a:buSzPct val="70000"/>
              <a:defRPr/>
            </a:pPr>
            <a:r>
              <a:rPr lang="it-IT"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&lt;/dl&gt;</a:t>
            </a:r>
          </a:p>
        </p:txBody>
      </p:sp>
      <p:sp>
        <p:nvSpPr>
          <p:cNvPr id="6" name="Rectangle 5"/>
          <p:cNvSpPr/>
          <p:nvPr/>
        </p:nvSpPr>
        <p:spPr>
          <a:xfrm>
            <a:off x="6324600" y="971413"/>
            <a:ext cx="2238489" cy="552587"/>
          </a:xfrm>
          <a:prstGeom prst="rect">
            <a:avLst/>
          </a:prstGeom>
        </p:spPr>
        <p:txBody>
          <a:bodyPr wrap="square">
            <a:spAutoFit/>
          </a:bodyPr>
          <a:lstStyle/>
          <a:p>
            <a:pPr marL="282575" indent="-282575" algn="r" eaLnBrk="0" hangingPunct="0">
              <a:lnSpc>
                <a:spcPts val="3800"/>
              </a:lnSpc>
              <a:spcBef>
                <a:spcPts val="0"/>
              </a:spcBef>
              <a:spcAft>
                <a:spcPts val="0"/>
              </a:spcAft>
              <a:buClr>
                <a:srgbClr val="46A6BD">
                  <a:lumMod val="40000"/>
                  <a:lumOff val="60000"/>
                </a:srgbClr>
              </a:buClr>
              <a:buSzPct val="70000"/>
              <a:tabLst>
                <a:tab pos="282575" algn="l"/>
              </a:tabLst>
            </a:pPr>
            <a:r>
              <a:rPr lang="en-US" sz="2800" b="1" dirty="0" smtClean="0">
                <a:solidFill>
                  <a:srgbClr val="EBFFD2"/>
                </a:solidFill>
                <a:effectLst>
                  <a:outerShdw blurRad="38100" dist="38100" dir="2700000" algn="tl">
                    <a:srgbClr val="000000">
                      <a:alpha val="43137"/>
                    </a:srgbClr>
                  </a:outerShdw>
                </a:effectLst>
                <a:latin typeface="Corbel"/>
              </a:rPr>
              <a:t>lists.html</a:t>
            </a:r>
            <a:endParaRPr lang="en-US" sz="2800" b="1" dirty="0">
              <a:solidFill>
                <a:srgbClr val="CCFF66">
                  <a:lumMod val="40000"/>
                  <a:lumOff val="60000"/>
                </a:srgbClr>
              </a:solidFill>
              <a:effectLst>
                <a:outerShdw blurRad="38100" dist="38100" dir="2700000" algn="tl">
                  <a:srgbClr val="000000">
                    <a:alpha val="43137"/>
                  </a:srgbClr>
                </a:outerShdw>
              </a:effectLst>
              <a:latin typeface="Corbel"/>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3050" y="1600200"/>
            <a:ext cx="3333750" cy="4791075"/>
          </a:xfrm>
          <a:prstGeom prst="roundRect">
            <a:avLst>
              <a:gd name="adj" fmla="val 1429"/>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5698" name="Rectangle 2"/>
          <p:cNvSpPr>
            <a:spLocks noGrp="1" noChangeArrowheads="1"/>
          </p:cNvSpPr>
          <p:nvPr>
            <p:ph type="title"/>
          </p:nvPr>
        </p:nvSpPr>
        <p:spPr/>
        <p:txBody>
          <a:bodyPr anchor="ctr" anchorCtr="0">
            <a:noAutofit/>
          </a:bodyPr>
          <a:lstStyle/>
          <a:p>
            <a:pPr eaLnBrk="0" hangingPunct="0">
              <a:lnSpc>
                <a:spcPts val="4000"/>
              </a:lnSpc>
              <a:defRPr/>
            </a:pPr>
            <a:r>
              <a:rPr lang="en-US" sz="4000" dirty="0">
                <a:effectLst>
                  <a:outerShdw blurRad="38100" dist="38100" dir="2700000" algn="tl">
                    <a:srgbClr val="000000">
                      <a:alpha val="43137"/>
                    </a:srgbClr>
                  </a:outerShdw>
                  <a:reflection blurRad="12700" stA="20000" endPos="50000" dist="12700" dir="5400000" sy="-100000" algn="bl" rotWithShape="0"/>
                </a:effectLst>
              </a:rPr>
              <a:t>HTML Special Characters</a:t>
            </a:r>
          </a:p>
        </p:txBody>
      </p:sp>
      <p:grpSp>
        <p:nvGrpSpPr>
          <p:cNvPr id="2" name="Group 151"/>
          <p:cNvGrpSpPr>
            <a:grpSpLocks/>
          </p:cNvGrpSpPr>
          <p:nvPr/>
        </p:nvGrpSpPr>
        <p:grpSpPr bwMode="auto">
          <a:xfrm>
            <a:off x="685800" y="1066800"/>
            <a:ext cx="7696200" cy="5334000"/>
            <a:chOff x="518" y="984"/>
            <a:chExt cx="4721" cy="2990"/>
          </a:xfrm>
        </p:grpSpPr>
        <p:sp>
          <p:nvSpPr>
            <p:cNvPr id="925700" name="Rectangle 4"/>
            <p:cNvSpPr>
              <a:spLocks noChangeArrowheads="1"/>
            </p:cNvSpPr>
            <p:nvPr/>
          </p:nvSpPr>
          <p:spPr bwMode="auto">
            <a:xfrm>
              <a:off x="4151" y="3514"/>
              <a:ext cx="1088"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2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25701" name="Rectangle 5"/>
            <p:cNvSpPr>
              <a:spLocks noChangeArrowheads="1"/>
            </p:cNvSpPr>
            <p:nvPr/>
          </p:nvSpPr>
          <p:spPr bwMode="auto">
            <a:xfrm>
              <a:off x="2881" y="3514"/>
              <a:ext cx="1270"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&amp;pound;</a:t>
              </a:r>
            </a:p>
          </p:txBody>
        </p:sp>
        <p:sp>
          <p:nvSpPr>
            <p:cNvPr id="925702" name="Rectangle 6"/>
            <p:cNvSpPr>
              <a:spLocks noChangeArrowheads="1"/>
            </p:cNvSpPr>
            <p:nvPr/>
          </p:nvSpPr>
          <p:spPr bwMode="auto">
            <a:xfrm>
              <a:off x="518" y="3514"/>
              <a:ext cx="2363"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dirty="0">
                  <a:solidFill>
                    <a:schemeClr val="tx1">
                      <a:lumMod val="40000"/>
                      <a:lumOff val="60000"/>
                    </a:schemeClr>
                  </a:solidFill>
                  <a:effectLst>
                    <a:outerShdw blurRad="38100" dist="38100" dir="2700000" algn="tl">
                      <a:srgbClr val="000000">
                        <a:alpha val="43137"/>
                      </a:srgbClr>
                    </a:outerShdw>
                  </a:effectLst>
                </a:rPr>
                <a:t>British Pound</a:t>
              </a:r>
            </a:p>
          </p:txBody>
        </p:sp>
        <p:sp>
          <p:nvSpPr>
            <p:cNvPr id="925703" name="Rectangle 7"/>
            <p:cNvSpPr>
              <a:spLocks noChangeArrowheads="1"/>
            </p:cNvSpPr>
            <p:nvPr/>
          </p:nvSpPr>
          <p:spPr bwMode="auto">
            <a:xfrm>
              <a:off x="4151" y="3284"/>
              <a:ext cx="1088" cy="232"/>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2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25704" name="Rectangle 8"/>
            <p:cNvSpPr>
              <a:spLocks noChangeArrowheads="1"/>
            </p:cNvSpPr>
            <p:nvPr/>
          </p:nvSpPr>
          <p:spPr bwMode="auto">
            <a:xfrm>
              <a:off x="2881" y="3284"/>
              <a:ext cx="1270" cy="232"/>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&amp;#8364;</a:t>
              </a:r>
            </a:p>
          </p:txBody>
        </p:sp>
        <p:sp>
          <p:nvSpPr>
            <p:cNvPr id="925705" name="Rectangle 9"/>
            <p:cNvSpPr>
              <a:spLocks noChangeArrowheads="1"/>
            </p:cNvSpPr>
            <p:nvPr/>
          </p:nvSpPr>
          <p:spPr bwMode="auto">
            <a:xfrm>
              <a:off x="518" y="3284"/>
              <a:ext cx="2363" cy="232"/>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dirty="0">
                  <a:solidFill>
                    <a:schemeClr val="tx1">
                      <a:lumMod val="40000"/>
                      <a:lumOff val="60000"/>
                    </a:schemeClr>
                  </a:solidFill>
                  <a:effectLst>
                    <a:outerShdw blurRad="38100" dist="38100" dir="2700000" algn="tl">
                      <a:srgbClr val="000000">
                        <a:alpha val="43137"/>
                      </a:srgbClr>
                    </a:outerShdw>
                  </a:effectLst>
                </a:rPr>
                <a:t>Euro</a:t>
              </a:r>
            </a:p>
          </p:txBody>
        </p:sp>
        <p:sp>
          <p:nvSpPr>
            <p:cNvPr id="925706" name="Rectangle 10"/>
            <p:cNvSpPr>
              <a:spLocks noChangeArrowheads="1"/>
            </p:cNvSpPr>
            <p:nvPr/>
          </p:nvSpPr>
          <p:spPr bwMode="auto">
            <a:xfrm>
              <a:off x="4151" y="3054"/>
              <a:ext cx="1088"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200" b="1" dirty="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endParaRPr lang="en-US" sz="22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25707" name="Rectangle 11"/>
            <p:cNvSpPr>
              <a:spLocks noChangeArrowheads="1"/>
            </p:cNvSpPr>
            <p:nvPr/>
          </p:nvSpPr>
          <p:spPr bwMode="auto">
            <a:xfrm>
              <a:off x="2881" y="3054"/>
              <a:ext cx="1270"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&amp;quot;</a:t>
              </a:r>
            </a:p>
          </p:txBody>
        </p:sp>
        <p:sp>
          <p:nvSpPr>
            <p:cNvPr id="925708" name="Rectangle 12"/>
            <p:cNvSpPr>
              <a:spLocks noChangeArrowheads="1"/>
            </p:cNvSpPr>
            <p:nvPr/>
          </p:nvSpPr>
          <p:spPr bwMode="auto">
            <a:xfrm>
              <a:off x="518" y="3054"/>
              <a:ext cx="2363"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dirty="0">
                  <a:solidFill>
                    <a:schemeClr val="tx1">
                      <a:lumMod val="40000"/>
                      <a:lumOff val="60000"/>
                    </a:schemeClr>
                  </a:solidFill>
                  <a:effectLst>
                    <a:outerShdw blurRad="38100" dist="38100" dir="2700000" algn="tl">
                      <a:srgbClr val="000000">
                        <a:alpha val="43137"/>
                      </a:srgbClr>
                    </a:outerShdw>
                  </a:effectLst>
                </a:rPr>
                <a:t>Quotation Mark</a:t>
              </a:r>
            </a:p>
          </p:txBody>
        </p:sp>
        <p:sp>
          <p:nvSpPr>
            <p:cNvPr id="925709" name="Rectangle 13"/>
            <p:cNvSpPr>
              <a:spLocks noChangeArrowheads="1"/>
            </p:cNvSpPr>
            <p:nvPr/>
          </p:nvSpPr>
          <p:spPr bwMode="auto">
            <a:xfrm>
              <a:off x="4151" y="3744"/>
              <a:ext cx="1088"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2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25710" name="Rectangle 14"/>
            <p:cNvSpPr>
              <a:spLocks noChangeArrowheads="1"/>
            </p:cNvSpPr>
            <p:nvPr/>
          </p:nvSpPr>
          <p:spPr bwMode="auto">
            <a:xfrm>
              <a:off x="2881" y="3744"/>
              <a:ext cx="1270"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&amp;yen;</a:t>
              </a:r>
            </a:p>
          </p:txBody>
        </p:sp>
        <p:sp>
          <p:nvSpPr>
            <p:cNvPr id="925711" name="Rectangle 15"/>
            <p:cNvSpPr>
              <a:spLocks noChangeArrowheads="1"/>
            </p:cNvSpPr>
            <p:nvPr/>
          </p:nvSpPr>
          <p:spPr bwMode="auto">
            <a:xfrm>
              <a:off x="518" y="3744"/>
              <a:ext cx="2363"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dirty="0">
                  <a:solidFill>
                    <a:schemeClr val="tx1">
                      <a:lumMod val="40000"/>
                      <a:lumOff val="60000"/>
                    </a:schemeClr>
                  </a:solidFill>
                  <a:effectLst>
                    <a:outerShdw blurRad="38100" dist="38100" dir="2700000" algn="tl">
                      <a:srgbClr val="000000">
                        <a:alpha val="43137"/>
                      </a:srgbClr>
                    </a:outerShdw>
                  </a:effectLst>
                </a:rPr>
                <a:t>Japanese Yen</a:t>
              </a:r>
            </a:p>
          </p:txBody>
        </p:sp>
        <p:sp>
          <p:nvSpPr>
            <p:cNvPr id="925712" name="Rectangle 16"/>
            <p:cNvSpPr>
              <a:spLocks noChangeArrowheads="1"/>
            </p:cNvSpPr>
            <p:nvPr/>
          </p:nvSpPr>
          <p:spPr bwMode="auto">
            <a:xfrm>
              <a:off x="4151" y="2824"/>
              <a:ext cx="1088"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2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25713" name="Rectangle 17"/>
            <p:cNvSpPr>
              <a:spLocks noChangeArrowheads="1"/>
            </p:cNvSpPr>
            <p:nvPr/>
          </p:nvSpPr>
          <p:spPr bwMode="auto">
            <a:xfrm>
              <a:off x="2881" y="2824"/>
              <a:ext cx="1270"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&amp;mdash;</a:t>
              </a:r>
            </a:p>
          </p:txBody>
        </p:sp>
        <p:sp>
          <p:nvSpPr>
            <p:cNvPr id="925714" name="Rectangle 18"/>
            <p:cNvSpPr>
              <a:spLocks noChangeArrowheads="1"/>
            </p:cNvSpPr>
            <p:nvPr/>
          </p:nvSpPr>
          <p:spPr bwMode="auto">
            <a:xfrm>
              <a:off x="518" y="2824"/>
              <a:ext cx="2363"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dirty="0">
                  <a:solidFill>
                    <a:schemeClr val="tx1">
                      <a:lumMod val="40000"/>
                      <a:lumOff val="60000"/>
                    </a:schemeClr>
                  </a:solidFill>
                  <a:effectLst>
                    <a:outerShdw blurRad="38100" dist="38100" dir="2700000" algn="tl">
                      <a:srgbClr val="000000">
                        <a:alpha val="43137"/>
                      </a:srgbClr>
                    </a:outerShdw>
                  </a:effectLst>
                </a:rPr>
                <a:t>Em Dash</a:t>
              </a:r>
            </a:p>
          </p:txBody>
        </p:sp>
        <p:sp>
          <p:nvSpPr>
            <p:cNvPr id="925715" name="Rectangle 19"/>
            <p:cNvSpPr>
              <a:spLocks noChangeArrowheads="1"/>
            </p:cNvSpPr>
            <p:nvPr/>
          </p:nvSpPr>
          <p:spPr bwMode="auto">
            <a:xfrm>
              <a:off x="4151" y="2594"/>
              <a:ext cx="1088"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endParaRPr lang="en-US" sz="1900" noProof="1">
                <a:solidFill>
                  <a:schemeClr val="tx1"/>
                </a:solidFill>
                <a:effectLst>
                  <a:outerShdw blurRad="38100" dist="38100" dir="2700000" algn="tl">
                    <a:srgbClr val="000000">
                      <a:alpha val="43137"/>
                    </a:srgbClr>
                  </a:outerShdw>
                </a:effectLst>
                <a:latin typeface="Courier New" pitchFamily="49" charset="0"/>
              </a:endParaRPr>
            </a:p>
          </p:txBody>
        </p:sp>
        <p:sp>
          <p:nvSpPr>
            <p:cNvPr id="925716" name="Rectangle 20"/>
            <p:cNvSpPr>
              <a:spLocks noChangeArrowheads="1"/>
            </p:cNvSpPr>
            <p:nvPr/>
          </p:nvSpPr>
          <p:spPr bwMode="auto">
            <a:xfrm>
              <a:off x="2881" y="2594"/>
              <a:ext cx="1270"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&amp;nbsp;</a:t>
              </a:r>
            </a:p>
          </p:txBody>
        </p:sp>
        <p:sp>
          <p:nvSpPr>
            <p:cNvPr id="925717" name="Rectangle 21"/>
            <p:cNvSpPr>
              <a:spLocks noChangeArrowheads="1"/>
            </p:cNvSpPr>
            <p:nvPr/>
          </p:nvSpPr>
          <p:spPr bwMode="auto">
            <a:xfrm>
              <a:off x="518" y="2594"/>
              <a:ext cx="2363"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dirty="0">
                  <a:solidFill>
                    <a:schemeClr val="tx1">
                      <a:lumMod val="40000"/>
                      <a:lumOff val="60000"/>
                    </a:schemeClr>
                  </a:solidFill>
                  <a:effectLst>
                    <a:outerShdw blurRad="38100" dist="38100" dir="2700000" algn="tl">
                      <a:srgbClr val="000000">
                        <a:alpha val="43137"/>
                      </a:srgbClr>
                    </a:outerShdw>
                  </a:effectLst>
                </a:rPr>
                <a:t>Non-breaking Space</a:t>
              </a:r>
            </a:p>
          </p:txBody>
        </p:sp>
        <p:sp>
          <p:nvSpPr>
            <p:cNvPr id="925718" name="Rectangle 22"/>
            <p:cNvSpPr>
              <a:spLocks noChangeArrowheads="1"/>
            </p:cNvSpPr>
            <p:nvPr/>
          </p:nvSpPr>
          <p:spPr bwMode="auto">
            <a:xfrm>
              <a:off x="4151" y="2364"/>
              <a:ext cx="1088" cy="232"/>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2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&amp;</a:t>
              </a:r>
            </a:p>
          </p:txBody>
        </p:sp>
        <p:sp>
          <p:nvSpPr>
            <p:cNvPr id="925719" name="Rectangle 23"/>
            <p:cNvSpPr>
              <a:spLocks noChangeArrowheads="1"/>
            </p:cNvSpPr>
            <p:nvPr/>
          </p:nvSpPr>
          <p:spPr bwMode="auto">
            <a:xfrm>
              <a:off x="2881" y="2364"/>
              <a:ext cx="1270" cy="232"/>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&amp;amp;</a:t>
              </a:r>
            </a:p>
          </p:txBody>
        </p:sp>
        <p:sp>
          <p:nvSpPr>
            <p:cNvPr id="925720" name="Rectangle 24"/>
            <p:cNvSpPr>
              <a:spLocks noChangeArrowheads="1"/>
            </p:cNvSpPr>
            <p:nvPr/>
          </p:nvSpPr>
          <p:spPr bwMode="auto">
            <a:xfrm>
              <a:off x="518" y="2364"/>
              <a:ext cx="2363" cy="232"/>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dirty="0">
                  <a:solidFill>
                    <a:schemeClr val="tx1">
                      <a:lumMod val="40000"/>
                      <a:lumOff val="60000"/>
                    </a:schemeClr>
                  </a:solidFill>
                  <a:effectLst>
                    <a:outerShdw blurRad="38100" dist="38100" dir="2700000" algn="tl">
                      <a:srgbClr val="000000">
                        <a:alpha val="43137"/>
                      </a:srgbClr>
                    </a:outerShdw>
                  </a:effectLst>
                </a:rPr>
                <a:t>Ampersand</a:t>
              </a:r>
            </a:p>
          </p:txBody>
        </p:sp>
        <p:sp>
          <p:nvSpPr>
            <p:cNvPr id="925721" name="Rectangle 25"/>
            <p:cNvSpPr>
              <a:spLocks noChangeArrowheads="1"/>
            </p:cNvSpPr>
            <p:nvPr/>
          </p:nvSpPr>
          <p:spPr bwMode="auto">
            <a:xfrm>
              <a:off x="4151" y="2134"/>
              <a:ext cx="1088"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2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&gt;</a:t>
              </a:r>
            </a:p>
          </p:txBody>
        </p:sp>
        <p:sp>
          <p:nvSpPr>
            <p:cNvPr id="925722" name="Rectangle 26"/>
            <p:cNvSpPr>
              <a:spLocks noChangeArrowheads="1"/>
            </p:cNvSpPr>
            <p:nvPr/>
          </p:nvSpPr>
          <p:spPr bwMode="auto">
            <a:xfrm>
              <a:off x="2881" y="2134"/>
              <a:ext cx="1270"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&amp;gt;</a:t>
              </a:r>
            </a:p>
          </p:txBody>
        </p:sp>
        <p:sp>
          <p:nvSpPr>
            <p:cNvPr id="925723" name="Rectangle 27"/>
            <p:cNvSpPr>
              <a:spLocks noChangeArrowheads="1"/>
            </p:cNvSpPr>
            <p:nvPr/>
          </p:nvSpPr>
          <p:spPr bwMode="auto">
            <a:xfrm>
              <a:off x="518" y="2134"/>
              <a:ext cx="2363"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dirty="0">
                  <a:solidFill>
                    <a:schemeClr val="tx1">
                      <a:lumMod val="40000"/>
                      <a:lumOff val="60000"/>
                    </a:schemeClr>
                  </a:solidFill>
                  <a:effectLst>
                    <a:outerShdw blurRad="38100" dist="38100" dir="2700000" algn="tl">
                      <a:srgbClr val="000000">
                        <a:alpha val="43137"/>
                      </a:srgbClr>
                    </a:outerShdw>
                  </a:effectLst>
                </a:rPr>
                <a:t>Greater Than</a:t>
              </a:r>
            </a:p>
          </p:txBody>
        </p:sp>
        <p:sp>
          <p:nvSpPr>
            <p:cNvPr id="925724" name="Rectangle 28"/>
            <p:cNvSpPr>
              <a:spLocks noChangeArrowheads="1"/>
            </p:cNvSpPr>
            <p:nvPr/>
          </p:nvSpPr>
          <p:spPr bwMode="auto">
            <a:xfrm>
              <a:off x="4151" y="1904"/>
              <a:ext cx="1088"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2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&lt;</a:t>
              </a:r>
            </a:p>
          </p:txBody>
        </p:sp>
        <p:sp>
          <p:nvSpPr>
            <p:cNvPr id="925725" name="Rectangle 29"/>
            <p:cNvSpPr>
              <a:spLocks noChangeArrowheads="1"/>
            </p:cNvSpPr>
            <p:nvPr/>
          </p:nvSpPr>
          <p:spPr bwMode="auto">
            <a:xfrm>
              <a:off x="2881" y="1904"/>
              <a:ext cx="1270"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&amp;lt;</a:t>
              </a:r>
            </a:p>
          </p:txBody>
        </p:sp>
        <p:sp>
          <p:nvSpPr>
            <p:cNvPr id="925726" name="Rectangle 30"/>
            <p:cNvSpPr>
              <a:spLocks noChangeArrowheads="1"/>
            </p:cNvSpPr>
            <p:nvPr/>
          </p:nvSpPr>
          <p:spPr bwMode="auto">
            <a:xfrm>
              <a:off x="518" y="1904"/>
              <a:ext cx="2363"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dirty="0">
                  <a:solidFill>
                    <a:schemeClr val="tx1">
                      <a:lumMod val="40000"/>
                      <a:lumOff val="60000"/>
                    </a:schemeClr>
                  </a:solidFill>
                  <a:effectLst>
                    <a:outerShdw blurRad="38100" dist="38100" dir="2700000" algn="tl">
                      <a:srgbClr val="000000">
                        <a:alpha val="43137"/>
                      </a:srgbClr>
                    </a:outerShdw>
                  </a:effectLst>
                </a:rPr>
                <a:t>Less Than</a:t>
              </a:r>
            </a:p>
          </p:txBody>
        </p:sp>
        <p:sp>
          <p:nvSpPr>
            <p:cNvPr id="925727" name="Rectangle 31"/>
            <p:cNvSpPr>
              <a:spLocks noChangeArrowheads="1"/>
            </p:cNvSpPr>
            <p:nvPr/>
          </p:nvSpPr>
          <p:spPr bwMode="auto">
            <a:xfrm>
              <a:off x="4151" y="1674"/>
              <a:ext cx="1088"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2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25728" name="Rectangle 32"/>
            <p:cNvSpPr>
              <a:spLocks noChangeArrowheads="1"/>
            </p:cNvSpPr>
            <p:nvPr/>
          </p:nvSpPr>
          <p:spPr bwMode="auto">
            <a:xfrm>
              <a:off x="2881" y="1674"/>
              <a:ext cx="1270"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&amp;trade;</a:t>
              </a:r>
            </a:p>
          </p:txBody>
        </p:sp>
        <p:sp>
          <p:nvSpPr>
            <p:cNvPr id="925729" name="Rectangle 33"/>
            <p:cNvSpPr>
              <a:spLocks noChangeArrowheads="1"/>
            </p:cNvSpPr>
            <p:nvPr/>
          </p:nvSpPr>
          <p:spPr bwMode="auto">
            <a:xfrm>
              <a:off x="518" y="1674"/>
              <a:ext cx="2363"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dirty="0">
                  <a:solidFill>
                    <a:schemeClr val="tx1">
                      <a:lumMod val="40000"/>
                      <a:lumOff val="60000"/>
                    </a:schemeClr>
                  </a:solidFill>
                  <a:effectLst>
                    <a:outerShdw blurRad="38100" dist="38100" dir="2700000" algn="tl">
                      <a:srgbClr val="000000">
                        <a:alpha val="43137"/>
                      </a:srgbClr>
                    </a:outerShdw>
                  </a:effectLst>
                </a:rPr>
                <a:t>Trademark Sign</a:t>
              </a:r>
            </a:p>
          </p:txBody>
        </p:sp>
        <p:sp>
          <p:nvSpPr>
            <p:cNvPr id="925730" name="Rectangle 34"/>
            <p:cNvSpPr>
              <a:spLocks noChangeArrowheads="1"/>
            </p:cNvSpPr>
            <p:nvPr/>
          </p:nvSpPr>
          <p:spPr bwMode="auto">
            <a:xfrm>
              <a:off x="4151" y="1444"/>
              <a:ext cx="1088" cy="232"/>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2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25731" name="Rectangle 35"/>
            <p:cNvSpPr>
              <a:spLocks noChangeArrowheads="1"/>
            </p:cNvSpPr>
            <p:nvPr/>
          </p:nvSpPr>
          <p:spPr bwMode="auto">
            <a:xfrm>
              <a:off x="2881" y="1444"/>
              <a:ext cx="1270" cy="232"/>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&amp;reg;</a:t>
              </a:r>
            </a:p>
          </p:txBody>
        </p:sp>
        <p:sp>
          <p:nvSpPr>
            <p:cNvPr id="925732" name="Rectangle 36"/>
            <p:cNvSpPr>
              <a:spLocks noChangeArrowheads="1"/>
            </p:cNvSpPr>
            <p:nvPr/>
          </p:nvSpPr>
          <p:spPr bwMode="auto">
            <a:xfrm>
              <a:off x="518" y="1444"/>
              <a:ext cx="2363" cy="232"/>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dirty="0">
                  <a:solidFill>
                    <a:schemeClr val="tx1">
                      <a:lumMod val="40000"/>
                      <a:lumOff val="60000"/>
                    </a:schemeClr>
                  </a:solidFill>
                  <a:effectLst>
                    <a:outerShdw blurRad="38100" dist="38100" dir="2700000" algn="tl">
                      <a:srgbClr val="000000">
                        <a:alpha val="43137"/>
                      </a:srgbClr>
                    </a:outerShdw>
                  </a:effectLst>
                </a:rPr>
                <a:t>Registered Trademark Sign</a:t>
              </a:r>
            </a:p>
          </p:txBody>
        </p:sp>
        <p:sp>
          <p:nvSpPr>
            <p:cNvPr id="925733" name="Rectangle 37"/>
            <p:cNvSpPr>
              <a:spLocks noChangeArrowheads="1"/>
            </p:cNvSpPr>
            <p:nvPr/>
          </p:nvSpPr>
          <p:spPr bwMode="auto">
            <a:xfrm>
              <a:off x="4151" y="1214"/>
              <a:ext cx="1088"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2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925734" name="Rectangle 38"/>
            <p:cNvSpPr>
              <a:spLocks noChangeArrowheads="1"/>
            </p:cNvSpPr>
            <p:nvPr/>
          </p:nvSpPr>
          <p:spPr bwMode="auto">
            <a:xfrm>
              <a:off x="2881" y="1214"/>
              <a:ext cx="1270"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noProof="1">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&amp;copy;</a:t>
              </a:r>
            </a:p>
          </p:txBody>
        </p:sp>
        <p:sp>
          <p:nvSpPr>
            <p:cNvPr id="925735" name="Rectangle 39"/>
            <p:cNvSpPr>
              <a:spLocks noChangeArrowheads="1"/>
            </p:cNvSpPr>
            <p:nvPr/>
          </p:nvSpPr>
          <p:spPr bwMode="auto">
            <a:xfrm>
              <a:off x="518" y="1214"/>
              <a:ext cx="2363" cy="230"/>
            </a:xfrm>
            <a:prstGeom prst="rect">
              <a:avLst/>
            </a:prstGeom>
            <a:noFill/>
            <a:ln w="28575">
              <a:noFill/>
              <a:miter lim="800000"/>
              <a:headEnd/>
              <a:tailEnd/>
            </a:ln>
            <a:effectLst/>
          </p:spPr>
          <p:txBody>
            <a:bodyPr anchor="ctr"/>
            <a:lstStyle/>
            <a:p>
              <a:pPr algn="ctr">
                <a:lnSpc>
                  <a:spcPct val="95000"/>
                </a:lnSpc>
                <a:spcBef>
                  <a:spcPct val="40000"/>
                </a:spcBef>
                <a:buClr>
                  <a:schemeClr val="tx1"/>
                </a:buClr>
                <a:defRPr/>
              </a:pPr>
              <a:r>
                <a:rPr lang="en-US" sz="2000" b="1" dirty="0">
                  <a:solidFill>
                    <a:schemeClr val="tx1">
                      <a:lumMod val="40000"/>
                      <a:lumOff val="60000"/>
                    </a:schemeClr>
                  </a:solidFill>
                  <a:effectLst>
                    <a:outerShdw blurRad="38100" dist="38100" dir="2700000" algn="tl">
                      <a:srgbClr val="000000">
                        <a:alpha val="43137"/>
                      </a:srgbClr>
                    </a:outerShdw>
                  </a:effectLst>
                </a:rPr>
                <a:t>Copyright Sign</a:t>
              </a:r>
            </a:p>
          </p:txBody>
        </p:sp>
        <p:sp>
          <p:nvSpPr>
            <p:cNvPr id="925736" name="Rectangle 40"/>
            <p:cNvSpPr>
              <a:spLocks noChangeArrowheads="1"/>
            </p:cNvSpPr>
            <p:nvPr/>
          </p:nvSpPr>
          <p:spPr bwMode="auto">
            <a:xfrm>
              <a:off x="4151" y="984"/>
              <a:ext cx="1088" cy="230"/>
            </a:xfrm>
            <a:prstGeom prst="rect">
              <a:avLst/>
            </a:prstGeom>
            <a:solidFill>
              <a:schemeClr val="accent5">
                <a:lumMod val="75000"/>
                <a:alpha val="50000"/>
              </a:schemeClr>
            </a:solidFill>
            <a:ln w="28575">
              <a:noFill/>
              <a:miter lim="800000"/>
              <a:headEnd/>
              <a:tailEnd/>
            </a:ln>
            <a:effectLst/>
          </p:spPr>
          <p:txBody>
            <a:bodyPr anchor="ctr"/>
            <a:lstStyle/>
            <a:p>
              <a:pPr algn="ctr">
                <a:lnSpc>
                  <a:spcPct val="95000"/>
                </a:lnSpc>
                <a:spcBef>
                  <a:spcPct val="40000"/>
                </a:spcBef>
                <a:buClr>
                  <a:schemeClr val="tx1"/>
                </a:buClr>
                <a:defRPr/>
              </a:pPr>
              <a:r>
                <a:rPr lang="en-US" sz="2400" b="1" dirty="0">
                  <a:solidFill>
                    <a:schemeClr val="tx1">
                      <a:lumMod val="40000"/>
                      <a:lumOff val="60000"/>
                    </a:schemeClr>
                  </a:solidFill>
                  <a:effectLst>
                    <a:outerShdw blurRad="38100" dist="38100" dir="2700000" algn="tl">
                      <a:srgbClr val="000000">
                        <a:alpha val="43137"/>
                      </a:srgbClr>
                    </a:outerShdw>
                  </a:effectLst>
                </a:rPr>
                <a:t>Symbol</a:t>
              </a:r>
            </a:p>
          </p:txBody>
        </p:sp>
        <p:sp>
          <p:nvSpPr>
            <p:cNvPr id="925737" name="Rectangle 41"/>
            <p:cNvSpPr>
              <a:spLocks noChangeArrowheads="1"/>
            </p:cNvSpPr>
            <p:nvPr/>
          </p:nvSpPr>
          <p:spPr bwMode="auto">
            <a:xfrm>
              <a:off x="2881" y="984"/>
              <a:ext cx="1270" cy="230"/>
            </a:xfrm>
            <a:prstGeom prst="rect">
              <a:avLst/>
            </a:prstGeom>
            <a:solidFill>
              <a:schemeClr val="accent5">
                <a:lumMod val="75000"/>
                <a:alpha val="50000"/>
              </a:schemeClr>
            </a:solidFill>
            <a:ln w="28575">
              <a:noFill/>
              <a:miter lim="800000"/>
              <a:headEnd/>
              <a:tailEnd/>
            </a:ln>
            <a:effectLst/>
          </p:spPr>
          <p:txBody>
            <a:bodyPr anchor="ctr"/>
            <a:lstStyle/>
            <a:p>
              <a:pPr algn="ctr">
                <a:lnSpc>
                  <a:spcPct val="95000"/>
                </a:lnSpc>
                <a:spcBef>
                  <a:spcPct val="40000"/>
                </a:spcBef>
                <a:buClr>
                  <a:schemeClr val="tx1"/>
                </a:buClr>
                <a:defRPr/>
              </a:pPr>
              <a:r>
                <a:rPr lang="en-US" sz="2400" b="1" dirty="0">
                  <a:solidFill>
                    <a:schemeClr val="tx1">
                      <a:lumMod val="40000"/>
                      <a:lumOff val="60000"/>
                    </a:schemeClr>
                  </a:solidFill>
                  <a:effectLst>
                    <a:outerShdw blurRad="38100" dist="38100" dir="2700000" algn="tl">
                      <a:srgbClr val="000000">
                        <a:alpha val="43137"/>
                      </a:srgbClr>
                    </a:outerShdw>
                  </a:effectLst>
                </a:rPr>
                <a:t>HTML Entity</a:t>
              </a:r>
            </a:p>
          </p:txBody>
        </p:sp>
        <p:sp>
          <p:nvSpPr>
            <p:cNvPr id="925738" name="Rectangle 42"/>
            <p:cNvSpPr>
              <a:spLocks noChangeArrowheads="1"/>
            </p:cNvSpPr>
            <p:nvPr/>
          </p:nvSpPr>
          <p:spPr bwMode="auto">
            <a:xfrm>
              <a:off x="518" y="984"/>
              <a:ext cx="2363" cy="230"/>
            </a:xfrm>
            <a:prstGeom prst="rect">
              <a:avLst/>
            </a:prstGeom>
            <a:solidFill>
              <a:schemeClr val="accent5">
                <a:lumMod val="75000"/>
                <a:alpha val="50000"/>
              </a:schemeClr>
            </a:solidFill>
            <a:ln w="28575">
              <a:noFill/>
              <a:miter lim="800000"/>
              <a:headEnd/>
              <a:tailEnd/>
            </a:ln>
            <a:effectLst/>
          </p:spPr>
          <p:txBody>
            <a:bodyPr anchor="ctr"/>
            <a:lstStyle/>
            <a:p>
              <a:pPr algn="ctr">
                <a:lnSpc>
                  <a:spcPct val="95000"/>
                </a:lnSpc>
                <a:spcBef>
                  <a:spcPct val="40000"/>
                </a:spcBef>
                <a:buClr>
                  <a:schemeClr val="tx1"/>
                </a:buClr>
                <a:defRPr/>
              </a:pPr>
              <a:r>
                <a:rPr lang="en-US" sz="2400" b="1" dirty="0">
                  <a:solidFill>
                    <a:schemeClr val="tx1">
                      <a:lumMod val="40000"/>
                      <a:lumOff val="60000"/>
                    </a:schemeClr>
                  </a:solidFill>
                  <a:effectLst>
                    <a:outerShdw blurRad="38100" dist="38100" dir="2700000" algn="tl">
                      <a:srgbClr val="000000">
                        <a:alpha val="43137"/>
                      </a:srgbClr>
                    </a:outerShdw>
                  </a:effectLst>
                </a:rPr>
                <a:t>Symbol Name</a:t>
              </a:r>
            </a:p>
          </p:txBody>
        </p:sp>
        <p:sp>
          <p:nvSpPr>
            <p:cNvPr id="925739" name="Line 43"/>
            <p:cNvSpPr>
              <a:spLocks noChangeShapeType="1"/>
            </p:cNvSpPr>
            <p:nvPr/>
          </p:nvSpPr>
          <p:spPr bwMode="auto">
            <a:xfrm>
              <a:off x="518" y="984"/>
              <a:ext cx="4721" cy="0"/>
            </a:xfrm>
            <a:prstGeom prst="line">
              <a:avLst/>
            </a:prstGeom>
            <a:noFill/>
            <a:ln w="25400" cap="sq">
              <a:solidFill>
                <a:schemeClr val="accent5">
                  <a:lumMod val="20000"/>
                  <a:lumOff val="80000"/>
                </a:schemeClr>
              </a:solidFill>
              <a:round/>
              <a:headEnd/>
              <a:tailEnd/>
            </a:ln>
            <a:effectLst/>
          </p:spPr>
          <p:txBody>
            <a:bodyPr wrap="none"/>
            <a:lstStyle/>
            <a:p>
              <a:pPr>
                <a:defRPr/>
              </a:pPr>
              <a:endParaRPr lang="en-US" dirty="0">
                <a:effectLst>
                  <a:outerShdw blurRad="38100" dist="38100" dir="2700000" algn="tl">
                    <a:srgbClr val="000000">
                      <a:alpha val="43137"/>
                    </a:srgbClr>
                  </a:outerShdw>
                </a:effectLst>
              </a:endParaRPr>
            </a:p>
          </p:txBody>
        </p:sp>
        <p:sp>
          <p:nvSpPr>
            <p:cNvPr id="925740" name="Line 44"/>
            <p:cNvSpPr>
              <a:spLocks noChangeShapeType="1"/>
            </p:cNvSpPr>
            <p:nvPr/>
          </p:nvSpPr>
          <p:spPr bwMode="auto">
            <a:xfrm>
              <a:off x="518" y="3974"/>
              <a:ext cx="4721" cy="0"/>
            </a:xfrm>
            <a:prstGeom prst="line">
              <a:avLst/>
            </a:prstGeom>
            <a:noFill/>
            <a:ln w="25400" cap="sq">
              <a:solidFill>
                <a:schemeClr val="accent5">
                  <a:lumMod val="20000"/>
                  <a:lumOff val="80000"/>
                </a:schemeClr>
              </a:solidFill>
              <a:round/>
              <a:headEnd/>
              <a:tailEnd/>
            </a:ln>
            <a:effectLst/>
          </p:spPr>
          <p:txBody>
            <a:bodyPr wrap="none"/>
            <a:lstStyle/>
            <a:p>
              <a:pPr>
                <a:defRPr/>
              </a:pPr>
              <a:endParaRPr lang="en-US" dirty="0">
                <a:effectLst>
                  <a:outerShdw blurRad="38100" dist="38100" dir="2700000" algn="tl">
                    <a:srgbClr val="000000">
                      <a:alpha val="43137"/>
                    </a:srgbClr>
                  </a:outerShdw>
                </a:effectLst>
              </a:endParaRPr>
            </a:p>
          </p:txBody>
        </p:sp>
        <p:sp>
          <p:nvSpPr>
            <p:cNvPr id="925741" name="Line 45"/>
            <p:cNvSpPr>
              <a:spLocks noChangeShapeType="1"/>
            </p:cNvSpPr>
            <p:nvPr/>
          </p:nvSpPr>
          <p:spPr bwMode="auto">
            <a:xfrm>
              <a:off x="518" y="984"/>
              <a:ext cx="0" cy="2990"/>
            </a:xfrm>
            <a:prstGeom prst="line">
              <a:avLst/>
            </a:prstGeom>
            <a:noFill/>
            <a:ln w="25400" cap="sq">
              <a:solidFill>
                <a:schemeClr val="accent5">
                  <a:lumMod val="20000"/>
                  <a:lumOff val="80000"/>
                </a:schemeClr>
              </a:solidFill>
              <a:round/>
              <a:headEnd/>
              <a:tailEnd/>
            </a:ln>
            <a:effectLst/>
          </p:spPr>
          <p:txBody>
            <a:bodyPr wrap="none"/>
            <a:lstStyle/>
            <a:p>
              <a:pPr>
                <a:defRPr/>
              </a:pPr>
              <a:endParaRPr lang="en-US" dirty="0">
                <a:effectLst>
                  <a:outerShdw blurRad="38100" dist="38100" dir="2700000" algn="tl">
                    <a:srgbClr val="000000">
                      <a:alpha val="43137"/>
                    </a:srgbClr>
                  </a:outerShdw>
                </a:effectLst>
              </a:endParaRPr>
            </a:p>
          </p:txBody>
        </p:sp>
        <p:sp>
          <p:nvSpPr>
            <p:cNvPr id="925742" name="Line 46"/>
            <p:cNvSpPr>
              <a:spLocks noChangeShapeType="1"/>
            </p:cNvSpPr>
            <p:nvPr/>
          </p:nvSpPr>
          <p:spPr bwMode="auto">
            <a:xfrm>
              <a:off x="5239" y="984"/>
              <a:ext cx="0" cy="2990"/>
            </a:xfrm>
            <a:prstGeom prst="line">
              <a:avLst/>
            </a:prstGeom>
            <a:noFill/>
            <a:ln w="25400" cap="sq">
              <a:solidFill>
                <a:schemeClr val="accent5">
                  <a:lumMod val="20000"/>
                  <a:lumOff val="80000"/>
                </a:schemeClr>
              </a:solidFill>
              <a:round/>
              <a:headEnd/>
              <a:tailEnd/>
            </a:ln>
            <a:effectLst/>
          </p:spPr>
          <p:txBody>
            <a:bodyPr wrap="none"/>
            <a:lstStyle/>
            <a:p>
              <a:pPr>
                <a:defRPr/>
              </a:pPr>
              <a:endParaRPr lang="en-US" dirty="0">
                <a:effectLst>
                  <a:outerShdw blurRad="38100" dist="38100" dir="2700000" algn="tl">
                    <a:srgbClr val="000000">
                      <a:alpha val="43137"/>
                    </a:srgbClr>
                  </a:outerShdw>
                </a:effectLst>
              </a:endParaRPr>
            </a:p>
          </p:txBody>
        </p:sp>
        <p:sp>
          <p:nvSpPr>
            <p:cNvPr id="925763" name="Line 67"/>
            <p:cNvSpPr>
              <a:spLocks noChangeShapeType="1"/>
            </p:cNvSpPr>
            <p:nvPr/>
          </p:nvSpPr>
          <p:spPr bwMode="auto">
            <a:xfrm>
              <a:off x="2881" y="984"/>
              <a:ext cx="0" cy="2990"/>
            </a:xfrm>
            <a:prstGeom prst="line">
              <a:avLst/>
            </a:prstGeom>
            <a:noFill/>
            <a:ln w="12700">
              <a:solidFill>
                <a:schemeClr val="accent5">
                  <a:lumMod val="20000"/>
                  <a:lumOff val="80000"/>
                </a:schemeClr>
              </a:solidFill>
              <a:round/>
              <a:headEnd/>
              <a:tailEnd/>
            </a:ln>
            <a:effectLst/>
          </p:spPr>
          <p:txBody>
            <a:bodyPr anchor="ctr"/>
            <a:lstStyle/>
            <a:p>
              <a:pPr>
                <a:defRPr/>
              </a:pPr>
              <a:endParaRPr lang="en-US" dirty="0">
                <a:effectLst>
                  <a:outerShdw blurRad="38100" dist="38100" dir="2700000" algn="tl">
                    <a:srgbClr val="000000">
                      <a:alpha val="43137"/>
                    </a:srgbClr>
                  </a:outerShdw>
                </a:effectLst>
              </a:endParaRPr>
            </a:p>
          </p:txBody>
        </p:sp>
        <p:sp>
          <p:nvSpPr>
            <p:cNvPr id="925764" name="Line 68"/>
            <p:cNvSpPr>
              <a:spLocks noChangeShapeType="1"/>
            </p:cNvSpPr>
            <p:nvPr/>
          </p:nvSpPr>
          <p:spPr bwMode="auto">
            <a:xfrm>
              <a:off x="4151" y="984"/>
              <a:ext cx="0" cy="2990"/>
            </a:xfrm>
            <a:prstGeom prst="line">
              <a:avLst/>
            </a:prstGeom>
            <a:noFill/>
            <a:ln w="12700">
              <a:solidFill>
                <a:schemeClr val="accent5">
                  <a:lumMod val="20000"/>
                  <a:lumOff val="80000"/>
                </a:schemeClr>
              </a:solidFill>
              <a:round/>
              <a:headEnd/>
              <a:tailEnd/>
            </a:ln>
            <a:effectLst/>
          </p:spPr>
          <p:txBody>
            <a:bodyPr anchor="ctr"/>
            <a:lstStyle/>
            <a:p>
              <a:pPr>
                <a:defRPr/>
              </a:pPr>
              <a:endParaRPr lang="en-US" dirty="0">
                <a:effectLst>
                  <a:outerShdw blurRad="38100" dist="38100" dir="2700000" algn="tl">
                    <a:srgbClr val="000000">
                      <a:alpha val="43137"/>
                    </a:srgbClr>
                  </a:outerShdw>
                </a:effectLst>
              </a:endParaRPr>
            </a:p>
          </p:txBody>
        </p:sp>
        <p:sp>
          <p:nvSpPr>
            <p:cNvPr id="925765" name="Line 69"/>
            <p:cNvSpPr>
              <a:spLocks noChangeShapeType="1"/>
            </p:cNvSpPr>
            <p:nvPr/>
          </p:nvSpPr>
          <p:spPr bwMode="auto">
            <a:xfrm>
              <a:off x="518" y="1214"/>
              <a:ext cx="4721" cy="0"/>
            </a:xfrm>
            <a:prstGeom prst="line">
              <a:avLst/>
            </a:prstGeom>
            <a:noFill/>
            <a:ln w="12700">
              <a:solidFill>
                <a:schemeClr val="accent5">
                  <a:lumMod val="20000"/>
                  <a:lumOff val="80000"/>
                </a:schemeClr>
              </a:solidFill>
              <a:round/>
              <a:headEnd/>
              <a:tailEnd/>
            </a:ln>
            <a:effectLst/>
          </p:spPr>
          <p:txBody>
            <a:bodyPr anchor="ctr"/>
            <a:lstStyle/>
            <a:p>
              <a:pPr>
                <a:defRPr/>
              </a:pPr>
              <a:endParaRPr lang="en-US" dirty="0">
                <a:effectLst>
                  <a:outerShdw blurRad="38100" dist="38100" dir="2700000" algn="tl">
                    <a:srgbClr val="000000">
                      <a:alpha val="43137"/>
                    </a:srgbClr>
                  </a:outerShdw>
                </a:effectLst>
              </a:endParaRPr>
            </a:p>
          </p:txBody>
        </p:sp>
        <p:sp>
          <p:nvSpPr>
            <p:cNvPr id="925770" name="Line 74"/>
            <p:cNvSpPr>
              <a:spLocks noChangeShapeType="1"/>
            </p:cNvSpPr>
            <p:nvPr/>
          </p:nvSpPr>
          <p:spPr bwMode="auto">
            <a:xfrm>
              <a:off x="518" y="1444"/>
              <a:ext cx="4721" cy="0"/>
            </a:xfrm>
            <a:prstGeom prst="line">
              <a:avLst/>
            </a:prstGeom>
            <a:noFill/>
            <a:ln w="12700">
              <a:solidFill>
                <a:schemeClr val="accent5">
                  <a:lumMod val="20000"/>
                  <a:lumOff val="80000"/>
                </a:schemeClr>
              </a:solidFill>
              <a:round/>
              <a:headEnd/>
              <a:tailEnd/>
            </a:ln>
            <a:effectLst/>
          </p:spPr>
          <p:txBody>
            <a:bodyPr anchor="ctr"/>
            <a:lstStyle/>
            <a:p>
              <a:pPr>
                <a:defRPr/>
              </a:pPr>
              <a:endParaRPr lang="en-US" dirty="0">
                <a:effectLst>
                  <a:outerShdw blurRad="38100" dist="38100" dir="2700000" algn="tl">
                    <a:srgbClr val="000000">
                      <a:alpha val="43137"/>
                    </a:srgbClr>
                  </a:outerShdw>
                </a:effectLst>
              </a:endParaRPr>
            </a:p>
          </p:txBody>
        </p:sp>
        <p:sp>
          <p:nvSpPr>
            <p:cNvPr id="925775" name="Line 79"/>
            <p:cNvSpPr>
              <a:spLocks noChangeShapeType="1"/>
            </p:cNvSpPr>
            <p:nvPr/>
          </p:nvSpPr>
          <p:spPr bwMode="auto">
            <a:xfrm>
              <a:off x="518" y="1674"/>
              <a:ext cx="4721" cy="0"/>
            </a:xfrm>
            <a:prstGeom prst="line">
              <a:avLst/>
            </a:prstGeom>
            <a:noFill/>
            <a:ln w="12700">
              <a:solidFill>
                <a:schemeClr val="accent5">
                  <a:lumMod val="20000"/>
                  <a:lumOff val="80000"/>
                </a:schemeClr>
              </a:solidFill>
              <a:round/>
              <a:headEnd/>
              <a:tailEnd/>
            </a:ln>
            <a:effectLst/>
          </p:spPr>
          <p:txBody>
            <a:bodyPr anchor="ctr"/>
            <a:lstStyle/>
            <a:p>
              <a:pPr>
                <a:defRPr/>
              </a:pPr>
              <a:endParaRPr lang="en-US" dirty="0">
                <a:effectLst>
                  <a:outerShdw blurRad="38100" dist="38100" dir="2700000" algn="tl">
                    <a:srgbClr val="000000">
                      <a:alpha val="43137"/>
                    </a:srgbClr>
                  </a:outerShdw>
                </a:effectLst>
              </a:endParaRPr>
            </a:p>
          </p:txBody>
        </p:sp>
        <p:sp>
          <p:nvSpPr>
            <p:cNvPr id="925780" name="Line 84"/>
            <p:cNvSpPr>
              <a:spLocks noChangeShapeType="1"/>
            </p:cNvSpPr>
            <p:nvPr/>
          </p:nvSpPr>
          <p:spPr bwMode="auto">
            <a:xfrm>
              <a:off x="518" y="1904"/>
              <a:ext cx="4721" cy="0"/>
            </a:xfrm>
            <a:prstGeom prst="line">
              <a:avLst/>
            </a:prstGeom>
            <a:noFill/>
            <a:ln w="12700">
              <a:solidFill>
                <a:schemeClr val="accent5">
                  <a:lumMod val="20000"/>
                  <a:lumOff val="80000"/>
                </a:schemeClr>
              </a:solidFill>
              <a:round/>
              <a:headEnd/>
              <a:tailEnd/>
            </a:ln>
            <a:effectLst/>
          </p:spPr>
          <p:txBody>
            <a:bodyPr anchor="ctr"/>
            <a:lstStyle/>
            <a:p>
              <a:pPr>
                <a:defRPr/>
              </a:pPr>
              <a:endParaRPr lang="en-US" dirty="0">
                <a:effectLst>
                  <a:outerShdw blurRad="38100" dist="38100" dir="2700000" algn="tl">
                    <a:srgbClr val="000000">
                      <a:alpha val="43137"/>
                    </a:srgbClr>
                  </a:outerShdw>
                </a:effectLst>
              </a:endParaRPr>
            </a:p>
          </p:txBody>
        </p:sp>
        <p:sp>
          <p:nvSpPr>
            <p:cNvPr id="925785" name="Line 89"/>
            <p:cNvSpPr>
              <a:spLocks noChangeShapeType="1"/>
            </p:cNvSpPr>
            <p:nvPr/>
          </p:nvSpPr>
          <p:spPr bwMode="auto">
            <a:xfrm>
              <a:off x="518" y="2134"/>
              <a:ext cx="4721" cy="0"/>
            </a:xfrm>
            <a:prstGeom prst="line">
              <a:avLst/>
            </a:prstGeom>
            <a:noFill/>
            <a:ln w="12700">
              <a:solidFill>
                <a:schemeClr val="accent5">
                  <a:lumMod val="20000"/>
                  <a:lumOff val="80000"/>
                </a:schemeClr>
              </a:solidFill>
              <a:round/>
              <a:headEnd/>
              <a:tailEnd/>
            </a:ln>
            <a:effectLst/>
          </p:spPr>
          <p:txBody>
            <a:bodyPr anchor="ctr"/>
            <a:lstStyle/>
            <a:p>
              <a:pPr>
                <a:defRPr/>
              </a:pPr>
              <a:endParaRPr lang="en-US" dirty="0">
                <a:effectLst>
                  <a:outerShdw blurRad="38100" dist="38100" dir="2700000" algn="tl">
                    <a:srgbClr val="000000">
                      <a:alpha val="43137"/>
                    </a:srgbClr>
                  </a:outerShdw>
                </a:effectLst>
              </a:endParaRPr>
            </a:p>
          </p:txBody>
        </p:sp>
        <p:sp>
          <p:nvSpPr>
            <p:cNvPr id="925790" name="Line 94"/>
            <p:cNvSpPr>
              <a:spLocks noChangeShapeType="1"/>
            </p:cNvSpPr>
            <p:nvPr/>
          </p:nvSpPr>
          <p:spPr bwMode="auto">
            <a:xfrm>
              <a:off x="518" y="2364"/>
              <a:ext cx="4721" cy="0"/>
            </a:xfrm>
            <a:prstGeom prst="line">
              <a:avLst/>
            </a:prstGeom>
            <a:noFill/>
            <a:ln w="12700">
              <a:solidFill>
                <a:schemeClr val="accent5">
                  <a:lumMod val="20000"/>
                  <a:lumOff val="80000"/>
                </a:schemeClr>
              </a:solidFill>
              <a:round/>
              <a:headEnd/>
              <a:tailEnd/>
            </a:ln>
            <a:effectLst/>
          </p:spPr>
          <p:txBody>
            <a:bodyPr anchor="ctr"/>
            <a:lstStyle/>
            <a:p>
              <a:pPr>
                <a:defRPr/>
              </a:pPr>
              <a:endParaRPr lang="en-US" dirty="0">
                <a:effectLst>
                  <a:outerShdw blurRad="38100" dist="38100" dir="2700000" algn="tl">
                    <a:srgbClr val="000000">
                      <a:alpha val="43137"/>
                    </a:srgbClr>
                  </a:outerShdw>
                </a:effectLst>
              </a:endParaRPr>
            </a:p>
          </p:txBody>
        </p:sp>
        <p:sp>
          <p:nvSpPr>
            <p:cNvPr id="925795" name="Line 99"/>
            <p:cNvSpPr>
              <a:spLocks noChangeShapeType="1"/>
            </p:cNvSpPr>
            <p:nvPr/>
          </p:nvSpPr>
          <p:spPr bwMode="auto">
            <a:xfrm>
              <a:off x="518" y="2594"/>
              <a:ext cx="4721" cy="0"/>
            </a:xfrm>
            <a:prstGeom prst="line">
              <a:avLst/>
            </a:prstGeom>
            <a:noFill/>
            <a:ln w="12700">
              <a:solidFill>
                <a:schemeClr val="accent5">
                  <a:lumMod val="20000"/>
                  <a:lumOff val="80000"/>
                </a:schemeClr>
              </a:solidFill>
              <a:round/>
              <a:headEnd/>
              <a:tailEnd/>
            </a:ln>
            <a:effectLst/>
          </p:spPr>
          <p:txBody>
            <a:bodyPr anchor="ctr"/>
            <a:lstStyle/>
            <a:p>
              <a:pPr>
                <a:defRPr/>
              </a:pPr>
              <a:endParaRPr lang="en-US" b="1" dirty="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25800" name="Line 104"/>
            <p:cNvSpPr>
              <a:spLocks noChangeShapeType="1"/>
            </p:cNvSpPr>
            <p:nvPr/>
          </p:nvSpPr>
          <p:spPr bwMode="auto">
            <a:xfrm>
              <a:off x="518" y="2824"/>
              <a:ext cx="4721" cy="0"/>
            </a:xfrm>
            <a:prstGeom prst="line">
              <a:avLst/>
            </a:prstGeom>
            <a:noFill/>
            <a:ln w="12700">
              <a:solidFill>
                <a:schemeClr val="accent5">
                  <a:lumMod val="20000"/>
                  <a:lumOff val="80000"/>
                </a:schemeClr>
              </a:solidFill>
              <a:round/>
              <a:headEnd/>
              <a:tailEnd/>
            </a:ln>
            <a:effectLst/>
          </p:spPr>
          <p:txBody>
            <a:bodyPr anchor="ctr"/>
            <a:lstStyle/>
            <a:p>
              <a:pPr>
                <a:defRPr/>
              </a:pPr>
              <a:endParaRPr lang="en-US" sz="2200" b="1" dirty="0">
                <a:effectLst>
                  <a:outerShdw blurRad="38100" dist="38100" dir="2700000" algn="tl">
                    <a:srgbClr val="000000">
                      <a:alpha val="43137"/>
                    </a:srgbClr>
                  </a:outerShdw>
                </a:effectLst>
                <a:latin typeface="Consolas" pitchFamily="49" charset="0"/>
                <a:cs typeface="Consolas" pitchFamily="49" charset="0"/>
              </a:endParaRPr>
            </a:p>
          </p:txBody>
        </p:sp>
        <p:sp>
          <p:nvSpPr>
            <p:cNvPr id="925805" name="Line 109"/>
            <p:cNvSpPr>
              <a:spLocks noChangeShapeType="1"/>
            </p:cNvSpPr>
            <p:nvPr/>
          </p:nvSpPr>
          <p:spPr bwMode="auto">
            <a:xfrm>
              <a:off x="518" y="3054"/>
              <a:ext cx="4721" cy="0"/>
            </a:xfrm>
            <a:prstGeom prst="line">
              <a:avLst/>
            </a:prstGeom>
            <a:noFill/>
            <a:ln w="12700">
              <a:solidFill>
                <a:schemeClr val="accent5">
                  <a:lumMod val="20000"/>
                  <a:lumOff val="80000"/>
                </a:schemeClr>
              </a:solidFill>
              <a:round/>
              <a:headEnd/>
              <a:tailEnd/>
            </a:ln>
            <a:effectLst/>
          </p:spPr>
          <p:txBody>
            <a:bodyPr anchor="ctr"/>
            <a:lstStyle/>
            <a:p>
              <a:pPr>
                <a:defRPr/>
              </a:pPr>
              <a:endParaRPr lang="en-US" dirty="0">
                <a:effectLst>
                  <a:outerShdw blurRad="38100" dist="38100" dir="2700000" algn="tl">
                    <a:srgbClr val="000000">
                      <a:alpha val="43137"/>
                    </a:srgbClr>
                  </a:outerShdw>
                </a:effectLst>
              </a:endParaRPr>
            </a:p>
          </p:txBody>
        </p:sp>
        <p:sp>
          <p:nvSpPr>
            <p:cNvPr id="925812" name="Line 116"/>
            <p:cNvSpPr>
              <a:spLocks noChangeShapeType="1"/>
            </p:cNvSpPr>
            <p:nvPr/>
          </p:nvSpPr>
          <p:spPr bwMode="auto">
            <a:xfrm>
              <a:off x="518" y="3284"/>
              <a:ext cx="4721" cy="0"/>
            </a:xfrm>
            <a:prstGeom prst="line">
              <a:avLst/>
            </a:prstGeom>
            <a:noFill/>
            <a:ln w="12700">
              <a:solidFill>
                <a:schemeClr val="accent5">
                  <a:lumMod val="20000"/>
                  <a:lumOff val="80000"/>
                </a:schemeClr>
              </a:solidFill>
              <a:round/>
              <a:headEnd/>
              <a:tailEnd/>
            </a:ln>
            <a:effectLst/>
          </p:spPr>
          <p:txBody>
            <a:bodyPr anchor="ctr"/>
            <a:lstStyle/>
            <a:p>
              <a:pPr>
                <a:defRPr/>
              </a:pPr>
              <a:endParaRPr lang="en-US" dirty="0">
                <a:effectLst>
                  <a:outerShdw blurRad="38100" dist="38100" dir="2700000" algn="tl">
                    <a:srgbClr val="000000">
                      <a:alpha val="43137"/>
                    </a:srgbClr>
                  </a:outerShdw>
                </a:effectLst>
              </a:endParaRPr>
            </a:p>
          </p:txBody>
        </p:sp>
        <p:sp>
          <p:nvSpPr>
            <p:cNvPr id="925819" name="Line 123"/>
            <p:cNvSpPr>
              <a:spLocks noChangeShapeType="1"/>
            </p:cNvSpPr>
            <p:nvPr/>
          </p:nvSpPr>
          <p:spPr bwMode="auto">
            <a:xfrm>
              <a:off x="518" y="3514"/>
              <a:ext cx="4721" cy="0"/>
            </a:xfrm>
            <a:prstGeom prst="line">
              <a:avLst/>
            </a:prstGeom>
            <a:noFill/>
            <a:ln w="12700">
              <a:solidFill>
                <a:schemeClr val="accent5">
                  <a:lumMod val="20000"/>
                  <a:lumOff val="80000"/>
                </a:schemeClr>
              </a:solidFill>
              <a:round/>
              <a:headEnd/>
              <a:tailEnd/>
            </a:ln>
            <a:effectLst/>
          </p:spPr>
          <p:txBody>
            <a:bodyPr anchor="ctr"/>
            <a:lstStyle/>
            <a:p>
              <a:pPr>
                <a:defRPr/>
              </a:pPr>
              <a:endParaRPr lang="en-US" dirty="0">
                <a:effectLst>
                  <a:outerShdw blurRad="38100" dist="38100" dir="2700000" algn="tl">
                    <a:srgbClr val="000000">
                      <a:alpha val="43137"/>
                    </a:srgbClr>
                  </a:outerShdw>
                </a:effectLst>
              </a:endParaRPr>
            </a:p>
          </p:txBody>
        </p:sp>
        <p:sp>
          <p:nvSpPr>
            <p:cNvPr id="925826" name="Line 130"/>
            <p:cNvSpPr>
              <a:spLocks noChangeShapeType="1"/>
            </p:cNvSpPr>
            <p:nvPr/>
          </p:nvSpPr>
          <p:spPr bwMode="auto">
            <a:xfrm>
              <a:off x="518" y="3744"/>
              <a:ext cx="4721" cy="0"/>
            </a:xfrm>
            <a:prstGeom prst="line">
              <a:avLst/>
            </a:prstGeom>
            <a:noFill/>
            <a:ln w="12700">
              <a:solidFill>
                <a:schemeClr val="accent5">
                  <a:lumMod val="20000"/>
                  <a:lumOff val="80000"/>
                </a:schemeClr>
              </a:solidFill>
              <a:round/>
              <a:headEnd/>
              <a:tailEnd/>
            </a:ln>
            <a:effectLst/>
          </p:spPr>
          <p:txBody>
            <a:bodyPr anchor="ctr"/>
            <a:lstStyle/>
            <a:p>
              <a:pPr>
                <a:defRPr/>
              </a:pPr>
              <a:endParaRPr lang="en-US" dirty="0">
                <a:effectLst>
                  <a:outerShdw blurRad="38100" dist="38100" dir="2700000" algn="tl">
                    <a:srgbClr val="000000">
                      <a:alpha val="43137"/>
                    </a:srgbClr>
                  </a:outerShdw>
                </a:effectLst>
              </a:endParaRPr>
            </a:p>
          </p:txBody>
        </p:sp>
      </p:grpSp>
      <p:sp>
        <p:nvSpPr>
          <p:cNvPr id="61" name="Slide Number Placeholder 3"/>
          <p:cNvSpPr txBox="1">
            <a:spLocks/>
          </p:cNvSpPr>
          <p:nvPr/>
        </p:nvSpPr>
        <p:spPr>
          <a:xfrm>
            <a:off x="8610600" y="6553200"/>
            <a:ext cx="457200" cy="228600"/>
          </a:xfrm>
          <a:prstGeom prst="rect">
            <a:avLst/>
          </a:prstGeom>
        </p:spPr>
        <p:txBody>
          <a:bodyPr/>
          <a:lstStyle/>
          <a:p>
            <a:pPr lvl="0">
              <a:defRPr/>
            </a:pPr>
            <a:fld id="{58452FF4-89E3-4D1B-9927-2DBDC00E58D7}" type="slidenum">
              <a:rPr lang="en-US" sz="1100"/>
              <a:pPr lvl="0">
                <a:defRPr/>
              </a:pPr>
              <a:t>43</a:t>
            </a:fld>
            <a:endParaRPr kumimoji="0" lang="en-US" sz="1100" b="0" i="0" u="none" strike="noStrike" kern="1200" cap="none" spc="0" normalizeH="0" baseline="0" noProof="0" dirty="0">
              <a:ln>
                <a:noFill/>
              </a:ln>
              <a:solidFill>
                <a:srgbClr val="EBFFC2"/>
              </a:solidFill>
              <a:effectLst/>
              <a:uLnTx/>
              <a:uFillTx/>
              <a:latin typeface="Corbel" pitchFamily="34" charset="0"/>
              <a:ea typeface="+mn-ea"/>
              <a:cs typeface="+mn-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4495802"/>
            <a:ext cx="8229600" cy="1447798"/>
          </a:xfrm>
        </p:spPr>
        <p:txBody>
          <a:bodyPr/>
          <a:lstStyle/>
          <a:p>
            <a:r>
              <a:rPr lang="en-US" dirty="0" smtClean="0"/>
              <a:t>Using </a:t>
            </a:r>
            <a:r>
              <a:rPr lang="en-US" dirty="0" smtClean="0">
                <a:latin typeface="Consolas" pitchFamily="49" charset="0"/>
              </a:rPr>
              <a:t>&lt;DIV&gt;</a:t>
            </a:r>
            <a:r>
              <a:rPr lang="en-US" dirty="0" smtClean="0"/>
              <a:t> and </a:t>
            </a:r>
            <a:r>
              <a:rPr lang="en-US" dirty="0" smtClean="0">
                <a:latin typeface="Consolas" pitchFamily="49" charset="0"/>
              </a:rPr>
              <a:t>&lt;SPAN&gt;</a:t>
            </a:r>
            <a:r>
              <a:rPr lang="en-US" dirty="0" smtClean="0"/>
              <a:t> Block and Inline Elements</a:t>
            </a:r>
            <a:endParaRPr lang="bg-BG" dirty="0"/>
          </a:p>
        </p:txBody>
      </p:sp>
      <p:pic>
        <p:nvPicPr>
          <p:cNvPr id="13314" name="Picture 2" descr="http://www.instantshift.com/wp-content/uploads/2009/11/cssbm-0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308321">
            <a:off x="4773825" y="1210905"/>
            <a:ext cx="3657600" cy="2585498"/>
          </a:xfrm>
          <a:prstGeom prst="roundRect">
            <a:avLst>
              <a:gd name="adj" fmla="val 12629"/>
            </a:avLst>
          </a:prstGeom>
          <a:ln>
            <a:noFill/>
          </a:ln>
          <a:effectLst>
            <a:softEdge rad="112500"/>
          </a:effectLst>
        </p:spPr>
      </p:pic>
      <p:pic>
        <p:nvPicPr>
          <p:cNvPr id="14338" name="Picture 2" descr="http://i.expression.microsoft.com/dd326790.PixieMill03_09(en-us,MSDN.10).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48508">
            <a:off x="699797" y="1212846"/>
            <a:ext cx="3532943" cy="2625398"/>
          </a:xfrm>
          <a:prstGeom prst="roundRect">
            <a:avLst>
              <a:gd name="adj" fmla="val 12629"/>
            </a:avLst>
          </a:prstGeom>
          <a:ln>
            <a:noFill/>
          </a:ln>
          <a:effectLst>
            <a:softEdge rad="112500"/>
          </a:effec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2914" name="Rectangle 2"/>
          <p:cNvSpPr>
            <a:spLocks noGrp="1" noChangeArrowheads="1"/>
          </p:cNvSpPr>
          <p:nvPr>
            <p:ph type="title"/>
          </p:nvPr>
        </p:nvSpPr>
        <p:spPr/>
        <p:txBody>
          <a:bodyPr/>
          <a:lstStyle/>
          <a:p>
            <a:pPr>
              <a:defRPr/>
            </a:pPr>
            <a:r>
              <a:rPr lang="en-US" dirty="0" smtClean="0"/>
              <a:t>Block and Inline Elements</a:t>
            </a:r>
            <a:endParaRPr lang="bg-BG" dirty="0" smtClean="0"/>
          </a:p>
        </p:txBody>
      </p:sp>
      <p:sp>
        <p:nvSpPr>
          <p:cNvPr id="1062915" name="Rectangle 3"/>
          <p:cNvSpPr>
            <a:spLocks noGrp="1" noChangeArrowheads="1"/>
          </p:cNvSpPr>
          <p:nvPr>
            <p:ph idx="1"/>
          </p:nvPr>
        </p:nvSpPr>
        <p:spPr/>
        <p:txBody>
          <a:bodyPr/>
          <a:lstStyle/>
          <a:p>
            <a:pPr>
              <a:defRPr/>
            </a:pPr>
            <a:r>
              <a:rPr lang="en-US" dirty="0" smtClean="0">
                <a:solidFill>
                  <a:schemeClr val="accent5">
                    <a:lumMod val="20000"/>
                    <a:lumOff val="80000"/>
                  </a:schemeClr>
                </a:solidFill>
              </a:rPr>
              <a:t>Block elements </a:t>
            </a:r>
            <a:r>
              <a:rPr lang="en-US" dirty="0" smtClean="0"/>
              <a:t>add a line break before and after them</a:t>
            </a:r>
          </a:p>
          <a:p>
            <a:pPr lvl="1">
              <a:defRPr/>
            </a:pPr>
            <a:r>
              <a:rPr lang="en-US" dirty="0" smtClean="0">
                <a:solidFill>
                  <a:schemeClr val="accent5">
                    <a:lumMod val="20000"/>
                    <a:lumOff val="80000"/>
                  </a:schemeClr>
                </a:solidFill>
                <a:latin typeface="Consolas" pitchFamily="49" charset="0"/>
                <a:cs typeface="Consolas" pitchFamily="49" charset="0"/>
              </a:rPr>
              <a:t>&lt;div&gt;</a:t>
            </a:r>
            <a:r>
              <a:rPr lang="en-US" dirty="0" smtClean="0"/>
              <a:t> is a block element</a:t>
            </a:r>
          </a:p>
          <a:p>
            <a:pPr lvl="1">
              <a:defRPr/>
            </a:pPr>
            <a:r>
              <a:rPr lang="en-US" dirty="0" smtClean="0"/>
              <a:t>Other block elements are </a:t>
            </a:r>
            <a:r>
              <a:rPr lang="en-US" dirty="0" smtClean="0">
                <a:solidFill>
                  <a:schemeClr val="accent5">
                    <a:lumMod val="20000"/>
                    <a:lumOff val="80000"/>
                  </a:schemeClr>
                </a:solidFill>
                <a:latin typeface="Consolas" pitchFamily="49" charset="0"/>
                <a:cs typeface="Consolas" pitchFamily="49" charset="0"/>
              </a:rPr>
              <a:t>&lt;table&gt;</a:t>
            </a:r>
            <a:r>
              <a:rPr lang="en-US" dirty="0" smtClean="0"/>
              <a:t>, </a:t>
            </a:r>
            <a:r>
              <a:rPr lang="en-US" dirty="0" smtClean="0">
                <a:solidFill>
                  <a:schemeClr val="accent5">
                    <a:lumMod val="20000"/>
                    <a:lumOff val="80000"/>
                  </a:schemeClr>
                </a:solidFill>
                <a:latin typeface="Consolas" pitchFamily="49" charset="0"/>
                <a:cs typeface="Consolas" pitchFamily="49" charset="0"/>
              </a:rPr>
              <a:t>&lt;hr&gt;</a:t>
            </a:r>
            <a:r>
              <a:rPr lang="en-US" dirty="0" smtClean="0"/>
              <a:t>, headings, lists, </a:t>
            </a:r>
            <a:r>
              <a:rPr lang="en-US" dirty="0" smtClean="0">
                <a:solidFill>
                  <a:schemeClr val="accent5">
                    <a:lumMod val="20000"/>
                    <a:lumOff val="80000"/>
                  </a:schemeClr>
                </a:solidFill>
                <a:latin typeface="Consolas" pitchFamily="49" charset="0"/>
                <a:cs typeface="Consolas" pitchFamily="49" charset="0"/>
              </a:rPr>
              <a:t>&lt;p&gt;</a:t>
            </a:r>
            <a:r>
              <a:rPr lang="en-US" dirty="0" smtClean="0"/>
              <a:t> and etc.</a:t>
            </a:r>
          </a:p>
          <a:p>
            <a:pPr>
              <a:defRPr/>
            </a:pPr>
            <a:r>
              <a:rPr lang="en-US" dirty="0" smtClean="0">
                <a:solidFill>
                  <a:schemeClr val="accent5">
                    <a:lumMod val="20000"/>
                    <a:lumOff val="80000"/>
                  </a:schemeClr>
                </a:solidFill>
              </a:rPr>
              <a:t>Inline elements </a:t>
            </a:r>
            <a:r>
              <a:rPr lang="en-US" dirty="0" smtClean="0"/>
              <a:t>don’t break the text before and after them</a:t>
            </a:r>
          </a:p>
          <a:p>
            <a:pPr lvl="1">
              <a:defRPr/>
            </a:pPr>
            <a:r>
              <a:rPr lang="en-US" dirty="0" smtClean="0">
                <a:solidFill>
                  <a:schemeClr val="accent5">
                    <a:lumMod val="20000"/>
                    <a:lumOff val="80000"/>
                  </a:schemeClr>
                </a:solidFill>
                <a:latin typeface="Consolas" pitchFamily="49" charset="0"/>
                <a:cs typeface="Consolas" pitchFamily="49" charset="0"/>
              </a:rPr>
              <a:t>&lt;span&gt;</a:t>
            </a:r>
            <a:r>
              <a:rPr lang="en-US" dirty="0" smtClean="0"/>
              <a:t> is an inline element</a:t>
            </a:r>
          </a:p>
          <a:p>
            <a:pPr lvl="1">
              <a:defRPr/>
            </a:pPr>
            <a:r>
              <a:rPr lang="en-US" dirty="0" smtClean="0"/>
              <a:t>Most HTML elements are inline, e.g. </a:t>
            </a:r>
            <a:r>
              <a:rPr lang="en-US" dirty="0" smtClean="0">
                <a:solidFill>
                  <a:schemeClr val="accent5">
                    <a:lumMod val="20000"/>
                    <a:lumOff val="80000"/>
                  </a:schemeClr>
                </a:solidFill>
                <a:latin typeface="Consolas" pitchFamily="49" charset="0"/>
                <a:cs typeface="Consolas" pitchFamily="49" charset="0"/>
              </a:rPr>
              <a:t>&lt;a&gt;</a:t>
            </a:r>
            <a:endParaRPr lang="bg-BG" dirty="0" smtClean="0">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p:txBody>
          <a:bodyPr/>
          <a:lstStyle/>
          <a:p>
            <a:pPr>
              <a:defRPr/>
            </a:pPr>
            <a:r>
              <a:rPr lang="en-US" dirty="0" smtClean="0"/>
              <a:t>The &lt;div&gt; Tag</a:t>
            </a:r>
          </a:p>
        </p:txBody>
      </p:sp>
      <p:sp>
        <p:nvSpPr>
          <p:cNvPr id="944131" name="Rectangle 3"/>
          <p:cNvSpPr>
            <a:spLocks noGrp="1" noChangeArrowheads="1"/>
          </p:cNvSpPr>
          <p:nvPr>
            <p:ph idx="1"/>
          </p:nvPr>
        </p:nvSpPr>
        <p:spPr/>
        <p:txBody>
          <a:bodyPr/>
          <a:lstStyle/>
          <a:p>
            <a:pPr>
              <a:spcBef>
                <a:spcPct val="30000"/>
              </a:spcBef>
              <a:defRPr/>
            </a:pPr>
            <a:r>
              <a:rPr lang="en-US" dirty="0" smtClean="0">
                <a:solidFill>
                  <a:schemeClr val="accent5">
                    <a:lumMod val="20000"/>
                    <a:lumOff val="80000"/>
                  </a:schemeClr>
                </a:solidFill>
                <a:latin typeface="Consolas" pitchFamily="49" charset="0"/>
                <a:cs typeface="Consolas" pitchFamily="49" charset="0"/>
              </a:rPr>
              <a:t>&lt;div&gt;</a:t>
            </a:r>
            <a:r>
              <a:rPr lang="en-US" dirty="0" smtClean="0"/>
              <a:t> creates logical divisions within a page</a:t>
            </a:r>
          </a:p>
          <a:p>
            <a:pPr>
              <a:spcBef>
                <a:spcPct val="30000"/>
              </a:spcBef>
              <a:defRPr/>
            </a:pPr>
            <a:r>
              <a:rPr lang="en-US" dirty="0" smtClean="0"/>
              <a:t>Block style element</a:t>
            </a:r>
          </a:p>
          <a:p>
            <a:pPr>
              <a:spcBef>
                <a:spcPct val="30000"/>
              </a:spcBef>
              <a:defRPr/>
            </a:pPr>
            <a:r>
              <a:rPr lang="en-US" dirty="0" smtClean="0"/>
              <a:t>Used with CSS</a:t>
            </a:r>
          </a:p>
          <a:p>
            <a:pPr>
              <a:spcBef>
                <a:spcPct val="30000"/>
              </a:spcBef>
              <a:defRPr/>
            </a:pPr>
            <a:r>
              <a:rPr lang="en-US" dirty="0" smtClean="0"/>
              <a:t>Example:</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944132" name="Rectangle 4"/>
          <p:cNvSpPr>
            <a:spLocks noChangeArrowheads="1"/>
          </p:cNvSpPr>
          <p:nvPr/>
        </p:nvSpPr>
        <p:spPr bwMode="auto">
          <a:xfrm>
            <a:off x="612775" y="4800600"/>
            <a:ext cx="7847013" cy="16004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&lt;div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style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font-size:24px;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color:red"&gt;DIV example&lt;/div</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1200"/>
              </a:spcBef>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&lt;p&gt;This one is &lt;span style="color:red; font-weight:bold"&gt;only a test&lt;/span&gt;.&lt;/p&gt;</a:t>
            </a:r>
          </a:p>
        </p:txBody>
      </p:sp>
      <p:pic>
        <p:nvPicPr>
          <p:cNvPr id="73734" name="Picture 6" descr="div-and-sp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2739" y="1882775"/>
            <a:ext cx="4251325" cy="2625725"/>
          </a:xfrm>
          <a:prstGeom prst="rect">
            <a:avLst/>
          </a:prstGeom>
          <a:noFill/>
          <a:ln w="9525">
            <a:noFill/>
            <a:miter lim="800000"/>
            <a:headEnd/>
            <a:tailEnd/>
          </a:ln>
        </p:spPr>
      </p:pic>
      <p:sp>
        <p:nvSpPr>
          <p:cNvPr id="7" name="Rectangle 6"/>
          <p:cNvSpPr/>
          <p:nvPr/>
        </p:nvSpPr>
        <p:spPr>
          <a:xfrm>
            <a:off x="580911" y="4191000"/>
            <a:ext cx="3381489" cy="545790"/>
          </a:xfrm>
          <a:prstGeom prst="rect">
            <a:avLst/>
          </a:prstGeom>
        </p:spPr>
        <p:txBody>
          <a:bodyPr wrap="square">
            <a:spAutoFit/>
          </a:bodyPr>
          <a:lstStyle/>
          <a:p>
            <a:pPr marL="282575" indent="-282575" eaLnBrk="0" hangingPunct="0">
              <a:lnSpc>
                <a:spcPts val="3800"/>
              </a:lnSpc>
              <a:spcBef>
                <a:spcPts val="0"/>
              </a:spcBef>
              <a:spcAft>
                <a:spcPts val="0"/>
              </a:spcAft>
              <a:buClr>
                <a:srgbClr val="46A6BD">
                  <a:lumMod val="40000"/>
                  <a:lumOff val="60000"/>
                </a:srgbClr>
              </a:buClr>
              <a:buSzPct val="70000"/>
              <a:tabLst>
                <a:tab pos="282575" algn="l"/>
              </a:tabLst>
            </a:pPr>
            <a:r>
              <a:rPr lang="en-US" sz="2600" b="1" dirty="0" smtClean="0">
                <a:solidFill>
                  <a:srgbClr val="EBFFD2"/>
                </a:solidFill>
                <a:effectLst>
                  <a:outerShdw blurRad="38100" dist="38100" dir="2700000" algn="tl">
                    <a:srgbClr val="000000">
                      <a:alpha val="43137"/>
                    </a:srgbClr>
                  </a:outerShdw>
                </a:effectLst>
                <a:latin typeface="Corbel"/>
              </a:rPr>
              <a:t>div-and-span.html</a:t>
            </a:r>
            <a:endParaRPr lang="en-US" sz="2600" b="1" dirty="0">
              <a:solidFill>
                <a:srgbClr val="CCFF66">
                  <a:lumMod val="40000"/>
                  <a:lumOff val="60000"/>
                </a:srgbClr>
              </a:solidFill>
              <a:effectLst>
                <a:outerShdw blurRad="38100" dist="38100" dir="2700000" algn="tl">
                  <a:srgbClr val="000000">
                    <a:alpha val="43137"/>
                  </a:srgbClr>
                </a:outerShdw>
              </a:effectLst>
              <a:latin typeface="Corbe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p:txBody>
          <a:bodyPr/>
          <a:lstStyle/>
          <a:p>
            <a:pPr>
              <a:defRPr/>
            </a:pPr>
            <a:r>
              <a:rPr lang="en-US" dirty="0" smtClean="0"/>
              <a:t>The &lt;span&gt; Tag</a:t>
            </a:r>
          </a:p>
        </p:txBody>
      </p:sp>
      <p:sp>
        <p:nvSpPr>
          <p:cNvPr id="946179" name="Rectangle 3"/>
          <p:cNvSpPr>
            <a:spLocks noGrp="1" noChangeArrowheads="1"/>
          </p:cNvSpPr>
          <p:nvPr>
            <p:ph idx="1"/>
          </p:nvPr>
        </p:nvSpPr>
        <p:spPr/>
        <p:txBody>
          <a:bodyPr/>
          <a:lstStyle/>
          <a:p>
            <a:pPr>
              <a:defRPr/>
            </a:pPr>
            <a:r>
              <a:rPr lang="en-US" dirty="0" smtClean="0"/>
              <a:t>Inline style element</a:t>
            </a:r>
          </a:p>
          <a:p>
            <a:pPr>
              <a:defRPr/>
            </a:pPr>
            <a:r>
              <a:rPr lang="en-US" dirty="0" smtClean="0"/>
              <a:t>Useful for modifying a specific portion of text </a:t>
            </a:r>
          </a:p>
          <a:p>
            <a:pPr lvl="1">
              <a:defRPr/>
            </a:pPr>
            <a:r>
              <a:rPr lang="en-US" dirty="0" smtClean="0"/>
              <a:t>Don't create a separate area			 (paragraph) in the document</a:t>
            </a:r>
          </a:p>
          <a:p>
            <a:pPr>
              <a:defRPr/>
            </a:pPr>
            <a:r>
              <a:rPr lang="en-US" dirty="0" smtClean="0"/>
              <a:t>Very useful with CSS</a:t>
            </a:r>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946180" name="Rectangle 4"/>
          <p:cNvSpPr>
            <a:spLocks noChangeArrowheads="1"/>
          </p:cNvSpPr>
          <p:nvPr/>
        </p:nvSpPr>
        <p:spPr bwMode="auto">
          <a:xfrm>
            <a:off x="466725" y="4800362"/>
            <a:ext cx="8208963" cy="16004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&lt;p&gt;This one is &lt;span style="color:red; font-weight:bold"&gt;only a test&lt;/span&gt;.&lt;/p</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spcBef>
                <a:spcPts val="1200"/>
              </a:spcBef>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p&gt;This one is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another &lt;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span style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="font-size:32px;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font-weight:bold</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"&gt;TEST&lt;/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span&gt;.&lt;/p&gt;</a:t>
            </a:r>
          </a:p>
        </p:txBody>
      </p:sp>
      <p:pic>
        <p:nvPicPr>
          <p:cNvPr id="75782"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0814" y="2362200"/>
            <a:ext cx="2621170" cy="2383660"/>
          </a:xfrm>
          <a:prstGeom prst="roundRect">
            <a:avLst>
              <a:gd name="adj" fmla="val 4288"/>
            </a:avLst>
          </a:prstGeom>
          <a:solidFill>
            <a:srgbClr val="FFFFFF">
              <a:shade val="85000"/>
            </a:srgbClr>
          </a:solidFill>
          <a:ln>
            <a:noFill/>
          </a:ln>
          <a:effectLst>
            <a:reflection blurRad="12700" stA="38000" endPos="28000" dist="5000" dir="5400000" sy="-100000" algn="bl" rotWithShape="0"/>
          </a:effectLst>
          <a:scene3d>
            <a:camera prst="perspectiveHeroicExtremeLeftFacing"/>
            <a:lightRig rig="threePt" dir="t"/>
          </a:scene3d>
        </p:spPr>
      </p:pic>
      <p:sp>
        <p:nvSpPr>
          <p:cNvPr id="7" name="Rectangle 6"/>
          <p:cNvSpPr/>
          <p:nvPr/>
        </p:nvSpPr>
        <p:spPr>
          <a:xfrm>
            <a:off x="381000" y="4191000"/>
            <a:ext cx="3381489" cy="545790"/>
          </a:xfrm>
          <a:prstGeom prst="rect">
            <a:avLst/>
          </a:prstGeom>
        </p:spPr>
        <p:txBody>
          <a:bodyPr wrap="square">
            <a:spAutoFit/>
          </a:bodyPr>
          <a:lstStyle/>
          <a:p>
            <a:pPr marL="282575" indent="-282575" eaLnBrk="0" hangingPunct="0">
              <a:lnSpc>
                <a:spcPts val="3800"/>
              </a:lnSpc>
              <a:spcBef>
                <a:spcPts val="0"/>
              </a:spcBef>
              <a:spcAft>
                <a:spcPts val="0"/>
              </a:spcAft>
              <a:buClr>
                <a:srgbClr val="46A6BD">
                  <a:lumMod val="40000"/>
                  <a:lumOff val="60000"/>
                </a:srgbClr>
              </a:buClr>
              <a:buSzPct val="70000"/>
              <a:tabLst>
                <a:tab pos="282575" algn="l"/>
              </a:tabLst>
            </a:pPr>
            <a:r>
              <a:rPr lang="en-US" sz="2600" b="1" dirty="0" smtClean="0">
                <a:solidFill>
                  <a:srgbClr val="EBFFD2"/>
                </a:solidFill>
                <a:effectLst>
                  <a:outerShdw blurRad="38100" dist="38100" dir="2700000" algn="tl">
                    <a:srgbClr val="000000">
                      <a:alpha val="43137"/>
                    </a:srgbClr>
                  </a:outerShdw>
                </a:effectLst>
                <a:latin typeface="Corbel"/>
              </a:rPr>
              <a:t>span.html</a:t>
            </a:r>
            <a:endParaRPr lang="en-US" sz="2600" b="1" dirty="0">
              <a:solidFill>
                <a:srgbClr val="CCFF66">
                  <a:lumMod val="40000"/>
                  <a:lumOff val="60000"/>
                </a:srgbClr>
              </a:solidFill>
              <a:effectLst>
                <a:outerShdw blurRad="38100" dist="38100" dir="2700000" algn="tl">
                  <a:srgbClr val="000000">
                    <a:alpha val="43137"/>
                  </a:srgbClr>
                </a:outerShdw>
              </a:effectLst>
              <a:latin typeface="Corbe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457200" y="4495802"/>
            <a:ext cx="8229600" cy="1447798"/>
          </a:xfrm>
        </p:spPr>
        <p:txBody>
          <a:bodyPr/>
          <a:lstStyle/>
          <a:p>
            <a:r>
              <a:rPr lang="en-US" dirty="0" smtClean="0"/>
              <a:t>Image Map</a:t>
            </a:r>
            <a:endParaRPr lang="bg-BG" dirty="0"/>
          </a:p>
        </p:txBody>
      </p:sp>
      <p:pic>
        <p:nvPicPr>
          <p:cNvPr id="13314" name="Picture 2" descr="http://www.instantshift.com/wp-content/uploads/2009/11/cssbm-0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308321">
            <a:off x="4773825" y="1210905"/>
            <a:ext cx="3657600" cy="2585498"/>
          </a:xfrm>
          <a:prstGeom prst="roundRect">
            <a:avLst>
              <a:gd name="adj" fmla="val 12629"/>
            </a:avLst>
          </a:prstGeom>
          <a:ln>
            <a:noFill/>
          </a:ln>
          <a:effectLst>
            <a:softEdge rad="112500"/>
          </a:effectLst>
        </p:spPr>
      </p:pic>
      <p:pic>
        <p:nvPicPr>
          <p:cNvPr id="14338" name="Picture 2" descr="http://i.expression.microsoft.com/dd326790.PixieMill03_09(en-us,MSDN.10).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48508">
            <a:off x="699797" y="1212846"/>
            <a:ext cx="3532943" cy="2625398"/>
          </a:xfrm>
          <a:prstGeom prst="roundRect">
            <a:avLst>
              <a:gd name="adj" fmla="val 12629"/>
            </a:avLst>
          </a:prstGeom>
          <a:ln>
            <a:noFill/>
          </a:ln>
          <a:effectLst>
            <a:softEdge rad="112500"/>
          </a:effectLst>
        </p:spPr>
      </p:pic>
    </p:spTree>
    <p:extLst>
      <p:ext uri="{BB962C8B-B14F-4D97-AF65-F5344CB8AC3E}">
        <p14:creationId xmlns:p14="http://schemas.microsoft.com/office/powerpoint/2010/main" val="329071187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To create an image map:</a:t>
            </a:r>
          </a:p>
        </p:txBody>
      </p:sp>
      <p:sp>
        <p:nvSpPr>
          <p:cNvPr id="14339" name="Rectangle 3"/>
          <p:cNvSpPr>
            <a:spLocks noGrp="1" noChangeArrowheads="1"/>
          </p:cNvSpPr>
          <p:nvPr>
            <p:ph type="body" idx="1"/>
          </p:nvPr>
        </p:nvSpPr>
        <p:spPr/>
        <p:txBody>
          <a:bodyPr/>
          <a:lstStyle/>
          <a:p>
            <a:pPr marL="533400" indent="-533400">
              <a:buFont typeface="Wingdings" pitchFamily="2" charset="2"/>
              <a:buNone/>
            </a:pPr>
            <a:r>
              <a:rPr lang="en-US" altLang="en-US" sz="2400" dirty="0" smtClean="0"/>
              <a:t>Image maps are images with clickable areas (sometimes referred to as "hotspots") that usually link to another page. </a:t>
            </a:r>
          </a:p>
          <a:p>
            <a:pPr marL="533400" indent="-533400"/>
            <a:r>
              <a:rPr lang="en-US" altLang="en-US" sz="2400" dirty="0" smtClean="0"/>
              <a:t>First, you need an image. Create an image using the usual method.</a:t>
            </a:r>
          </a:p>
          <a:p>
            <a:pPr marL="533400" indent="-533400"/>
            <a:r>
              <a:rPr lang="en-US" altLang="en-US" sz="2400" dirty="0" smtClean="0"/>
              <a:t>Use the HTML </a:t>
            </a:r>
            <a:r>
              <a:rPr lang="en-US" altLang="en-US" sz="2400" dirty="0" err="1" smtClean="0"/>
              <a:t>img</a:t>
            </a:r>
            <a:r>
              <a:rPr lang="en-US" altLang="en-US" sz="2400" dirty="0" smtClean="0"/>
              <a:t> tag to link to this image. In the </a:t>
            </a:r>
            <a:r>
              <a:rPr lang="en-US" altLang="en-US" sz="2400" dirty="0" err="1" smtClean="0"/>
              <a:t>img</a:t>
            </a:r>
            <a:r>
              <a:rPr lang="en-US" altLang="en-US" sz="2400" dirty="0" smtClean="0"/>
              <a:t> tag, use with the </a:t>
            </a:r>
            <a:r>
              <a:rPr lang="en-US" altLang="en-US" sz="2400" dirty="0" err="1" smtClean="0">
                <a:solidFill>
                  <a:schemeClr val="hlink"/>
                </a:solidFill>
              </a:rPr>
              <a:t>usemap</a:t>
            </a:r>
            <a:r>
              <a:rPr lang="en-US" altLang="en-US" sz="2400" dirty="0" smtClean="0"/>
              <a:t> attribute to define which image map to use.</a:t>
            </a:r>
          </a:p>
          <a:p>
            <a:pPr marL="533400" indent="-533400"/>
            <a:r>
              <a:rPr lang="en-US" altLang="en-US" sz="2400" dirty="0" smtClean="0"/>
              <a:t>Use the HTML map tag to create a map with a name. Inside this tag, you will specify where the clickable areas are with the HTML area tag </a:t>
            </a:r>
          </a:p>
        </p:txBody>
      </p:sp>
    </p:spTree>
    <p:extLst>
      <p:ext uri="{BB962C8B-B14F-4D97-AF65-F5344CB8AC3E}">
        <p14:creationId xmlns:p14="http://schemas.microsoft.com/office/powerpoint/2010/main" val="1123932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6546" name="Rectangle 2"/>
          <p:cNvSpPr>
            <a:spLocks noGrp="1" noChangeArrowheads="1"/>
          </p:cNvSpPr>
          <p:nvPr>
            <p:ph type="title"/>
          </p:nvPr>
        </p:nvSpPr>
        <p:spPr/>
        <p:txBody>
          <a:bodyPr/>
          <a:lstStyle/>
          <a:p>
            <a:pPr>
              <a:defRPr/>
            </a:pPr>
            <a:r>
              <a:rPr lang="en-US" dirty="0" smtClean="0"/>
              <a:t>What is a Web Page?</a:t>
            </a:r>
          </a:p>
        </p:txBody>
      </p:sp>
      <p:sp>
        <p:nvSpPr>
          <p:cNvPr id="876547" name="Rectangle 3"/>
          <p:cNvSpPr>
            <a:spLocks noGrp="1" noChangeArrowheads="1"/>
          </p:cNvSpPr>
          <p:nvPr>
            <p:ph idx="1"/>
          </p:nvPr>
        </p:nvSpPr>
        <p:spPr/>
        <p:txBody>
          <a:bodyPr/>
          <a:lstStyle/>
          <a:p>
            <a:pPr>
              <a:defRPr/>
            </a:pPr>
            <a:r>
              <a:rPr lang="en-US" dirty="0" smtClean="0">
                <a:solidFill>
                  <a:schemeClr val="accent5">
                    <a:lumMod val="20000"/>
                    <a:lumOff val="80000"/>
                  </a:schemeClr>
                </a:solidFill>
              </a:rPr>
              <a:t>Web pages</a:t>
            </a:r>
            <a:r>
              <a:rPr lang="en-US" dirty="0" smtClean="0"/>
              <a:t> are text files containing HTML</a:t>
            </a:r>
          </a:p>
          <a:p>
            <a:pPr>
              <a:defRPr/>
            </a:pPr>
            <a:r>
              <a:rPr lang="en-US" dirty="0" smtClean="0">
                <a:solidFill>
                  <a:schemeClr val="accent5">
                    <a:lumMod val="20000"/>
                    <a:lumOff val="80000"/>
                  </a:schemeClr>
                </a:solidFill>
                <a:latin typeface="Consolas" pitchFamily="49" charset="0"/>
                <a:cs typeface="Consolas" pitchFamily="49" charset="0"/>
              </a:rPr>
              <a:t>HTML</a:t>
            </a:r>
            <a:r>
              <a:rPr lang="en-US" dirty="0" smtClean="0">
                <a:solidFill>
                  <a:schemeClr val="accent5">
                    <a:lumMod val="20000"/>
                    <a:lumOff val="80000"/>
                  </a:schemeClr>
                </a:solidFill>
              </a:rPr>
              <a:t> </a:t>
            </a:r>
            <a:r>
              <a:rPr lang="en-US" dirty="0" smtClean="0"/>
              <a:t>– </a:t>
            </a:r>
            <a:r>
              <a:rPr lang="en-US" u="sng" dirty="0" smtClean="0">
                <a:solidFill>
                  <a:schemeClr val="accent5">
                    <a:lumMod val="20000"/>
                    <a:lumOff val="80000"/>
                  </a:schemeClr>
                </a:solidFill>
                <a:latin typeface="Consolas" pitchFamily="49" charset="0"/>
                <a:cs typeface="Consolas" pitchFamily="49" charset="0"/>
              </a:rPr>
              <a:t>H</a:t>
            </a:r>
            <a:r>
              <a:rPr lang="en-US" dirty="0" smtClean="0"/>
              <a:t>yper </a:t>
            </a:r>
            <a:r>
              <a:rPr lang="en-US" u="sng" dirty="0" smtClean="0">
                <a:solidFill>
                  <a:schemeClr val="accent5">
                    <a:lumMod val="20000"/>
                    <a:lumOff val="80000"/>
                  </a:schemeClr>
                </a:solidFill>
                <a:latin typeface="Consolas" pitchFamily="49" charset="0"/>
                <a:cs typeface="Consolas" pitchFamily="49" charset="0"/>
              </a:rPr>
              <a:t>T</a:t>
            </a:r>
            <a:r>
              <a:rPr lang="en-US" dirty="0" smtClean="0"/>
              <a:t>ext </a:t>
            </a:r>
            <a:r>
              <a:rPr lang="en-US" u="sng" dirty="0" smtClean="0">
                <a:solidFill>
                  <a:schemeClr val="accent5">
                    <a:lumMod val="20000"/>
                    <a:lumOff val="80000"/>
                  </a:schemeClr>
                </a:solidFill>
                <a:latin typeface="Consolas" pitchFamily="49" charset="0"/>
                <a:cs typeface="Consolas" pitchFamily="49" charset="0"/>
              </a:rPr>
              <a:t>M</a:t>
            </a:r>
            <a:r>
              <a:rPr lang="en-US" dirty="0" smtClean="0"/>
              <a:t>arkup </a:t>
            </a:r>
            <a:r>
              <a:rPr lang="en-US" u="sng" dirty="0" smtClean="0">
                <a:solidFill>
                  <a:schemeClr val="accent5">
                    <a:lumMod val="20000"/>
                    <a:lumOff val="80000"/>
                  </a:schemeClr>
                </a:solidFill>
                <a:latin typeface="Consolas" pitchFamily="49" charset="0"/>
                <a:cs typeface="Consolas" pitchFamily="49" charset="0"/>
              </a:rPr>
              <a:t>L</a:t>
            </a:r>
            <a:r>
              <a:rPr lang="en-US" dirty="0" smtClean="0"/>
              <a:t>anguage</a:t>
            </a:r>
          </a:p>
          <a:p>
            <a:pPr lvl="1">
              <a:defRPr/>
            </a:pPr>
            <a:r>
              <a:rPr lang="en-US" dirty="0" smtClean="0"/>
              <a:t>A notation for describing</a:t>
            </a:r>
          </a:p>
          <a:p>
            <a:pPr lvl="2">
              <a:defRPr/>
            </a:pPr>
            <a:r>
              <a:rPr lang="en-US" dirty="0" smtClean="0">
                <a:solidFill>
                  <a:schemeClr val="accent5">
                    <a:lumMod val="20000"/>
                    <a:lumOff val="80000"/>
                  </a:schemeClr>
                </a:solidFill>
              </a:rPr>
              <a:t>document structure</a:t>
            </a:r>
            <a:r>
              <a:rPr lang="en-US" dirty="0" smtClean="0"/>
              <a:t> (semantic markup)</a:t>
            </a:r>
          </a:p>
          <a:p>
            <a:pPr lvl="2">
              <a:defRPr/>
            </a:pPr>
            <a:r>
              <a:rPr lang="en-US" dirty="0" smtClean="0">
                <a:solidFill>
                  <a:schemeClr val="accent5">
                    <a:lumMod val="20000"/>
                    <a:lumOff val="80000"/>
                  </a:schemeClr>
                </a:solidFill>
              </a:rPr>
              <a:t>formatting</a:t>
            </a:r>
            <a:r>
              <a:rPr lang="en-US" dirty="0" smtClean="0"/>
              <a:t> (presentation markup)</a:t>
            </a:r>
          </a:p>
          <a:p>
            <a:pPr>
              <a:defRPr/>
            </a:pPr>
            <a:r>
              <a:rPr lang="en-US" dirty="0" smtClean="0"/>
              <a:t>The markup tags provide information about the page content structure</a:t>
            </a:r>
          </a:p>
          <a:p>
            <a:pPr marL="282575" lvl="1" indent="-282575">
              <a:buClr>
                <a:schemeClr val="accent5">
                  <a:lumMod val="40000"/>
                  <a:lumOff val="60000"/>
                </a:schemeClr>
              </a:buClr>
              <a:buSzPct val="70000"/>
              <a:buFont typeface="Wingdings 2" pitchFamily="18" charset="2"/>
              <a:buChar char=""/>
              <a:tabLst>
                <a:tab pos="282575" algn="l"/>
              </a:tabLst>
              <a:defRPr/>
            </a:pPr>
            <a:r>
              <a:rPr lang="en-US" dirty="0"/>
              <a:t>HTML is only about structure, not appearance</a:t>
            </a:r>
          </a:p>
          <a:p>
            <a:pPr>
              <a:defRPr/>
            </a:pPr>
            <a:endParaRPr lang="en-US"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6553200" y="6245225"/>
            <a:ext cx="2133600" cy="476250"/>
          </a:xfrm>
          <a:prstGeom prst="rect">
            <a:avLst/>
          </a:prstGeom>
        </p:spPr>
        <p:txBody>
          <a:bodyPr/>
          <a:lstStyle/>
          <a:p>
            <a:fld id="{62039B38-EBE5-460D-85E2-0C9859B1E962}" type="slidenum">
              <a:rPr lang="ar-SA" altLang="en-US">
                <a:solidFill>
                  <a:srgbClr val="000000"/>
                </a:solidFill>
              </a:rPr>
              <a:pPr/>
              <a:t>50</a:t>
            </a:fld>
            <a:endParaRPr lang="en-US" altLang="en-US">
              <a:solidFill>
                <a:srgbClr val="000000"/>
              </a:solidFill>
            </a:endParaRPr>
          </a:p>
        </p:txBody>
      </p:sp>
      <p:sp>
        <p:nvSpPr>
          <p:cNvPr id="217090" name="Rectangle 2"/>
          <p:cNvSpPr>
            <a:spLocks noGrp="1" noChangeArrowheads="1"/>
          </p:cNvSpPr>
          <p:nvPr>
            <p:ph type="title"/>
          </p:nvPr>
        </p:nvSpPr>
        <p:spPr/>
        <p:txBody>
          <a:bodyPr/>
          <a:lstStyle/>
          <a:p>
            <a:r>
              <a:rPr lang="en-US" altLang="en-US"/>
              <a:t>Shapes, Coords</a:t>
            </a:r>
          </a:p>
        </p:txBody>
      </p:sp>
      <p:sp>
        <p:nvSpPr>
          <p:cNvPr id="217091" name="Rectangle 3"/>
          <p:cNvSpPr>
            <a:spLocks noGrp="1" noChangeArrowheads="1"/>
          </p:cNvSpPr>
          <p:nvPr>
            <p:ph type="body" idx="1"/>
          </p:nvPr>
        </p:nvSpPr>
        <p:spPr/>
        <p:txBody>
          <a:bodyPr/>
          <a:lstStyle/>
          <a:p>
            <a:r>
              <a:rPr lang="en-US" altLang="en-US" dirty="0"/>
              <a:t>Types of Shapes</a:t>
            </a:r>
          </a:p>
          <a:p>
            <a:pPr lvl="2"/>
            <a:r>
              <a:rPr lang="en-US" altLang="en-US" dirty="0" err="1"/>
              <a:t>Rect</a:t>
            </a:r>
            <a:r>
              <a:rPr lang="en-US" altLang="en-US" dirty="0"/>
              <a:t> </a:t>
            </a:r>
            <a:r>
              <a:rPr lang="en-US" altLang="en-US" dirty="0">
                <a:sym typeface="Wingdings" pitchFamily="2" charset="2"/>
              </a:rPr>
              <a:t> used for squares and ordered shapes.</a:t>
            </a:r>
          </a:p>
          <a:p>
            <a:pPr lvl="2"/>
            <a:r>
              <a:rPr lang="en-US" altLang="en-US" dirty="0">
                <a:sym typeface="Wingdings" pitchFamily="2" charset="2"/>
              </a:rPr>
              <a:t>Circle  used for circles.</a:t>
            </a:r>
          </a:p>
          <a:p>
            <a:pPr lvl="2"/>
            <a:r>
              <a:rPr lang="en-US" altLang="en-US" dirty="0">
                <a:sym typeface="Wingdings" pitchFamily="2" charset="2"/>
              </a:rPr>
              <a:t>Poly  used for unordered shapes.</a:t>
            </a:r>
          </a:p>
          <a:p>
            <a:r>
              <a:rPr lang="en-US" altLang="en-US" dirty="0">
                <a:sym typeface="Wingdings" pitchFamily="2" charset="2"/>
              </a:rPr>
              <a:t>Number of </a:t>
            </a:r>
            <a:r>
              <a:rPr lang="en-US" altLang="en-US" dirty="0" err="1">
                <a:sym typeface="Wingdings" pitchFamily="2" charset="2"/>
              </a:rPr>
              <a:t>coordenations</a:t>
            </a:r>
            <a:r>
              <a:rPr lang="en-US" altLang="en-US" dirty="0">
                <a:sym typeface="Wingdings" pitchFamily="2" charset="2"/>
              </a:rPr>
              <a:t> for each shape:</a:t>
            </a:r>
          </a:p>
          <a:p>
            <a:pPr lvl="2"/>
            <a:r>
              <a:rPr lang="en-US" altLang="en-US" dirty="0" err="1">
                <a:sym typeface="Wingdings" pitchFamily="2" charset="2"/>
              </a:rPr>
              <a:t>Rect</a:t>
            </a:r>
            <a:r>
              <a:rPr lang="en-US" altLang="en-US" dirty="0">
                <a:sym typeface="Wingdings" pitchFamily="2" charset="2"/>
              </a:rPr>
              <a:t> 4 numbers for two corners</a:t>
            </a:r>
          </a:p>
          <a:p>
            <a:pPr lvl="2"/>
            <a:r>
              <a:rPr lang="en-US" altLang="en-US" dirty="0">
                <a:sym typeface="Wingdings" pitchFamily="2" charset="2"/>
              </a:rPr>
              <a:t>Circle 3 numbers for the center &amp; R</a:t>
            </a:r>
          </a:p>
          <a:p>
            <a:pPr lvl="2"/>
            <a:r>
              <a:rPr lang="en-US" altLang="en-US" dirty="0">
                <a:sym typeface="Wingdings" pitchFamily="2" charset="2"/>
              </a:rPr>
              <a:t>Poly  depends on the number of corners of the shape( 2 numbers for each corner) </a:t>
            </a:r>
          </a:p>
          <a:p>
            <a:pPr lvl="2">
              <a:buFontTx/>
              <a:buNone/>
            </a:pPr>
            <a:endParaRPr lang="en-US" altLang="en-US" dirty="0"/>
          </a:p>
          <a:p>
            <a:pPr lvl="2">
              <a:buFontTx/>
              <a:buNone/>
            </a:pPr>
            <a:endParaRPr lang="en-US" altLang="en-US" dirty="0"/>
          </a:p>
          <a:p>
            <a:pPr lvl="2">
              <a:buFontTx/>
              <a:buNone/>
            </a:pPr>
            <a:endParaRPr lang="en-US" altLang="en-US" dirty="0"/>
          </a:p>
        </p:txBody>
      </p:sp>
    </p:spTree>
    <p:extLst>
      <p:ext uri="{BB962C8B-B14F-4D97-AF65-F5344CB8AC3E}">
        <p14:creationId xmlns:p14="http://schemas.microsoft.com/office/powerpoint/2010/main" val="3449904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Slide Number Placeholder 5"/>
          <p:cNvSpPr>
            <a:spLocks noGrp="1"/>
          </p:cNvSpPr>
          <p:nvPr>
            <p:ph type="sldNum" sz="quarter" idx="4294967295"/>
          </p:nvPr>
        </p:nvSpPr>
        <p:spPr>
          <a:xfrm>
            <a:off x="6553200" y="6245225"/>
            <a:ext cx="2133600" cy="476250"/>
          </a:xfrm>
          <a:prstGeom prst="rect">
            <a:avLst/>
          </a:prstGeom>
        </p:spPr>
        <p:txBody>
          <a:bodyPr/>
          <a:lstStyle/>
          <a:p>
            <a:fld id="{32E4E5FD-1CFF-475A-AEFC-706916849093}" type="slidenum">
              <a:rPr lang="ar-SA" altLang="en-US">
                <a:solidFill>
                  <a:srgbClr val="000000"/>
                </a:solidFill>
              </a:rPr>
              <a:pPr/>
              <a:t>51</a:t>
            </a:fld>
            <a:endParaRPr lang="en-US" altLang="en-US">
              <a:solidFill>
                <a:srgbClr val="000000"/>
              </a:solidFill>
            </a:endParaRPr>
          </a:p>
        </p:txBody>
      </p:sp>
      <p:sp>
        <p:nvSpPr>
          <p:cNvPr id="141316" name="Rectangle 4"/>
          <p:cNvSpPr>
            <a:spLocks noGrp="1" noChangeArrowheads="1"/>
          </p:cNvSpPr>
          <p:nvPr>
            <p:ph type="title"/>
          </p:nvPr>
        </p:nvSpPr>
        <p:spPr>
          <a:xfrm>
            <a:off x="457200" y="274638"/>
            <a:ext cx="8229600" cy="944562"/>
          </a:xfrm>
          <a:solidFill>
            <a:schemeClr val="tx2"/>
          </a:solidFill>
          <a:ln/>
          <a:scene3d>
            <a:camera prst="legacyObliqueBottomLeft"/>
            <a:lightRig rig="legacyFlat3" dir="t"/>
          </a:scene3d>
          <a:sp3d extrusionH="430200" prstMaterial="legacyMatte">
            <a:bevelT w="13500" h="13500" prst="angle"/>
            <a:bevelB w="13500" h="13500" prst="angle"/>
            <a:extrusionClr>
              <a:schemeClr val="tx2"/>
            </a:extrusionClr>
          </a:sp3d>
          <a:extLst>
            <a:ext uri="{91240B29-F687-4F45-9708-019B960494DF}">
              <a14:hiddenLine xmlns:a14="http://schemas.microsoft.com/office/drawing/2010/main">
                <a:noFill/>
              </a14:hiddenLine>
            </a:ext>
          </a:extLst>
        </p:spPr>
        <p:txBody>
          <a:bodyPr>
            <a:flatTx/>
          </a:bodyPr>
          <a:lstStyle/>
          <a:p>
            <a:r>
              <a:rPr lang="en-US" altLang="en-US">
                <a:solidFill>
                  <a:srgbClr val="FFFF00"/>
                </a:solidFill>
              </a:rPr>
              <a:t>Area Shapes</a:t>
            </a:r>
            <a:r>
              <a:rPr lang="ar-SA" altLang="en-US">
                <a:solidFill>
                  <a:srgbClr val="FFFF00"/>
                </a:solidFill>
              </a:rPr>
              <a:t> </a:t>
            </a:r>
            <a:r>
              <a:rPr lang="en-US" altLang="en-US">
                <a:solidFill>
                  <a:srgbClr val="FFFF00"/>
                </a:solidFill>
              </a:rPr>
              <a:t>Used</a:t>
            </a:r>
          </a:p>
        </p:txBody>
      </p:sp>
      <p:sp>
        <p:nvSpPr>
          <p:cNvPr id="14131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IN" sz="1800" smtClean="0">
              <a:solidFill>
                <a:srgbClr val="000000"/>
              </a:solidFill>
              <a:latin typeface="Arial" pitchFamily="34" charset="0"/>
            </a:endParaRPr>
          </a:p>
        </p:txBody>
      </p:sp>
      <p:sp>
        <p:nvSpPr>
          <p:cNvPr id="14131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IN" sz="1800" smtClean="0">
              <a:solidFill>
                <a:srgbClr val="000000"/>
              </a:solidFill>
              <a:latin typeface="Arial" pitchFamily="34" charset="0"/>
            </a:endParaRPr>
          </a:p>
        </p:txBody>
      </p:sp>
      <p:sp>
        <p:nvSpPr>
          <p:cNvPr id="141319"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IN" sz="1800" smtClean="0">
              <a:solidFill>
                <a:srgbClr val="000000"/>
              </a:solidFill>
              <a:latin typeface="Arial" pitchFamily="34" charset="0"/>
            </a:endParaRPr>
          </a:p>
        </p:txBody>
      </p:sp>
      <p:sp>
        <p:nvSpPr>
          <p:cNvPr id="141320" name="Rectangle 8"/>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endParaRPr lang="en-IN" sz="1800" smtClean="0">
              <a:solidFill>
                <a:srgbClr val="000000"/>
              </a:solidFill>
              <a:latin typeface="Arial" pitchFamily="34" charset="0"/>
            </a:endParaRPr>
          </a:p>
        </p:txBody>
      </p:sp>
      <p:pic>
        <p:nvPicPr>
          <p:cNvPr id="141321" name="Picture 9" descr="imagem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315200" cy="360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921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endParaRPr lang="en-US" altLang="en-US" smtClean="0"/>
          </a:p>
        </p:txBody>
      </p:sp>
      <p:sp>
        <p:nvSpPr>
          <p:cNvPr id="15363" name="Rectangle 3"/>
          <p:cNvSpPr>
            <a:spLocks noGrp="1" noChangeArrowheads="1"/>
          </p:cNvSpPr>
          <p:nvPr>
            <p:ph type="body" idx="1"/>
          </p:nvPr>
        </p:nvSpPr>
        <p:spPr/>
        <p:txBody>
          <a:bodyPr/>
          <a:lstStyle/>
          <a:p>
            <a:pPr>
              <a:lnSpc>
                <a:spcPct val="90000"/>
              </a:lnSpc>
            </a:pPr>
            <a:endParaRPr lang="en-US" altLang="en-US" sz="2400" dirty="0" smtClean="0"/>
          </a:p>
          <a:p>
            <a:pPr>
              <a:lnSpc>
                <a:spcPct val="90000"/>
              </a:lnSpc>
            </a:pPr>
            <a:r>
              <a:rPr lang="en-US" altLang="en-US" sz="2400" dirty="0" smtClean="0"/>
              <a:t>&lt;</a:t>
            </a:r>
            <a:r>
              <a:rPr lang="en-US" altLang="en-US" sz="2400" dirty="0" err="1" smtClean="0"/>
              <a:t>img</a:t>
            </a:r>
            <a:r>
              <a:rPr lang="en-US" altLang="en-US" sz="2400" dirty="0" smtClean="0"/>
              <a:t> </a:t>
            </a:r>
            <a:r>
              <a:rPr lang="en-US" altLang="en-US" sz="2400" dirty="0" err="1" smtClean="0"/>
              <a:t>src</a:t>
            </a:r>
            <a:r>
              <a:rPr lang="en-US" altLang="en-US" sz="2400" dirty="0" smtClean="0"/>
              <a:t>="planets.gif" width="145" height="126" alt="Planets" </a:t>
            </a:r>
            <a:r>
              <a:rPr lang="en-US" altLang="en-US" sz="2400" dirty="0" err="1" smtClean="0"/>
              <a:t>usemap</a:t>
            </a:r>
            <a:r>
              <a:rPr lang="en-US" altLang="en-US" sz="2400" dirty="0" smtClean="0"/>
              <a:t>="#</a:t>
            </a:r>
            <a:r>
              <a:rPr lang="en-US" altLang="en-US" sz="2400" dirty="0" err="1" smtClean="0"/>
              <a:t>planetmap</a:t>
            </a:r>
            <a:r>
              <a:rPr lang="en-US" altLang="en-US" sz="2400" dirty="0" smtClean="0"/>
              <a:t>" /&gt;</a:t>
            </a:r>
          </a:p>
          <a:p>
            <a:pPr>
              <a:lnSpc>
                <a:spcPct val="90000"/>
              </a:lnSpc>
            </a:pPr>
            <a:endParaRPr lang="en-US" altLang="en-US" sz="2400" dirty="0" smtClean="0"/>
          </a:p>
          <a:p>
            <a:pPr>
              <a:lnSpc>
                <a:spcPct val="90000"/>
              </a:lnSpc>
            </a:pPr>
            <a:r>
              <a:rPr lang="en-US" altLang="en-US" sz="2400" dirty="0" smtClean="0"/>
              <a:t>&lt;map name="</a:t>
            </a:r>
            <a:r>
              <a:rPr lang="en-US" altLang="en-US" sz="2400" dirty="0" err="1" smtClean="0"/>
              <a:t>planetmap</a:t>
            </a:r>
            <a:r>
              <a:rPr lang="en-US" altLang="en-US" sz="2400" dirty="0" smtClean="0"/>
              <a:t>"&gt;</a:t>
            </a:r>
          </a:p>
          <a:p>
            <a:pPr>
              <a:lnSpc>
                <a:spcPct val="90000"/>
              </a:lnSpc>
            </a:pPr>
            <a:r>
              <a:rPr lang="en-US" altLang="en-US" sz="2400" dirty="0" smtClean="0"/>
              <a:t>  &lt;area shape="</a:t>
            </a:r>
            <a:r>
              <a:rPr lang="en-US" altLang="en-US" sz="2400" dirty="0" err="1" smtClean="0"/>
              <a:t>rect</a:t>
            </a:r>
            <a:r>
              <a:rPr lang="en-US" altLang="en-US" sz="2400" dirty="0" smtClean="0"/>
              <a:t>" </a:t>
            </a:r>
            <a:r>
              <a:rPr lang="en-US" altLang="en-US" sz="2400" dirty="0" err="1" smtClean="0"/>
              <a:t>coords</a:t>
            </a:r>
            <a:r>
              <a:rPr lang="en-US" altLang="en-US" sz="2400" dirty="0" smtClean="0"/>
              <a:t>="0,0,82,126" alt="Sun" </a:t>
            </a:r>
            <a:r>
              <a:rPr lang="en-US" altLang="en-US" sz="2400" dirty="0" err="1" smtClean="0"/>
              <a:t>href</a:t>
            </a:r>
            <a:r>
              <a:rPr lang="en-US" altLang="en-US" sz="2400" dirty="0" smtClean="0"/>
              <a:t>="sun.html" /&gt;</a:t>
            </a:r>
          </a:p>
          <a:p>
            <a:pPr>
              <a:lnSpc>
                <a:spcPct val="90000"/>
              </a:lnSpc>
            </a:pPr>
            <a:r>
              <a:rPr lang="en-US" altLang="en-US" sz="2400" dirty="0" smtClean="0"/>
              <a:t>  &lt;area shape="circle" </a:t>
            </a:r>
            <a:r>
              <a:rPr lang="en-US" altLang="en-US" sz="2400" dirty="0" err="1" smtClean="0"/>
              <a:t>coords</a:t>
            </a:r>
            <a:r>
              <a:rPr lang="en-US" altLang="en-US" sz="2400" dirty="0" smtClean="0"/>
              <a:t>="90,58,3" alt="Mercury" </a:t>
            </a:r>
            <a:r>
              <a:rPr lang="en-US" altLang="en-US" sz="2400" dirty="0" err="1" smtClean="0"/>
              <a:t>href</a:t>
            </a:r>
            <a:r>
              <a:rPr lang="en-US" altLang="en-US" sz="2400" dirty="0" smtClean="0"/>
              <a:t>="mercur.html" /&gt;</a:t>
            </a:r>
          </a:p>
          <a:p>
            <a:pPr>
              <a:lnSpc>
                <a:spcPct val="90000"/>
              </a:lnSpc>
            </a:pPr>
            <a:r>
              <a:rPr lang="en-US" altLang="en-US" sz="2400" dirty="0" smtClean="0"/>
              <a:t>  &lt;area shape="circle" </a:t>
            </a:r>
            <a:r>
              <a:rPr lang="en-US" altLang="en-US" sz="2400" dirty="0" err="1" smtClean="0"/>
              <a:t>coords</a:t>
            </a:r>
            <a:r>
              <a:rPr lang="en-US" altLang="en-US" sz="2400" dirty="0" smtClean="0"/>
              <a:t>="124,58,8" alt="Venus" </a:t>
            </a:r>
            <a:r>
              <a:rPr lang="en-US" altLang="en-US" sz="2400" dirty="0" err="1" smtClean="0"/>
              <a:t>href</a:t>
            </a:r>
            <a:r>
              <a:rPr lang="en-US" altLang="en-US" sz="2400" dirty="0" smtClean="0"/>
              <a:t>="venus.html" /&gt;</a:t>
            </a:r>
          </a:p>
          <a:p>
            <a:pPr>
              <a:lnSpc>
                <a:spcPct val="90000"/>
              </a:lnSpc>
            </a:pPr>
            <a:r>
              <a:rPr lang="en-US" altLang="en-US" sz="2400" dirty="0" smtClean="0"/>
              <a:t>&lt;/map&gt;</a:t>
            </a:r>
          </a:p>
        </p:txBody>
      </p:sp>
    </p:spTree>
    <p:extLst>
      <p:ext uri="{BB962C8B-B14F-4D97-AF65-F5344CB8AC3E}">
        <p14:creationId xmlns:p14="http://schemas.microsoft.com/office/powerpoint/2010/main" val="35755257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124200" y="3429000"/>
            <a:ext cx="4876800" cy="685800"/>
          </a:xfrm>
        </p:spPr>
        <p:txBody>
          <a:bodyPr/>
          <a:lstStyle/>
          <a:p>
            <a:r>
              <a:rPr lang="en-US" dirty="0" smtClean="0"/>
              <a:t>HTML Tables</a:t>
            </a:r>
            <a:endParaRPr lang="en-US" dirty="0"/>
          </a:p>
        </p:txBody>
      </p:sp>
      <p:pic>
        <p:nvPicPr>
          <p:cNvPr id="57346" name="Picture 2" descr="http://webscripts.softpedia.com/screenshots/Javascript-for-sorting-HTML-tables-21109.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752600" y="1143000"/>
            <a:ext cx="5538154" cy="1184512"/>
          </a:xfrm>
          <a:prstGeom prst="roundRect">
            <a:avLst>
              <a:gd name="adj" fmla="val 6278"/>
            </a:avLst>
          </a:prstGeom>
          <a:solidFill>
            <a:srgbClr val="FFFFFF">
              <a:shade val="85000"/>
            </a:srgbClr>
          </a:solidFill>
          <a:ln>
            <a:noFill/>
          </a:ln>
          <a:effectLst>
            <a:reflection blurRad="12700" stA="38000" endPos="28000" dist="5000" dir="5400000" sy="-100000" algn="bl" rotWithShape="0"/>
          </a:effectLst>
          <a:scene3d>
            <a:camera prst="perspectiveLeft"/>
            <a:lightRig rig="threePt" dir="t"/>
          </a:scene3d>
        </p:spPr>
      </p:pic>
      <p:pic>
        <p:nvPicPr>
          <p:cNvPr id="57348" name="Picture 4" descr="http://www.create-a-website-adviser.com/images/htmltable1code.gif"/>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rot="20445291">
            <a:off x="737435" y="2866099"/>
            <a:ext cx="2167800" cy="3381376"/>
          </a:xfrm>
          <a:prstGeom prst="rect">
            <a:avLst/>
          </a:prstGeom>
          <a:ln>
            <a:noFill/>
          </a:ln>
          <a:effectLst>
            <a:softEdge rad="112500"/>
          </a:effectLst>
        </p:spPr>
      </p:pic>
      <p:pic>
        <p:nvPicPr>
          <p:cNvPr id="2050" name="Picture 2" descr="http://puna.net.nz/archives/Design/css-tables_files/c1.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407001">
            <a:off x="5216420" y="4908247"/>
            <a:ext cx="3200400" cy="1330934"/>
          </a:xfrm>
          <a:prstGeom prst="roundRect">
            <a:avLst>
              <a:gd name="adj" fmla="val 1878"/>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15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ChangeArrowheads="1"/>
          </p:cNvSpPr>
          <p:nvPr>
            <p:ph type="title"/>
          </p:nvPr>
        </p:nvSpPr>
        <p:spPr/>
        <p:txBody>
          <a:bodyPr/>
          <a:lstStyle/>
          <a:p>
            <a:pPr>
              <a:defRPr/>
            </a:pPr>
            <a:r>
              <a:rPr lang="en-US" smtClean="0"/>
              <a:t>HTML Tables</a:t>
            </a:r>
          </a:p>
        </p:txBody>
      </p:sp>
      <p:sp>
        <p:nvSpPr>
          <p:cNvPr id="1019907" name="Rectangle 3"/>
          <p:cNvSpPr>
            <a:spLocks noGrp="1" noChangeArrowheads="1"/>
          </p:cNvSpPr>
          <p:nvPr>
            <p:ph idx="1"/>
          </p:nvPr>
        </p:nvSpPr>
        <p:spPr/>
        <p:txBody>
          <a:bodyPr/>
          <a:lstStyle/>
          <a:p>
            <a:pPr>
              <a:lnSpc>
                <a:spcPts val="4000"/>
              </a:lnSpc>
              <a:defRPr/>
            </a:pPr>
            <a:r>
              <a:rPr lang="en-US" dirty="0" smtClean="0"/>
              <a:t>Tables represent tabular data</a:t>
            </a:r>
          </a:p>
          <a:p>
            <a:pPr lvl="1">
              <a:lnSpc>
                <a:spcPts val="4000"/>
              </a:lnSpc>
              <a:defRPr/>
            </a:pPr>
            <a:r>
              <a:rPr lang="en-US" dirty="0" smtClean="0"/>
              <a:t>A table consists of one or several rows</a:t>
            </a:r>
          </a:p>
          <a:p>
            <a:pPr lvl="1">
              <a:lnSpc>
                <a:spcPts val="4000"/>
              </a:lnSpc>
              <a:defRPr/>
            </a:pPr>
            <a:r>
              <a:rPr lang="en-US" dirty="0" smtClean="0"/>
              <a:t>Each row has one or more columns</a:t>
            </a:r>
          </a:p>
          <a:p>
            <a:pPr>
              <a:lnSpc>
                <a:spcPts val="4000"/>
              </a:lnSpc>
              <a:defRPr/>
            </a:pPr>
            <a:r>
              <a:rPr lang="en-US" dirty="0" smtClean="0"/>
              <a:t>Tables comprised of several core tags: </a:t>
            </a:r>
            <a:r>
              <a:rPr lang="en-US" dirty="0" smtClean="0">
                <a:solidFill>
                  <a:schemeClr val="accent5">
                    <a:lumMod val="20000"/>
                    <a:lumOff val="80000"/>
                  </a:schemeClr>
                </a:solidFill>
                <a:latin typeface="Consolas" pitchFamily="49" charset="0"/>
                <a:cs typeface="Consolas" pitchFamily="49" charset="0"/>
              </a:rPr>
              <a:t>&lt;table&gt;&lt;/table&gt;</a:t>
            </a:r>
            <a:r>
              <a:rPr lang="en-US" dirty="0" smtClean="0"/>
              <a:t>: begin / end the table</a:t>
            </a:r>
            <a:br>
              <a:rPr lang="en-US" dirty="0" smtClean="0"/>
            </a:br>
            <a:r>
              <a:rPr lang="en-US" noProof="1" smtClean="0">
                <a:solidFill>
                  <a:schemeClr val="accent5">
                    <a:lumMod val="20000"/>
                    <a:lumOff val="80000"/>
                  </a:schemeClr>
                </a:solidFill>
                <a:latin typeface="Consolas" pitchFamily="49" charset="0"/>
                <a:cs typeface="Consolas" pitchFamily="49" charset="0"/>
              </a:rPr>
              <a:t>&lt;tr&gt;&lt;/tr&gt;</a:t>
            </a:r>
            <a:r>
              <a:rPr lang="en-US" noProof="1" smtClean="0"/>
              <a:t>: </a:t>
            </a:r>
            <a:r>
              <a:rPr lang="en-US" dirty="0" smtClean="0"/>
              <a:t>create a table row</a:t>
            </a:r>
            <a:br>
              <a:rPr lang="en-US" dirty="0" smtClean="0"/>
            </a:br>
            <a:r>
              <a:rPr lang="en-US" dirty="0" smtClean="0">
                <a:solidFill>
                  <a:schemeClr val="accent5">
                    <a:lumMod val="20000"/>
                    <a:lumOff val="80000"/>
                  </a:schemeClr>
                </a:solidFill>
                <a:latin typeface="Consolas" pitchFamily="49" charset="0"/>
                <a:cs typeface="Consolas" pitchFamily="49" charset="0"/>
              </a:rPr>
              <a:t>&lt;td&gt;&lt;/td&gt;</a:t>
            </a:r>
            <a:r>
              <a:rPr lang="en-US" dirty="0" smtClean="0"/>
              <a:t>: create tabular data (cell)</a:t>
            </a:r>
          </a:p>
          <a:p>
            <a:pPr>
              <a:lnSpc>
                <a:spcPts val="4000"/>
              </a:lnSpc>
              <a:defRPr/>
            </a:pPr>
            <a:r>
              <a:rPr lang="en-US" dirty="0" smtClean="0"/>
              <a:t>Tables should not be used for layout. Use CSS floats and positioning styles instead</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Tree>
    <p:extLst>
      <p:ext uri="{BB962C8B-B14F-4D97-AF65-F5344CB8AC3E}">
        <p14:creationId xmlns:p14="http://schemas.microsoft.com/office/powerpoint/2010/main" val="4253876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p:txBody>
          <a:bodyPr/>
          <a:lstStyle/>
          <a:p>
            <a:pPr>
              <a:defRPr/>
            </a:pPr>
            <a:r>
              <a:rPr lang="en-US" smtClean="0"/>
              <a:t>HTML Tables (2)</a:t>
            </a:r>
            <a:endParaRPr lang="bg-BG" smtClean="0"/>
          </a:p>
        </p:txBody>
      </p:sp>
      <p:sp>
        <p:nvSpPr>
          <p:cNvPr id="1010691" name="Rectangle 3"/>
          <p:cNvSpPr>
            <a:spLocks noGrp="1" noChangeArrowheads="1"/>
          </p:cNvSpPr>
          <p:nvPr>
            <p:ph idx="1"/>
          </p:nvPr>
        </p:nvSpPr>
        <p:spPr/>
        <p:txBody>
          <a:bodyPr/>
          <a:lstStyle/>
          <a:p>
            <a:pPr>
              <a:lnSpc>
                <a:spcPct val="100000"/>
              </a:lnSpc>
              <a:spcBef>
                <a:spcPct val="50000"/>
              </a:spcBef>
              <a:defRPr/>
            </a:pPr>
            <a:r>
              <a:rPr lang="en-ZA" dirty="0" smtClean="0">
                <a:sym typeface="Wingdings" pitchFamily="2" charset="2"/>
              </a:rPr>
              <a:t>Start and end of a table</a:t>
            </a:r>
          </a:p>
          <a:p>
            <a:pPr>
              <a:lnSpc>
                <a:spcPct val="100000"/>
              </a:lnSpc>
              <a:spcBef>
                <a:spcPct val="50000"/>
              </a:spcBef>
              <a:defRPr/>
            </a:pPr>
            <a:endParaRPr lang="en-ZA" dirty="0" smtClean="0">
              <a:sym typeface="Wingdings" pitchFamily="2" charset="2"/>
            </a:endParaRPr>
          </a:p>
          <a:p>
            <a:pPr>
              <a:lnSpc>
                <a:spcPct val="100000"/>
              </a:lnSpc>
              <a:spcBef>
                <a:spcPct val="50000"/>
              </a:spcBef>
              <a:defRPr/>
            </a:pPr>
            <a:r>
              <a:rPr lang="en-ZA" dirty="0" smtClean="0">
                <a:sym typeface="Wingdings" pitchFamily="2" charset="2"/>
              </a:rPr>
              <a:t>Start and end of a row</a:t>
            </a:r>
            <a:endParaRPr lang="en-ZA" dirty="0" smtClean="0"/>
          </a:p>
          <a:p>
            <a:pPr>
              <a:lnSpc>
                <a:spcPct val="100000"/>
              </a:lnSpc>
              <a:spcBef>
                <a:spcPct val="50000"/>
              </a:spcBef>
              <a:defRPr/>
            </a:pPr>
            <a:endParaRPr lang="en-ZA" dirty="0" smtClean="0"/>
          </a:p>
          <a:p>
            <a:pPr>
              <a:lnSpc>
                <a:spcPct val="100000"/>
              </a:lnSpc>
              <a:spcBef>
                <a:spcPct val="50000"/>
              </a:spcBef>
              <a:defRPr/>
            </a:pPr>
            <a:r>
              <a:rPr lang="en-ZA" dirty="0" smtClean="0">
                <a:sym typeface="Wingdings" pitchFamily="2" charset="2"/>
              </a:rPr>
              <a:t>Start and end of a cell in a row</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
        <p:nvSpPr>
          <p:cNvPr id="1010692" name="Rectangle 4"/>
          <p:cNvSpPr>
            <a:spLocks noChangeArrowheads="1"/>
          </p:cNvSpPr>
          <p:nvPr/>
        </p:nvSpPr>
        <p:spPr bwMode="auto">
          <a:xfrm>
            <a:off x="755651" y="1905000"/>
            <a:ext cx="7626349"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&lt;table&gt; ... &lt;/table&gt;</a:t>
            </a:r>
          </a:p>
        </p:txBody>
      </p:sp>
      <p:sp>
        <p:nvSpPr>
          <p:cNvPr id="1010693" name="Rectangle 5"/>
          <p:cNvSpPr>
            <a:spLocks noChangeArrowheads="1"/>
          </p:cNvSpPr>
          <p:nvPr/>
        </p:nvSpPr>
        <p:spPr bwMode="auto">
          <a:xfrm>
            <a:off x="755651" y="3500438"/>
            <a:ext cx="7626349"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&lt;tr&gt; ... &lt;/tr&gt;</a:t>
            </a:r>
          </a:p>
        </p:txBody>
      </p:sp>
      <p:sp>
        <p:nvSpPr>
          <p:cNvPr id="1010694" name="Rectangle 6"/>
          <p:cNvSpPr>
            <a:spLocks noChangeArrowheads="1"/>
          </p:cNvSpPr>
          <p:nvPr/>
        </p:nvSpPr>
        <p:spPr bwMode="auto">
          <a:xfrm>
            <a:off x="755651" y="5100935"/>
            <a:ext cx="7626349" cy="46166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&lt;td&gt; ... &lt;/td&gt;</a:t>
            </a:r>
          </a:p>
        </p:txBody>
      </p:sp>
    </p:spTree>
    <p:extLst>
      <p:ext uri="{BB962C8B-B14F-4D97-AF65-F5344CB8AC3E}">
        <p14:creationId xmlns:p14="http://schemas.microsoft.com/office/powerpoint/2010/main" val="37124865"/>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FFFF00"/>
                </a:solidFill>
              </a:rPr>
              <a:t>Tables Attributes</a:t>
            </a:r>
            <a:endParaRPr lang="en-IN" dirty="0"/>
          </a:p>
        </p:txBody>
      </p:sp>
      <p:sp>
        <p:nvSpPr>
          <p:cNvPr id="3" name="Content Placeholder 2"/>
          <p:cNvSpPr>
            <a:spLocks noGrp="1"/>
          </p:cNvSpPr>
          <p:nvPr>
            <p:ph idx="1"/>
          </p:nvPr>
        </p:nvSpPr>
        <p:spPr/>
        <p:txBody>
          <a:bodyPr/>
          <a:lstStyle/>
          <a:p>
            <a:pPr>
              <a:lnSpc>
                <a:spcPct val="150000"/>
              </a:lnSpc>
              <a:buClr>
                <a:srgbClr val="FFFFFF"/>
              </a:buClr>
              <a:buFont typeface="Wingdings" pitchFamily="2" charset="2"/>
              <a:buChar char="§"/>
            </a:pPr>
            <a:r>
              <a:rPr lang="en-US" altLang="en-US" sz="1800" dirty="0" err="1">
                <a:solidFill>
                  <a:srgbClr val="FFFF00"/>
                </a:solidFill>
              </a:rPr>
              <a:t>BGColor</a:t>
            </a:r>
            <a:r>
              <a:rPr lang="en-US" altLang="en-US" sz="1800" dirty="0">
                <a:solidFill>
                  <a:srgbClr val="FFFF00"/>
                </a:solidFill>
              </a:rPr>
              <a:t>:</a:t>
            </a:r>
            <a:r>
              <a:rPr lang="en-US" altLang="en-US" sz="1800" dirty="0"/>
              <a:t> Some browsers support background colors in a table.</a:t>
            </a:r>
          </a:p>
          <a:p>
            <a:pPr>
              <a:lnSpc>
                <a:spcPct val="150000"/>
              </a:lnSpc>
              <a:buClr>
                <a:srgbClr val="FFFFFF"/>
              </a:buClr>
              <a:buFont typeface="Wingdings" pitchFamily="2" charset="2"/>
              <a:buChar char="§"/>
            </a:pPr>
            <a:r>
              <a:rPr lang="en-US" altLang="en-US" sz="1800" dirty="0">
                <a:solidFill>
                  <a:srgbClr val="FFFF00"/>
                </a:solidFill>
              </a:rPr>
              <a:t>Width:</a:t>
            </a:r>
            <a:r>
              <a:rPr lang="en-US" altLang="en-US" sz="1800" dirty="0"/>
              <a:t> you can specify the table width as an absolute number of pixels or a percentage of the document width. You can set the width for the table cells as well.</a:t>
            </a:r>
          </a:p>
          <a:p>
            <a:pPr>
              <a:lnSpc>
                <a:spcPct val="150000"/>
              </a:lnSpc>
              <a:buClr>
                <a:srgbClr val="FFFFFF"/>
              </a:buClr>
              <a:buFont typeface="Wingdings" pitchFamily="2" charset="2"/>
              <a:buChar char="§"/>
            </a:pPr>
            <a:r>
              <a:rPr lang="en-US" altLang="en-US" sz="1800" dirty="0">
                <a:solidFill>
                  <a:srgbClr val="FFFF00"/>
                </a:solidFill>
              </a:rPr>
              <a:t>Border: </a:t>
            </a:r>
            <a:r>
              <a:rPr lang="en-US" altLang="en-US" sz="1800" dirty="0"/>
              <a:t>You can choose a numerical value for the border width, which specifies the border in pixels.</a:t>
            </a:r>
          </a:p>
          <a:p>
            <a:pPr>
              <a:lnSpc>
                <a:spcPct val="150000"/>
              </a:lnSpc>
              <a:buClr>
                <a:srgbClr val="FFFFFF"/>
              </a:buClr>
              <a:buFont typeface="Wingdings" pitchFamily="2" charset="2"/>
              <a:buChar char="§"/>
            </a:pPr>
            <a:r>
              <a:rPr lang="en-US" altLang="en-US" sz="1800" dirty="0" err="1">
                <a:solidFill>
                  <a:srgbClr val="FFFF00"/>
                </a:solidFill>
              </a:rPr>
              <a:t>CellSpacing</a:t>
            </a:r>
            <a:r>
              <a:rPr lang="en-US" altLang="en-US" sz="1800" dirty="0">
                <a:solidFill>
                  <a:srgbClr val="FFFF00"/>
                </a:solidFill>
              </a:rPr>
              <a:t>:</a:t>
            </a:r>
            <a:r>
              <a:rPr lang="en-US" altLang="en-US" sz="1800" dirty="0"/>
              <a:t> Cell Spacing represents the space between cells and is specified in pixels</a:t>
            </a:r>
            <a:r>
              <a:rPr lang="en-US" altLang="en-US" sz="1800" dirty="0" smtClean="0"/>
              <a:t>.</a:t>
            </a:r>
          </a:p>
          <a:p>
            <a:pPr>
              <a:lnSpc>
                <a:spcPct val="150000"/>
              </a:lnSpc>
              <a:buClr>
                <a:srgbClr val="FFFFFF"/>
              </a:buClr>
              <a:buFont typeface="Wingdings" pitchFamily="2" charset="2"/>
              <a:buChar char="§"/>
            </a:pPr>
            <a:r>
              <a:rPr lang="en-US" altLang="en-US" sz="1800" dirty="0" err="1">
                <a:solidFill>
                  <a:srgbClr val="FFFF00"/>
                </a:solidFill>
              </a:rPr>
              <a:t>CellPadding</a:t>
            </a:r>
            <a:r>
              <a:rPr lang="en-US" altLang="en-US" sz="1800" dirty="0">
                <a:solidFill>
                  <a:srgbClr val="FFFF00"/>
                </a:solidFill>
              </a:rPr>
              <a:t>:</a:t>
            </a:r>
            <a:r>
              <a:rPr lang="en-US" altLang="en-US" sz="1800" dirty="0"/>
              <a:t> Cell Padding is the space between the cell border and the cell contents and is specified in pixels.</a:t>
            </a:r>
          </a:p>
          <a:p>
            <a:pPr>
              <a:lnSpc>
                <a:spcPct val="150000"/>
              </a:lnSpc>
              <a:buClr>
                <a:srgbClr val="FFFFFF"/>
              </a:buClr>
              <a:buFont typeface="Wingdings" pitchFamily="2" charset="2"/>
              <a:buChar char="§"/>
            </a:pPr>
            <a:r>
              <a:rPr lang="en-US" altLang="en-US" sz="1800" dirty="0">
                <a:solidFill>
                  <a:srgbClr val="FFFF00"/>
                </a:solidFill>
              </a:rPr>
              <a:t>Align:</a:t>
            </a:r>
            <a:r>
              <a:rPr lang="en-US" altLang="en-US" sz="1800" dirty="0"/>
              <a:t> tables can have left, right, or center alignment. </a:t>
            </a:r>
          </a:p>
          <a:p>
            <a:pPr>
              <a:lnSpc>
                <a:spcPct val="150000"/>
              </a:lnSpc>
              <a:buClr>
                <a:srgbClr val="FFFFFF"/>
              </a:buClr>
              <a:buFont typeface="Wingdings" pitchFamily="2" charset="2"/>
              <a:buChar char="§"/>
            </a:pPr>
            <a:r>
              <a:rPr lang="en-US" altLang="en-US" sz="1800" dirty="0">
                <a:solidFill>
                  <a:srgbClr val="FFFF00"/>
                </a:solidFill>
              </a:rPr>
              <a:t>Background:</a:t>
            </a:r>
            <a:r>
              <a:rPr lang="en-US" altLang="en-US" sz="1800" dirty="0"/>
              <a:t> Background Image, will be titled in IE3.0 and above.</a:t>
            </a:r>
          </a:p>
          <a:p>
            <a:pPr>
              <a:buClr>
                <a:schemeClr val="bg1"/>
              </a:buClr>
              <a:buFont typeface="Wingdings" pitchFamily="2" charset="2"/>
              <a:buChar char="§"/>
            </a:pPr>
            <a:endParaRPr lang="en-US" altLang="en-US" sz="1600" dirty="0"/>
          </a:p>
          <a:p>
            <a:endParaRPr lang="en-IN"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Tree>
    <p:extLst>
      <p:ext uri="{BB962C8B-B14F-4D97-AF65-F5344CB8AC3E}">
        <p14:creationId xmlns:p14="http://schemas.microsoft.com/office/powerpoint/2010/main" val="42842865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
          <p:cNvSpPr txBox="1">
            <a:spLocks noChangeArrowheads="1"/>
          </p:cNvSpPr>
          <p:nvPr/>
        </p:nvSpPr>
        <p:spPr>
          <a:xfrm>
            <a:off x="4343400" y="1981200"/>
            <a:ext cx="4267200" cy="4419600"/>
          </a:xfrm>
          <a:prstGeom prst="rect">
            <a:avLst/>
          </a:prstGeom>
        </p:spPr>
        <p:txBody>
          <a:bodyPr/>
          <a:lstStyle/>
          <a:p>
            <a:pPr marL="282575" lvl="0" indent="-282575" eaLnBrk="0" hangingPunct="0">
              <a:lnSpc>
                <a:spcPct val="90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r>
              <a:rPr lang="en-US" sz="32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cellpadding</a:t>
            </a:r>
          </a:p>
          <a:p>
            <a:pPr marL="282575" lvl="0" indent="-282575" eaLnBrk="0" hangingPunct="0">
              <a:lnSpc>
                <a:spcPct val="90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endParaRPr lang="en-US" sz="3200" b="1" dirty="0" smtClean="0">
              <a:solidFill>
                <a:srgbClr val="EBFFD2"/>
              </a:solidFill>
              <a:effectLst>
                <a:outerShdw blurRad="38100" dist="38100" dir="2700000" algn="tl">
                  <a:srgbClr val="000000">
                    <a:alpha val="43137"/>
                  </a:srgbClr>
                </a:outerShdw>
              </a:effectLst>
              <a:latin typeface="+mn-lt"/>
            </a:endParaRPr>
          </a:p>
          <a:p>
            <a:pPr marL="282575" lvl="0" indent="-282575" eaLnBrk="0" hangingPunct="0">
              <a:lnSpc>
                <a:spcPct val="90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endParaRPr lang="en-US" sz="3200" b="1" dirty="0" smtClean="0">
              <a:solidFill>
                <a:srgbClr val="EBFFD2"/>
              </a:solidFill>
              <a:effectLst>
                <a:outerShdw blurRad="38100" dist="38100" dir="2700000" algn="tl">
                  <a:srgbClr val="000000">
                    <a:alpha val="43137"/>
                  </a:srgbClr>
                </a:outerShdw>
              </a:effectLst>
              <a:latin typeface="+mn-lt"/>
            </a:endParaRPr>
          </a:p>
          <a:p>
            <a:pPr marL="282575" lvl="0" indent="-282575" eaLnBrk="0" hangingPunct="0">
              <a:lnSpc>
                <a:spcPct val="90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endParaRPr lang="en-US" sz="3200" b="1" dirty="0" smtClean="0">
              <a:solidFill>
                <a:srgbClr val="EBFFD2"/>
              </a:solidFill>
              <a:effectLst>
                <a:outerShdw blurRad="38100" dist="38100" dir="2700000" algn="tl">
                  <a:srgbClr val="000000">
                    <a:alpha val="43137"/>
                  </a:srgbClr>
                </a:outerShdw>
              </a:effectLst>
              <a:latin typeface="+mn-lt"/>
            </a:endParaRPr>
          </a:p>
          <a:p>
            <a:pPr marL="282575" lvl="0" indent="-282575" eaLnBrk="0" hangingPunct="0">
              <a:lnSpc>
                <a:spcPct val="90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endParaRPr lang="en-US" sz="3000" b="1" dirty="0" smtClean="0">
              <a:solidFill>
                <a:srgbClr val="EBFFD2"/>
              </a:solidFill>
              <a:effectLst>
                <a:outerShdw blurRad="38100" dist="38100" dir="2700000" algn="tl">
                  <a:srgbClr val="000000">
                    <a:alpha val="43137"/>
                  </a:srgbClr>
                </a:outerShdw>
              </a:effectLst>
              <a:latin typeface="+mn-lt"/>
            </a:endParaRPr>
          </a:p>
          <a:p>
            <a:pPr marL="282575" indent="-282575" eaLnBrk="0" hangingPunct="0">
              <a:lnSpc>
                <a:spcPct val="90000"/>
              </a:lnSpc>
              <a:spcBef>
                <a:spcPts val="1800"/>
              </a:spcBef>
              <a:spcAft>
                <a:spcPts val="600"/>
              </a:spcAft>
              <a:buClr>
                <a:schemeClr val="accent5">
                  <a:lumMod val="40000"/>
                  <a:lumOff val="60000"/>
                </a:schemeClr>
              </a:buClr>
              <a:buSzPct val="70000"/>
              <a:buFont typeface="Wingdings 2" pitchFamily="18" charset="2"/>
              <a:buChar char=""/>
              <a:tabLst>
                <a:tab pos="282575" algn="l"/>
              </a:tabLst>
              <a:defRPr/>
            </a:pPr>
            <a:r>
              <a:rPr lang="en-US" sz="3000" b="1" dirty="0" smtClean="0">
                <a:solidFill>
                  <a:srgbClr val="EBFFD2"/>
                </a:solidFill>
                <a:effectLst>
                  <a:outerShdw blurRad="38100" dist="38100" dir="2700000" algn="tl">
                    <a:srgbClr val="000000">
                      <a:alpha val="43137"/>
                    </a:srgbClr>
                  </a:outerShdw>
                </a:effectLst>
                <a:latin typeface="+mn-lt"/>
              </a:rPr>
              <a:t>Defines the empty space around the cell content</a:t>
            </a:r>
            <a:endParaRPr kumimoji="0" lang="en-US" sz="3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sp>
        <p:nvSpPr>
          <p:cNvPr id="36" name="Rectangle 3"/>
          <p:cNvSpPr txBox="1">
            <a:spLocks noChangeArrowheads="1"/>
          </p:cNvSpPr>
          <p:nvPr/>
        </p:nvSpPr>
        <p:spPr>
          <a:xfrm>
            <a:off x="457200" y="1981200"/>
            <a:ext cx="3352800" cy="4572000"/>
          </a:xfrm>
          <a:prstGeom prst="rect">
            <a:avLst/>
          </a:prstGeom>
        </p:spPr>
        <p:txBody>
          <a:bodyPr/>
          <a:lstStyle/>
          <a:p>
            <a:pPr marL="282575" lvl="0" indent="-282575" eaLnBrk="0" hangingPunct="0">
              <a:lnSpc>
                <a:spcPct val="90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r>
              <a:rPr lang="en-US" sz="32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cellspacing</a:t>
            </a:r>
          </a:p>
          <a:p>
            <a:pPr marL="282575" lvl="0" indent="-282575" eaLnBrk="0" hangingPunct="0">
              <a:lnSpc>
                <a:spcPct val="90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endParaRPr lang="en-US" sz="3200" b="1" dirty="0" smtClean="0">
              <a:solidFill>
                <a:srgbClr val="EBFFD2"/>
              </a:solidFill>
              <a:effectLst>
                <a:outerShdw blurRad="38100" dist="38100" dir="2700000" algn="tl">
                  <a:srgbClr val="000000">
                    <a:alpha val="43137"/>
                  </a:srgbClr>
                </a:outerShdw>
              </a:effectLst>
              <a:latin typeface="+mn-lt"/>
            </a:endParaRPr>
          </a:p>
          <a:p>
            <a:pPr marL="282575" lvl="0" indent="-282575" eaLnBrk="0" hangingPunct="0">
              <a:lnSpc>
                <a:spcPct val="90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endParaRPr lang="en-US" sz="3200" b="1" dirty="0" smtClean="0">
              <a:solidFill>
                <a:srgbClr val="EBFFD2"/>
              </a:solidFill>
              <a:effectLst>
                <a:outerShdw blurRad="38100" dist="38100" dir="2700000" algn="tl">
                  <a:srgbClr val="000000">
                    <a:alpha val="43137"/>
                  </a:srgbClr>
                </a:outerShdw>
              </a:effectLst>
              <a:latin typeface="+mn-lt"/>
            </a:endParaRPr>
          </a:p>
          <a:p>
            <a:pPr marL="282575" lvl="0" indent="-282575" eaLnBrk="0" hangingPunct="0">
              <a:lnSpc>
                <a:spcPct val="90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endParaRPr lang="en-US" sz="3200" b="1" dirty="0" smtClean="0">
              <a:solidFill>
                <a:srgbClr val="EBFFD2"/>
              </a:solidFill>
              <a:effectLst>
                <a:outerShdw blurRad="38100" dist="38100" dir="2700000" algn="tl">
                  <a:srgbClr val="000000">
                    <a:alpha val="43137"/>
                  </a:srgbClr>
                </a:outerShdw>
              </a:effectLst>
              <a:latin typeface="+mn-lt"/>
            </a:endParaRPr>
          </a:p>
          <a:p>
            <a:pPr marL="282575" lvl="0" indent="-282575" eaLnBrk="0" hangingPunct="0">
              <a:lnSpc>
                <a:spcPct val="90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endParaRPr lang="en-US" sz="3000" b="1" dirty="0" smtClean="0">
              <a:solidFill>
                <a:srgbClr val="EBFFD2"/>
              </a:solidFill>
              <a:effectLst>
                <a:outerShdw blurRad="38100" dist="38100" dir="2700000" algn="tl">
                  <a:srgbClr val="000000">
                    <a:alpha val="43137"/>
                  </a:srgbClr>
                </a:outerShdw>
              </a:effectLst>
              <a:latin typeface="+mn-lt"/>
            </a:endParaRPr>
          </a:p>
          <a:p>
            <a:pPr marL="282575" lvl="0" indent="-282575" eaLnBrk="0" hangingPunct="0">
              <a:lnSpc>
                <a:spcPct val="90000"/>
              </a:lnSpc>
              <a:spcBef>
                <a:spcPts val="1800"/>
              </a:spcBef>
              <a:spcAft>
                <a:spcPts val="600"/>
              </a:spcAft>
              <a:buClr>
                <a:schemeClr val="accent5">
                  <a:lumMod val="40000"/>
                  <a:lumOff val="60000"/>
                </a:schemeClr>
              </a:buClr>
              <a:buSzPct val="70000"/>
              <a:buFont typeface="Wingdings 2" pitchFamily="18" charset="2"/>
              <a:buChar char=""/>
              <a:tabLst>
                <a:tab pos="282575" algn="l"/>
              </a:tabLst>
              <a:defRPr/>
            </a:pPr>
            <a:r>
              <a:rPr lang="en-US" sz="3000" b="1" dirty="0" smtClean="0">
                <a:solidFill>
                  <a:srgbClr val="EBFFD2"/>
                </a:solidFill>
                <a:effectLst>
                  <a:outerShdw blurRad="38100" dist="38100" dir="2700000" algn="tl">
                    <a:srgbClr val="000000">
                      <a:alpha val="43137"/>
                    </a:srgbClr>
                  </a:outerShdw>
                </a:effectLst>
                <a:latin typeface="+mn-lt"/>
              </a:rPr>
              <a:t>Defines the empty space between cells</a:t>
            </a:r>
            <a:endParaRPr kumimoji="0" lang="en-US" sz="3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sp>
        <p:nvSpPr>
          <p:cNvPr id="1024002" name="Rectangle 2"/>
          <p:cNvSpPr>
            <a:spLocks noGrp="1" noChangeArrowheads="1"/>
          </p:cNvSpPr>
          <p:nvPr>
            <p:ph type="title"/>
          </p:nvPr>
        </p:nvSpPr>
        <p:spPr/>
        <p:txBody>
          <a:bodyPr/>
          <a:lstStyle/>
          <a:p>
            <a:pPr>
              <a:defRPr/>
            </a:pPr>
            <a:r>
              <a:rPr lang="en-US" sz="3800" smtClean="0"/>
              <a:t>Cell Spacing and Padding</a:t>
            </a:r>
          </a:p>
        </p:txBody>
      </p:sp>
      <p:sp>
        <p:nvSpPr>
          <p:cNvPr id="1024003" name="Rectangle 3"/>
          <p:cNvSpPr>
            <a:spLocks noGrp="1" noChangeArrowheads="1"/>
          </p:cNvSpPr>
          <p:nvPr>
            <p:ph idx="1"/>
          </p:nvPr>
        </p:nvSpPr>
        <p:spPr>
          <a:xfrm>
            <a:off x="228600" y="1066800"/>
            <a:ext cx="8686800" cy="533400"/>
          </a:xfrm>
        </p:spPr>
        <p:txBody>
          <a:bodyPr/>
          <a:lstStyle/>
          <a:p>
            <a:pPr>
              <a:lnSpc>
                <a:spcPct val="90000"/>
              </a:lnSpc>
              <a:defRPr/>
            </a:pPr>
            <a:r>
              <a:rPr lang="en-US" dirty="0" smtClean="0"/>
              <a:t>Tables have two important attributes:</a:t>
            </a:r>
          </a:p>
        </p:txBody>
      </p:sp>
      <p:sp>
        <p:nvSpPr>
          <p:cNvPr id="38"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grpSp>
        <p:nvGrpSpPr>
          <p:cNvPr id="2" name="Group 52"/>
          <p:cNvGrpSpPr>
            <a:grpSpLocks/>
          </p:cNvGrpSpPr>
          <p:nvPr/>
        </p:nvGrpSpPr>
        <p:grpSpPr bwMode="auto">
          <a:xfrm>
            <a:off x="969963" y="3055938"/>
            <a:ext cx="2233612" cy="1439862"/>
            <a:chOff x="838" y="1933"/>
            <a:chExt cx="1407" cy="907"/>
          </a:xfrm>
        </p:grpSpPr>
        <p:sp>
          <p:nvSpPr>
            <p:cNvPr id="1024007" name="Rectangle 7"/>
            <p:cNvSpPr>
              <a:spLocks noChangeArrowheads="1"/>
            </p:cNvSpPr>
            <p:nvPr/>
          </p:nvSpPr>
          <p:spPr bwMode="auto">
            <a:xfrm>
              <a:off x="838" y="1933"/>
              <a:ext cx="499" cy="272"/>
            </a:xfrm>
            <a:prstGeom prst="rect">
              <a:avLst/>
            </a:prstGeom>
            <a:solidFill>
              <a:schemeClr val="accent5">
                <a:lumMod val="75000"/>
                <a:alpha val="30000"/>
              </a:schemeClr>
            </a:solidFill>
            <a:ln w="9525" algn="ctr">
              <a:solidFill>
                <a:schemeClr val="accent5">
                  <a:lumMod val="20000"/>
                  <a:lumOff val="80000"/>
                </a:schemeClr>
              </a:solidFill>
              <a:miter lim="800000"/>
              <a:headEnd/>
              <a:tailEnd/>
            </a:ln>
            <a:effectLst/>
          </p:spPr>
          <p:txBody>
            <a:bodyPr wrap="none" anchor="ctr"/>
            <a:lstStyle/>
            <a:p>
              <a:pPr algn="ctr">
                <a:defRPr/>
              </a:pPr>
              <a:r>
                <a:rPr lang="en-US" sz="2400" b="1" dirty="0">
                  <a:solidFill>
                    <a:schemeClr val="tx1">
                      <a:lumMod val="40000"/>
                      <a:lumOff val="60000"/>
                    </a:schemeClr>
                  </a:solidFill>
                  <a:effectLst>
                    <a:outerShdw blurRad="38100" dist="38100" dir="2700000" algn="tl">
                      <a:srgbClr val="000000">
                        <a:alpha val="43137"/>
                      </a:srgbClr>
                    </a:outerShdw>
                  </a:effectLst>
                </a:rPr>
                <a:t>cell</a:t>
              </a:r>
              <a:endParaRPr lang="bg-BG" sz="2400" b="1" dirty="0">
                <a:solidFill>
                  <a:schemeClr val="tx1">
                    <a:lumMod val="40000"/>
                    <a:lumOff val="60000"/>
                  </a:schemeClr>
                </a:solidFill>
                <a:effectLst>
                  <a:outerShdw blurRad="38100" dist="38100" dir="2700000" algn="tl">
                    <a:srgbClr val="000000">
                      <a:alpha val="43137"/>
                    </a:srgbClr>
                  </a:outerShdw>
                </a:effectLst>
              </a:endParaRPr>
            </a:p>
          </p:txBody>
        </p:sp>
        <p:sp>
          <p:nvSpPr>
            <p:cNvPr id="1024008" name="Rectangle 8"/>
            <p:cNvSpPr>
              <a:spLocks noChangeArrowheads="1"/>
            </p:cNvSpPr>
            <p:nvPr/>
          </p:nvSpPr>
          <p:spPr bwMode="auto">
            <a:xfrm>
              <a:off x="1746" y="1933"/>
              <a:ext cx="499" cy="272"/>
            </a:xfrm>
            <a:prstGeom prst="rect">
              <a:avLst/>
            </a:prstGeom>
            <a:solidFill>
              <a:schemeClr val="accent5">
                <a:lumMod val="75000"/>
                <a:alpha val="30000"/>
              </a:schemeClr>
            </a:solidFill>
            <a:ln w="9525" algn="ctr">
              <a:solidFill>
                <a:schemeClr val="accent5">
                  <a:lumMod val="20000"/>
                  <a:lumOff val="80000"/>
                </a:schemeClr>
              </a:solidFill>
              <a:miter lim="800000"/>
              <a:headEnd/>
              <a:tailEnd/>
            </a:ln>
            <a:effectLst/>
          </p:spPr>
          <p:txBody>
            <a:bodyPr wrap="none" anchor="ctr"/>
            <a:lstStyle/>
            <a:p>
              <a:pPr algn="ctr">
                <a:defRPr/>
              </a:pPr>
              <a:r>
                <a:rPr lang="en-US" sz="2400" b="1">
                  <a:solidFill>
                    <a:schemeClr val="tx1">
                      <a:lumMod val="40000"/>
                      <a:lumOff val="60000"/>
                    </a:schemeClr>
                  </a:solidFill>
                  <a:effectLst>
                    <a:outerShdw blurRad="38100" dist="38100" dir="2700000" algn="tl">
                      <a:srgbClr val="000000">
                        <a:alpha val="43137"/>
                      </a:srgbClr>
                    </a:outerShdw>
                  </a:effectLst>
                </a:rPr>
                <a:t>cell</a:t>
              </a:r>
              <a:endParaRPr lang="bg-BG" sz="2400" b="1">
                <a:solidFill>
                  <a:schemeClr val="tx1">
                    <a:lumMod val="40000"/>
                    <a:lumOff val="60000"/>
                  </a:schemeClr>
                </a:solidFill>
                <a:effectLst>
                  <a:outerShdw blurRad="38100" dist="38100" dir="2700000" algn="tl">
                    <a:srgbClr val="000000">
                      <a:alpha val="43137"/>
                    </a:srgbClr>
                  </a:outerShdw>
                </a:effectLst>
              </a:endParaRPr>
            </a:p>
          </p:txBody>
        </p:sp>
        <p:sp>
          <p:nvSpPr>
            <p:cNvPr id="1024009" name="Rectangle 9"/>
            <p:cNvSpPr>
              <a:spLocks noChangeArrowheads="1"/>
            </p:cNvSpPr>
            <p:nvPr/>
          </p:nvSpPr>
          <p:spPr bwMode="auto">
            <a:xfrm>
              <a:off x="838" y="2568"/>
              <a:ext cx="499" cy="272"/>
            </a:xfrm>
            <a:prstGeom prst="rect">
              <a:avLst/>
            </a:prstGeom>
            <a:solidFill>
              <a:schemeClr val="accent5">
                <a:lumMod val="75000"/>
                <a:alpha val="30000"/>
              </a:schemeClr>
            </a:solidFill>
            <a:ln w="9525" algn="ctr">
              <a:solidFill>
                <a:schemeClr val="accent5">
                  <a:lumMod val="20000"/>
                  <a:lumOff val="80000"/>
                </a:schemeClr>
              </a:solidFill>
              <a:miter lim="800000"/>
              <a:headEnd/>
              <a:tailEnd/>
            </a:ln>
            <a:effectLst/>
          </p:spPr>
          <p:txBody>
            <a:bodyPr wrap="none" anchor="ctr"/>
            <a:lstStyle/>
            <a:p>
              <a:pPr algn="ctr">
                <a:defRPr/>
              </a:pPr>
              <a:r>
                <a:rPr lang="en-US" sz="2400" b="1">
                  <a:solidFill>
                    <a:schemeClr val="tx1">
                      <a:lumMod val="40000"/>
                      <a:lumOff val="60000"/>
                    </a:schemeClr>
                  </a:solidFill>
                  <a:effectLst>
                    <a:outerShdw blurRad="38100" dist="38100" dir="2700000" algn="tl">
                      <a:srgbClr val="000000">
                        <a:alpha val="43137"/>
                      </a:srgbClr>
                    </a:outerShdw>
                  </a:effectLst>
                </a:rPr>
                <a:t>cell</a:t>
              </a:r>
              <a:endParaRPr lang="bg-BG" sz="2400" b="1">
                <a:solidFill>
                  <a:schemeClr val="tx1">
                    <a:lumMod val="40000"/>
                    <a:lumOff val="60000"/>
                  </a:schemeClr>
                </a:solidFill>
                <a:effectLst>
                  <a:outerShdw blurRad="38100" dist="38100" dir="2700000" algn="tl">
                    <a:srgbClr val="000000">
                      <a:alpha val="43137"/>
                    </a:srgbClr>
                  </a:outerShdw>
                </a:effectLst>
              </a:endParaRPr>
            </a:p>
          </p:txBody>
        </p:sp>
        <p:sp>
          <p:nvSpPr>
            <p:cNvPr id="1024010" name="Rectangle 10"/>
            <p:cNvSpPr>
              <a:spLocks noChangeArrowheads="1"/>
            </p:cNvSpPr>
            <p:nvPr/>
          </p:nvSpPr>
          <p:spPr bwMode="auto">
            <a:xfrm>
              <a:off x="1746" y="2568"/>
              <a:ext cx="499" cy="272"/>
            </a:xfrm>
            <a:prstGeom prst="rect">
              <a:avLst/>
            </a:prstGeom>
            <a:solidFill>
              <a:schemeClr val="accent5">
                <a:lumMod val="75000"/>
                <a:alpha val="30000"/>
              </a:schemeClr>
            </a:solidFill>
            <a:ln w="9525" algn="ctr">
              <a:solidFill>
                <a:schemeClr val="accent5">
                  <a:lumMod val="20000"/>
                  <a:lumOff val="80000"/>
                </a:schemeClr>
              </a:solidFill>
              <a:miter lim="800000"/>
              <a:headEnd/>
              <a:tailEnd/>
            </a:ln>
            <a:effectLst/>
          </p:spPr>
          <p:txBody>
            <a:bodyPr wrap="none" anchor="ctr"/>
            <a:lstStyle/>
            <a:p>
              <a:pPr algn="ctr">
                <a:defRPr/>
              </a:pPr>
              <a:r>
                <a:rPr lang="en-US" sz="2400" b="1">
                  <a:solidFill>
                    <a:schemeClr val="tx1">
                      <a:lumMod val="40000"/>
                      <a:lumOff val="60000"/>
                    </a:schemeClr>
                  </a:solidFill>
                  <a:effectLst>
                    <a:outerShdw blurRad="38100" dist="38100" dir="2700000" algn="tl">
                      <a:srgbClr val="000000">
                        <a:alpha val="43137"/>
                      </a:srgbClr>
                    </a:outerShdw>
                  </a:effectLst>
                </a:rPr>
                <a:t>cell</a:t>
              </a:r>
              <a:endParaRPr lang="bg-BG" sz="2400" b="1">
                <a:solidFill>
                  <a:schemeClr val="tx1">
                    <a:lumMod val="40000"/>
                    <a:lumOff val="60000"/>
                  </a:schemeClr>
                </a:solidFill>
                <a:effectLst>
                  <a:outerShdw blurRad="38100" dist="38100" dir="2700000" algn="tl">
                    <a:srgbClr val="000000">
                      <a:alpha val="43137"/>
                    </a:srgbClr>
                  </a:outerShdw>
                </a:effectLst>
              </a:endParaRPr>
            </a:p>
          </p:txBody>
        </p:sp>
        <p:sp>
          <p:nvSpPr>
            <p:cNvPr id="1024011" name="Line 11"/>
            <p:cNvSpPr>
              <a:spLocks noChangeShapeType="1"/>
            </p:cNvSpPr>
            <p:nvPr/>
          </p:nvSpPr>
          <p:spPr bwMode="auto">
            <a:xfrm>
              <a:off x="1336" y="2069"/>
              <a:ext cx="410" cy="0"/>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a:p>
          </p:txBody>
        </p:sp>
        <p:sp>
          <p:nvSpPr>
            <p:cNvPr id="1024014" name="Line 14"/>
            <p:cNvSpPr>
              <a:spLocks noChangeShapeType="1"/>
            </p:cNvSpPr>
            <p:nvPr/>
          </p:nvSpPr>
          <p:spPr bwMode="auto">
            <a:xfrm flipH="1">
              <a:off x="1988" y="2197"/>
              <a:ext cx="0" cy="371"/>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a:p>
          </p:txBody>
        </p:sp>
        <p:sp>
          <p:nvSpPr>
            <p:cNvPr id="1024029" name="Line 29"/>
            <p:cNvSpPr>
              <a:spLocks noChangeShapeType="1"/>
            </p:cNvSpPr>
            <p:nvPr/>
          </p:nvSpPr>
          <p:spPr bwMode="auto">
            <a:xfrm>
              <a:off x="1337" y="2704"/>
              <a:ext cx="410" cy="0"/>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a:p>
          </p:txBody>
        </p:sp>
        <p:sp>
          <p:nvSpPr>
            <p:cNvPr id="1024030" name="Line 30"/>
            <p:cNvSpPr>
              <a:spLocks noChangeShapeType="1"/>
            </p:cNvSpPr>
            <p:nvPr/>
          </p:nvSpPr>
          <p:spPr bwMode="auto">
            <a:xfrm flipH="1">
              <a:off x="1087" y="2197"/>
              <a:ext cx="0" cy="371"/>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a:p>
          </p:txBody>
        </p:sp>
      </p:grpSp>
      <p:grpSp>
        <p:nvGrpSpPr>
          <p:cNvPr id="3" name="Group 51"/>
          <p:cNvGrpSpPr>
            <a:grpSpLocks/>
          </p:cNvGrpSpPr>
          <p:nvPr/>
        </p:nvGrpSpPr>
        <p:grpSpPr bwMode="auto">
          <a:xfrm>
            <a:off x="5224463" y="2819400"/>
            <a:ext cx="2501900" cy="1887538"/>
            <a:chOff x="3345" y="1688"/>
            <a:chExt cx="1576" cy="1189"/>
          </a:xfrm>
          <a:effectLst/>
        </p:grpSpPr>
        <p:sp>
          <p:nvSpPr>
            <p:cNvPr id="1024025" name="Rectangle 25"/>
            <p:cNvSpPr>
              <a:spLocks noChangeArrowheads="1"/>
            </p:cNvSpPr>
            <p:nvPr/>
          </p:nvSpPr>
          <p:spPr bwMode="auto">
            <a:xfrm>
              <a:off x="3355" y="1688"/>
              <a:ext cx="740" cy="599"/>
            </a:xfrm>
            <a:prstGeom prst="rect">
              <a:avLst/>
            </a:prstGeom>
            <a:solidFill>
              <a:schemeClr val="accent5">
                <a:lumMod val="75000"/>
                <a:alpha val="30000"/>
              </a:schemeClr>
            </a:solidFill>
            <a:ln w="9525" algn="ctr">
              <a:solidFill>
                <a:schemeClr val="accent5">
                  <a:lumMod val="20000"/>
                  <a:lumOff val="80000"/>
                </a:schemeClr>
              </a:solidFill>
              <a:miter lim="800000"/>
              <a:headEnd/>
              <a:tailEnd/>
            </a:ln>
            <a:effectLst/>
          </p:spPr>
          <p:txBody>
            <a:bodyPr wrap="none" lIns="360000" tIns="288000" rIns="360000" bIns="288000" anchor="ctr">
              <a:spAutoFit/>
            </a:bodyPr>
            <a:lstStyle/>
            <a:p>
              <a:pPr algn="ctr">
                <a:defRPr/>
              </a:pPr>
              <a:r>
                <a:rPr lang="en-US" sz="2400" b="1" dirty="0">
                  <a:effectLst>
                    <a:outerShdw blurRad="38100" dist="38100" dir="2700000" algn="tl">
                      <a:srgbClr val="000000">
                        <a:alpha val="43137"/>
                      </a:srgbClr>
                    </a:outerShdw>
                  </a:effectLst>
                </a:rPr>
                <a:t>cell</a:t>
              </a:r>
              <a:endParaRPr lang="bg-BG" sz="2400" b="1" dirty="0">
                <a:effectLst>
                  <a:outerShdw blurRad="38100" dist="38100" dir="2700000" algn="tl">
                    <a:srgbClr val="000000">
                      <a:alpha val="43137"/>
                    </a:srgbClr>
                  </a:outerShdw>
                </a:effectLst>
              </a:endParaRPr>
            </a:p>
          </p:txBody>
        </p:sp>
        <p:sp>
          <p:nvSpPr>
            <p:cNvPr id="1024031" name="Line 31"/>
            <p:cNvSpPr>
              <a:spLocks noChangeShapeType="1"/>
            </p:cNvSpPr>
            <p:nvPr/>
          </p:nvSpPr>
          <p:spPr bwMode="auto">
            <a:xfrm flipH="1">
              <a:off x="3718" y="2057"/>
              <a:ext cx="0" cy="206"/>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b="1"/>
            </a:p>
          </p:txBody>
        </p:sp>
        <p:sp>
          <p:nvSpPr>
            <p:cNvPr id="1024033" name="Line 33"/>
            <p:cNvSpPr>
              <a:spLocks noChangeShapeType="1"/>
            </p:cNvSpPr>
            <p:nvPr/>
          </p:nvSpPr>
          <p:spPr bwMode="auto">
            <a:xfrm>
              <a:off x="3345" y="1999"/>
              <a:ext cx="221" cy="0"/>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b="1"/>
            </a:p>
          </p:txBody>
        </p:sp>
        <p:sp>
          <p:nvSpPr>
            <p:cNvPr id="1024034" name="Line 34"/>
            <p:cNvSpPr>
              <a:spLocks noChangeShapeType="1"/>
            </p:cNvSpPr>
            <p:nvPr/>
          </p:nvSpPr>
          <p:spPr bwMode="auto">
            <a:xfrm>
              <a:off x="3884" y="1996"/>
              <a:ext cx="221" cy="0"/>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b="1"/>
            </a:p>
          </p:txBody>
        </p:sp>
        <p:sp>
          <p:nvSpPr>
            <p:cNvPr id="1024035" name="Line 35"/>
            <p:cNvSpPr>
              <a:spLocks noChangeShapeType="1"/>
            </p:cNvSpPr>
            <p:nvPr/>
          </p:nvSpPr>
          <p:spPr bwMode="auto">
            <a:xfrm flipH="1">
              <a:off x="3718" y="1718"/>
              <a:ext cx="0" cy="206"/>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b="1"/>
            </a:p>
          </p:txBody>
        </p:sp>
        <p:sp>
          <p:nvSpPr>
            <p:cNvPr id="1024036" name="Rectangle 36"/>
            <p:cNvSpPr>
              <a:spLocks noChangeArrowheads="1"/>
            </p:cNvSpPr>
            <p:nvPr/>
          </p:nvSpPr>
          <p:spPr bwMode="auto">
            <a:xfrm>
              <a:off x="3355" y="2278"/>
              <a:ext cx="740" cy="599"/>
            </a:xfrm>
            <a:prstGeom prst="rect">
              <a:avLst/>
            </a:prstGeom>
            <a:solidFill>
              <a:schemeClr val="accent5">
                <a:lumMod val="75000"/>
                <a:alpha val="30000"/>
              </a:schemeClr>
            </a:solidFill>
            <a:ln w="9525" algn="ctr">
              <a:solidFill>
                <a:schemeClr val="accent5">
                  <a:lumMod val="20000"/>
                  <a:lumOff val="80000"/>
                </a:schemeClr>
              </a:solidFill>
              <a:miter lim="800000"/>
              <a:headEnd/>
              <a:tailEnd/>
            </a:ln>
            <a:effectLst/>
          </p:spPr>
          <p:txBody>
            <a:bodyPr wrap="none" lIns="360000" tIns="288000" rIns="360000" bIns="288000" anchor="ctr">
              <a:spAutoFit/>
            </a:bodyPr>
            <a:lstStyle/>
            <a:p>
              <a:pPr algn="ctr">
                <a:defRPr/>
              </a:pPr>
              <a:r>
                <a:rPr lang="en-US" sz="2400" b="1" dirty="0">
                  <a:effectLst>
                    <a:outerShdw blurRad="38100" dist="38100" dir="2700000" algn="tl">
                      <a:srgbClr val="000000">
                        <a:alpha val="43137"/>
                      </a:srgbClr>
                    </a:outerShdw>
                  </a:effectLst>
                </a:rPr>
                <a:t>cell</a:t>
              </a:r>
              <a:endParaRPr lang="bg-BG" sz="2400" b="1" dirty="0">
                <a:effectLst>
                  <a:outerShdw blurRad="38100" dist="38100" dir="2700000" algn="tl">
                    <a:srgbClr val="000000">
                      <a:alpha val="43137"/>
                    </a:srgbClr>
                  </a:outerShdw>
                </a:effectLst>
              </a:endParaRPr>
            </a:p>
          </p:txBody>
        </p:sp>
        <p:sp>
          <p:nvSpPr>
            <p:cNvPr id="1024037" name="Line 37"/>
            <p:cNvSpPr>
              <a:spLocks noChangeShapeType="1"/>
            </p:cNvSpPr>
            <p:nvPr/>
          </p:nvSpPr>
          <p:spPr bwMode="auto">
            <a:xfrm flipH="1">
              <a:off x="3718" y="2647"/>
              <a:ext cx="0" cy="206"/>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b="1"/>
            </a:p>
          </p:txBody>
        </p:sp>
        <p:sp>
          <p:nvSpPr>
            <p:cNvPr id="1024038" name="Line 38"/>
            <p:cNvSpPr>
              <a:spLocks noChangeShapeType="1"/>
            </p:cNvSpPr>
            <p:nvPr/>
          </p:nvSpPr>
          <p:spPr bwMode="auto">
            <a:xfrm>
              <a:off x="3345" y="2589"/>
              <a:ext cx="221" cy="0"/>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b="1"/>
            </a:p>
          </p:txBody>
        </p:sp>
        <p:sp>
          <p:nvSpPr>
            <p:cNvPr id="1024039" name="Line 39"/>
            <p:cNvSpPr>
              <a:spLocks noChangeShapeType="1"/>
            </p:cNvSpPr>
            <p:nvPr/>
          </p:nvSpPr>
          <p:spPr bwMode="auto">
            <a:xfrm>
              <a:off x="3884" y="2586"/>
              <a:ext cx="221" cy="0"/>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b="1"/>
            </a:p>
          </p:txBody>
        </p:sp>
        <p:sp>
          <p:nvSpPr>
            <p:cNvPr id="1024040" name="Line 40"/>
            <p:cNvSpPr>
              <a:spLocks noChangeShapeType="1"/>
            </p:cNvSpPr>
            <p:nvPr/>
          </p:nvSpPr>
          <p:spPr bwMode="auto">
            <a:xfrm flipH="1">
              <a:off x="3718" y="2308"/>
              <a:ext cx="0" cy="206"/>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b="1"/>
            </a:p>
          </p:txBody>
        </p:sp>
        <p:sp>
          <p:nvSpPr>
            <p:cNvPr id="1024041" name="Rectangle 41"/>
            <p:cNvSpPr>
              <a:spLocks noChangeArrowheads="1"/>
            </p:cNvSpPr>
            <p:nvPr/>
          </p:nvSpPr>
          <p:spPr bwMode="auto">
            <a:xfrm>
              <a:off x="4171" y="1688"/>
              <a:ext cx="740" cy="599"/>
            </a:xfrm>
            <a:prstGeom prst="rect">
              <a:avLst/>
            </a:prstGeom>
            <a:solidFill>
              <a:schemeClr val="accent5">
                <a:lumMod val="75000"/>
                <a:alpha val="30000"/>
              </a:schemeClr>
            </a:solidFill>
            <a:ln w="9525" algn="ctr">
              <a:solidFill>
                <a:schemeClr val="accent5">
                  <a:lumMod val="20000"/>
                  <a:lumOff val="80000"/>
                </a:schemeClr>
              </a:solidFill>
              <a:miter lim="800000"/>
              <a:headEnd/>
              <a:tailEnd/>
            </a:ln>
            <a:effectLst/>
          </p:spPr>
          <p:txBody>
            <a:bodyPr wrap="none" lIns="360000" tIns="288000" rIns="360000" bIns="288000" anchor="ctr">
              <a:spAutoFit/>
            </a:bodyPr>
            <a:lstStyle/>
            <a:p>
              <a:pPr algn="ctr">
                <a:defRPr/>
              </a:pPr>
              <a:r>
                <a:rPr lang="en-US" sz="2400" b="1">
                  <a:effectLst>
                    <a:outerShdw blurRad="38100" dist="38100" dir="2700000" algn="tl">
                      <a:srgbClr val="000000">
                        <a:alpha val="43137"/>
                      </a:srgbClr>
                    </a:outerShdw>
                  </a:effectLst>
                </a:rPr>
                <a:t>cell</a:t>
              </a:r>
              <a:endParaRPr lang="bg-BG" sz="2400" b="1">
                <a:effectLst>
                  <a:outerShdw blurRad="38100" dist="38100" dir="2700000" algn="tl">
                    <a:srgbClr val="000000">
                      <a:alpha val="43137"/>
                    </a:srgbClr>
                  </a:outerShdw>
                </a:effectLst>
              </a:endParaRPr>
            </a:p>
          </p:txBody>
        </p:sp>
        <p:sp>
          <p:nvSpPr>
            <p:cNvPr id="1024042" name="Line 42"/>
            <p:cNvSpPr>
              <a:spLocks noChangeShapeType="1"/>
            </p:cNvSpPr>
            <p:nvPr/>
          </p:nvSpPr>
          <p:spPr bwMode="auto">
            <a:xfrm flipH="1">
              <a:off x="4534" y="2057"/>
              <a:ext cx="0" cy="206"/>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b="1"/>
            </a:p>
          </p:txBody>
        </p:sp>
        <p:sp>
          <p:nvSpPr>
            <p:cNvPr id="1024043" name="Line 43"/>
            <p:cNvSpPr>
              <a:spLocks noChangeShapeType="1"/>
            </p:cNvSpPr>
            <p:nvPr/>
          </p:nvSpPr>
          <p:spPr bwMode="auto">
            <a:xfrm>
              <a:off x="4161" y="1999"/>
              <a:ext cx="221" cy="0"/>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b="1"/>
            </a:p>
          </p:txBody>
        </p:sp>
        <p:sp>
          <p:nvSpPr>
            <p:cNvPr id="1024044" name="Line 44"/>
            <p:cNvSpPr>
              <a:spLocks noChangeShapeType="1"/>
            </p:cNvSpPr>
            <p:nvPr/>
          </p:nvSpPr>
          <p:spPr bwMode="auto">
            <a:xfrm>
              <a:off x="4700" y="1996"/>
              <a:ext cx="221" cy="0"/>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b="1"/>
            </a:p>
          </p:txBody>
        </p:sp>
        <p:sp>
          <p:nvSpPr>
            <p:cNvPr id="1024045" name="Line 45"/>
            <p:cNvSpPr>
              <a:spLocks noChangeShapeType="1"/>
            </p:cNvSpPr>
            <p:nvPr/>
          </p:nvSpPr>
          <p:spPr bwMode="auto">
            <a:xfrm flipH="1">
              <a:off x="4534" y="1718"/>
              <a:ext cx="0" cy="206"/>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b="1"/>
            </a:p>
          </p:txBody>
        </p:sp>
        <p:sp>
          <p:nvSpPr>
            <p:cNvPr id="1024046" name="Rectangle 46"/>
            <p:cNvSpPr>
              <a:spLocks noChangeArrowheads="1"/>
            </p:cNvSpPr>
            <p:nvPr/>
          </p:nvSpPr>
          <p:spPr bwMode="auto">
            <a:xfrm>
              <a:off x="4171" y="2278"/>
              <a:ext cx="740" cy="599"/>
            </a:xfrm>
            <a:prstGeom prst="rect">
              <a:avLst/>
            </a:prstGeom>
            <a:solidFill>
              <a:schemeClr val="accent5">
                <a:lumMod val="75000"/>
                <a:alpha val="30000"/>
              </a:schemeClr>
            </a:solidFill>
            <a:ln w="9525" algn="ctr">
              <a:solidFill>
                <a:schemeClr val="accent5">
                  <a:lumMod val="20000"/>
                  <a:lumOff val="80000"/>
                </a:schemeClr>
              </a:solidFill>
              <a:miter lim="800000"/>
              <a:headEnd/>
              <a:tailEnd/>
            </a:ln>
            <a:effectLst/>
          </p:spPr>
          <p:txBody>
            <a:bodyPr wrap="none" lIns="360000" tIns="288000" rIns="360000" bIns="288000" anchor="ctr">
              <a:spAutoFit/>
            </a:bodyPr>
            <a:lstStyle/>
            <a:p>
              <a:pPr algn="ctr">
                <a:defRPr/>
              </a:pPr>
              <a:r>
                <a:rPr lang="en-US" sz="2400" b="1">
                  <a:effectLst>
                    <a:outerShdw blurRad="38100" dist="38100" dir="2700000" algn="tl">
                      <a:srgbClr val="000000">
                        <a:alpha val="43137"/>
                      </a:srgbClr>
                    </a:outerShdw>
                  </a:effectLst>
                </a:rPr>
                <a:t>cell</a:t>
              </a:r>
              <a:endParaRPr lang="bg-BG" sz="2400" b="1">
                <a:effectLst>
                  <a:outerShdw blurRad="38100" dist="38100" dir="2700000" algn="tl">
                    <a:srgbClr val="000000">
                      <a:alpha val="43137"/>
                    </a:srgbClr>
                  </a:outerShdw>
                </a:effectLst>
              </a:endParaRPr>
            </a:p>
          </p:txBody>
        </p:sp>
        <p:sp>
          <p:nvSpPr>
            <p:cNvPr id="1024047" name="Line 47"/>
            <p:cNvSpPr>
              <a:spLocks noChangeShapeType="1"/>
            </p:cNvSpPr>
            <p:nvPr/>
          </p:nvSpPr>
          <p:spPr bwMode="auto">
            <a:xfrm flipH="1">
              <a:off x="4534" y="2647"/>
              <a:ext cx="0" cy="206"/>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b="1"/>
            </a:p>
          </p:txBody>
        </p:sp>
        <p:sp>
          <p:nvSpPr>
            <p:cNvPr id="1024048" name="Line 48"/>
            <p:cNvSpPr>
              <a:spLocks noChangeShapeType="1"/>
            </p:cNvSpPr>
            <p:nvPr/>
          </p:nvSpPr>
          <p:spPr bwMode="auto">
            <a:xfrm>
              <a:off x="4161" y="2589"/>
              <a:ext cx="221" cy="0"/>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b="1"/>
            </a:p>
          </p:txBody>
        </p:sp>
        <p:sp>
          <p:nvSpPr>
            <p:cNvPr id="1024049" name="Line 49"/>
            <p:cNvSpPr>
              <a:spLocks noChangeShapeType="1"/>
            </p:cNvSpPr>
            <p:nvPr/>
          </p:nvSpPr>
          <p:spPr bwMode="auto">
            <a:xfrm>
              <a:off x="4700" y="2586"/>
              <a:ext cx="221" cy="0"/>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b="1"/>
            </a:p>
          </p:txBody>
        </p:sp>
        <p:sp>
          <p:nvSpPr>
            <p:cNvPr id="1024050" name="Line 50"/>
            <p:cNvSpPr>
              <a:spLocks noChangeShapeType="1"/>
            </p:cNvSpPr>
            <p:nvPr/>
          </p:nvSpPr>
          <p:spPr bwMode="auto">
            <a:xfrm flipH="1">
              <a:off x="4534" y="2308"/>
              <a:ext cx="0" cy="206"/>
            </a:xfrm>
            <a:prstGeom prst="line">
              <a:avLst/>
            </a:prstGeom>
            <a:noFill/>
            <a:ln w="25400">
              <a:solidFill>
                <a:schemeClr val="accent5">
                  <a:lumMod val="20000"/>
                  <a:lumOff val="80000"/>
                </a:schemeClr>
              </a:solidFill>
              <a:round/>
              <a:headEnd type="arrow" w="lg" len="med"/>
              <a:tailEnd type="arrow" w="lg" len="med"/>
            </a:ln>
            <a:effectLst/>
          </p:spPr>
          <p:txBody>
            <a:bodyPr anchor="ctr"/>
            <a:lstStyle/>
            <a:p>
              <a:pPr>
                <a:defRPr/>
              </a:pPr>
              <a:endParaRPr lang="en-US" b="1"/>
            </a:p>
          </p:txBody>
        </p:sp>
      </p:grpSp>
    </p:spTree>
    <p:extLst>
      <p:ext uri="{BB962C8B-B14F-4D97-AF65-F5344CB8AC3E}">
        <p14:creationId xmlns:p14="http://schemas.microsoft.com/office/powerpoint/2010/main" val="37414311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ChangeArrowheads="1"/>
          </p:cNvSpPr>
          <p:nvPr>
            <p:ph type="title"/>
          </p:nvPr>
        </p:nvSpPr>
        <p:spPr/>
        <p:txBody>
          <a:bodyPr/>
          <a:lstStyle/>
          <a:p>
            <a:pPr>
              <a:defRPr/>
            </a:pPr>
            <a:r>
              <a:rPr lang="en-US" dirty="0" smtClean="0"/>
              <a:t>Simple HTML Tables – Example</a:t>
            </a:r>
            <a:endParaRPr lang="bg-BG" dirty="0" smtClean="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
        <p:nvSpPr>
          <p:cNvPr id="1011715" name="Rectangle 3"/>
          <p:cNvSpPr>
            <a:spLocks noChangeArrowheads="1"/>
          </p:cNvSpPr>
          <p:nvPr/>
        </p:nvSpPr>
        <p:spPr bwMode="auto">
          <a:xfrm>
            <a:off x="608014" y="1230154"/>
            <a:ext cx="7926386"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&lt;table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cellspacing</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="0" cellpadding="5"&gt;</a:t>
            </a:r>
          </a:p>
          <a:p>
            <a:pPr eaLnBrk="0" hangingPunct="0">
              <a:lnSpc>
                <a:spcPct val="1000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tr&gt;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td&gt;&lt;img src="ppt.gif"&gt;&lt;/td&gt;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&lt;td&gt;&lt;a href="lecture1.ppt"&gt;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Lecture 1</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&lt;/a&gt;&lt;/td&gt;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&lt;tr&gt;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&lt;td&gt;&lt;img src="ppt.gif"&gt;&lt;/td&gt;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&lt;td&gt;&lt;a href="lecture2.ppt"&gt;Lecture 2&lt;/a&gt;&lt;/td&gt;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&lt;tr&gt;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&lt;td&gt;&lt;img src="zip.gif"&gt;&lt;/td&gt;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&lt;td&gt;&lt;a href="lecture2-demos.zip"&gt;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Lecture 2 - Demos&lt;/a&gt;&lt;/td&gt;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&lt;/table&gt;</a:t>
            </a:r>
          </a:p>
        </p:txBody>
      </p:sp>
    </p:spTree>
    <p:extLst>
      <p:ext uri="{BB962C8B-B14F-4D97-AF65-F5344CB8AC3E}">
        <p14:creationId xmlns:p14="http://schemas.microsoft.com/office/powerpoint/2010/main" val="281647826"/>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608014" y="1230154"/>
            <a:ext cx="7926386"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&lt;table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cellspacing</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="0" cellpadding="5"&gt;</a:t>
            </a:r>
          </a:p>
          <a:p>
            <a:pPr eaLnBrk="0" hangingPunct="0">
              <a:lnSpc>
                <a:spcPct val="1000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tr&gt;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td&gt;&lt;img src="ppt.gif"&gt;&lt;/td&gt;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&lt;td&gt;&lt;a href="lecture1.ppt"&gt;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Lecture 1</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&lt;/a&gt;&lt;/td&gt;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&lt;tr&gt;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&lt;td&gt;&lt;img src="ppt.gif"&gt;&lt;/td&gt;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&lt;td&gt;&lt;a href="lecture2.ppt"&gt;Lecture 2&lt;/a&gt;&lt;/td&gt;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&lt;tr&gt;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&lt;td&gt;&lt;img src="zip.gif"&gt;&lt;/td&gt;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&lt;td&gt;&lt;a href="lecture2-demos.zip"&gt;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Lecture 2 - Demos&lt;/a&gt;&lt;/td&gt;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lnSpc>
                <a:spcPct val="1000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&lt;/table&gt;</a:t>
            </a:r>
          </a:p>
        </p:txBody>
      </p:sp>
      <p:sp>
        <p:nvSpPr>
          <p:cNvPr id="1012738" name="Rectangle 2"/>
          <p:cNvSpPr>
            <a:spLocks noGrp="1" noChangeArrowheads="1"/>
          </p:cNvSpPr>
          <p:nvPr>
            <p:ph type="title"/>
          </p:nvPr>
        </p:nvSpPr>
        <p:spPr/>
        <p:txBody>
          <a:bodyPr/>
          <a:lstStyle/>
          <a:p>
            <a:pPr>
              <a:defRPr/>
            </a:pPr>
            <a:r>
              <a:rPr lang="en-US" sz="3600" dirty="0" smtClean="0"/>
              <a:t>Simple HTML Tables – Example (2)</a:t>
            </a:r>
            <a:endParaRPr lang="bg-BG" sz="3600"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5486400" y="3914775"/>
            <a:ext cx="2800350" cy="2257425"/>
          </a:xfrm>
          <a:prstGeom prst="rect">
            <a:avLst/>
          </a:prstGeom>
          <a:noFill/>
          <a:ln w="9525">
            <a:noFill/>
            <a:miter lim="800000"/>
            <a:headEnd/>
            <a:tailEnd/>
          </a:ln>
        </p:spPr>
      </p:pic>
    </p:spTree>
    <p:extLst>
      <p:ext uri="{BB962C8B-B14F-4D97-AF65-F5344CB8AC3E}">
        <p14:creationId xmlns:p14="http://schemas.microsoft.com/office/powerpoint/2010/main" val="71202751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2690" name="Rectangle 2"/>
          <p:cNvSpPr>
            <a:spLocks noGrp="1" noChangeArrowheads="1"/>
          </p:cNvSpPr>
          <p:nvPr>
            <p:ph type="title"/>
          </p:nvPr>
        </p:nvSpPr>
        <p:spPr/>
        <p:txBody>
          <a:bodyPr/>
          <a:lstStyle/>
          <a:p>
            <a:pPr>
              <a:defRPr/>
            </a:pPr>
            <a:r>
              <a:rPr lang="en-US" dirty="0" smtClean="0"/>
              <a:t>HTML Structure</a:t>
            </a:r>
          </a:p>
        </p:txBody>
      </p:sp>
      <p:sp>
        <p:nvSpPr>
          <p:cNvPr id="882691" name="Rectangle 3"/>
          <p:cNvSpPr>
            <a:spLocks noGrp="1" noChangeArrowheads="1"/>
          </p:cNvSpPr>
          <p:nvPr>
            <p:ph idx="1"/>
          </p:nvPr>
        </p:nvSpPr>
        <p:spPr>
          <a:xfrm>
            <a:off x="228600" y="1295400"/>
            <a:ext cx="8686800" cy="4800600"/>
          </a:xfrm>
        </p:spPr>
        <p:txBody>
          <a:bodyPr/>
          <a:lstStyle/>
          <a:p>
            <a:pPr>
              <a:lnSpc>
                <a:spcPct val="100000"/>
              </a:lnSpc>
              <a:defRPr/>
            </a:pPr>
            <a:r>
              <a:rPr lang="en-US" sz="3000" dirty="0" smtClean="0"/>
              <a:t>HTML is comprised of “elements” and “tags”</a:t>
            </a:r>
            <a:endParaRPr lang="en-US" sz="3000" dirty="0" smtClean="0">
              <a:latin typeface="Courier New" pitchFamily="49" charset="0"/>
            </a:endParaRPr>
          </a:p>
          <a:p>
            <a:pPr lvl="1">
              <a:lnSpc>
                <a:spcPct val="100000"/>
              </a:lnSpc>
              <a:defRPr/>
            </a:pPr>
            <a:r>
              <a:rPr lang="en-US" sz="2800" dirty="0" smtClean="0"/>
              <a:t>Begins with </a:t>
            </a:r>
            <a:r>
              <a:rPr lang="en-US" sz="2800" dirty="0" smtClean="0">
                <a:solidFill>
                  <a:schemeClr val="accent5">
                    <a:lumMod val="20000"/>
                    <a:lumOff val="80000"/>
                  </a:schemeClr>
                </a:solidFill>
                <a:latin typeface="Consolas" pitchFamily="49" charset="0"/>
                <a:cs typeface="Consolas" pitchFamily="49" charset="0"/>
              </a:rPr>
              <a:t>&lt;html&gt;</a:t>
            </a:r>
            <a:r>
              <a:rPr lang="en-US" sz="2800" dirty="0" smtClean="0"/>
              <a:t> and ends with </a:t>
            </a:r>
            <a:r>
              <a:rPr lang="en-US" sz="2800" dirty="0" smtClean="0">
                <a:solidFill>
                  <a:schemeClr val="accent5">
                    <a:lumMod val="20000"/>
                    <a:lumOff val="80000"/>
                  </a:schemeClr>
                </a:solidFill>
                <a:latin typeface="Consolas" pitchFamily="49" charset="0"/>
                <a:cs typeface="Consolas" pitchFamily="49" charset="0"/>
              </a:rPr>
              <a:t>&lt;/html&gt;</a:t>
            </a:r>
          </a:p>
          <a:p>
            <a:pPr>
              <a:lnSpc>
                <a:spcPct val="100000"/>
              </a:lnSpc>
              <a:defRPr/>
            </a:pPr>
            <a:r>
              <a:rPr lang="en-US" sz="2800" dirty="0" smtClean="0"/>
              <a:t>Elements (tags) are nested one inside another:</a:t>
            </a:r>
          </a:p>
          <a:p>
            <a:pPr>
              <a:lnSpc>
                <a:spcPct val="100000"/>
              </a:lnSpc>
              <a:defRPr/>
            </a:pPr>
            <a:endParaRPr lang="en-US" sz="2800" dirty="0" smtClean="0"/>
          </a:p>
          <a:p>
            <a:pPr>
              <a:lnSpc>
                <a:spcPct val="100000"/>
              </a:lnSpc>
              <a:defRPr/>
            </a:pPr>
            <a:r>
              <a:rPr lang="en-US" sz="2800" dirty="0" smtClean="0"/>
              <a:t>Tags have attributes:</a:t>
            </a:r>
          </a:p>
          <a:p>
            <a:pPr>
              <a:lnSpc>
                <a:spcPct val="100000"/>
              </a:lnSpc>
              <a:defRPr/>
            </a:pPr>
            <a:endParaRPr lang="en-US" sz="2800" dirty="0" smtClean="0"/>
          </a:p>
          <a:p>
            <a:pPr>
              <a:lnSpc>
                <a:spcPct val="100000"/>
              </a:lnSpc>
              <a:defRPr/>
            </a:pPr>
            <a:r>
              <a:rPr lang="en-US" sz="2800" dirty="0" smtClean="0"/>
              <a:t>HTML describes structure using two main sections: </a:t>
            </a:r>
            <a:r>
              <a:rPr lang="en-US" sz="2800" dirty="0" smtClean="0">
                <a:solidFill>
                  <a:schemeClr val="accent5">
                    <a:lumMod val="20000"/>
                    <a:lumOff val="80000"/>
                  </a:schemeClr>
                </a:solidFill>
                <a:latin typeface="Consolas" pitchFamily="49" charset="0"/>
                <a:cs typeface="Consolas" pitchFamily="49" charset="0"/>
              </a:rPr>
              <a:t>&lt;head&gt;</a:t>
            </a:r>
            <a:r>
              <a:rPr lang="en-US" sz="2800" dirty="0" smtClean="0"/>
              <a:t> and </a:t>
            </a:r>
            <a:r>
              <a:rPr lang="en-US" sz="2800" dirty="0" smtClean="0">
                <a:solidFill>
                  <a:schemeClr val="accent5">
                    <a:lumMod val="20000"/>
                    <a:lumOff val="80000"/>
                  </a:schemeClr>
                </a:solidFill>
                <a:latin typeface="Consolas" pitchFamily="49" charset="0"/>
                <a:cs typeface="Consolas" pitchFamily="49" charset="0"/>
              </a:rPr>
              <a:t>&lt;body&gt;</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
        <p:nvSpPr>
          <p:cNvPr id="882693" name="Rectangle 5"/>
          <p:cNvSpPr>
            <a:spLocks noChangeArrowheads="1"/>
          </p:cNvSpPr>
          <p:nvPr/>
        </p:nvSpPr>
        <p:spPr bwMode="auto">
          <a:xfrm>
            <a:off x="615952" y="3156668"/>
            <a:ext cx="7918448" cy="4247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defRPr/>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&lt;html&gt; &lt;head&gt;&lt;/head&gt; &lt;body&gt;&lt;/body&gt; &lt;/html&gt;</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82694" name="Rectangle 6"/>
          <p:cNvSpPr>
            <a:spLocks noChangeArrowheads="1"/>
          </p:cNvSpPr>
          <p:nvPr/>
        </p:nvSpPr>
        <p:spPr bwMode="auto">
          <a:xfrm>
            <a:off x="615952" y="4299668"/>
            <a:ext cx="7918448" cy="4247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defRPr/>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&lt;img src="logo.jpg" alt="logo" /&gt;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ChangeArrowheads="1"/>
          </p:cNvSpPr>
          <p:nvPr>
            <p:ph type="title"/>
          </p:nvPr>
        </p:nvSpPr>
        <p:spPr/>
        <p:txBody>
          <a:bodyPr/>
          <a:lstStyle/>
          <a:p>
            <a:pPr>
              <a:defRPr/>
            </a:pPr>
            <a:r>
              <a:rPr lang="en-US" dirty="0" smtClean="0"/>
              <a:t>Complete HTML Tables</a:t>
            </a:r>
            <a:endParaRPr lang="bg-BG" dirty="0" smtClean="0"/>
          </a:p>
        </p:txBody>
      </p:sp>
      <p:sp>
        <p:nvSpPr>
          <p:cNvPr id="1056771" name="Rectangle 3"/>
          <p:cNvSpPr>
            <a:spLocks noGrp="1" noChangeArrowheads="1"/>
          </p:cNvSpPr>
          <p:nvPr>
            <p:ph idx="1"/>
          </p:nvPr>
        </p:nvSpPr>
        <p:spPr/>
        <p:txBody>
          <a:bodyPr/>
          <a:lstStyle/>
          <a:p>
            <a:pPr>
              <a:defRPr/>
            </a:pPr>
            <a:r>
              <a:rPr lang="en-US" dirty="0" smtClean="0"/>
              <a:t>Table rows split into three semantic sections: header, body and footer</a:t>
            </a:r>
          </a:p>
          <a:p>
            <a:pPr lvl="1">
              <a:defRPr/>
            </a:pPr>
            <a:r>
              <a:rPr lang="en-US" noProof="1" smtClean="0">
                <a:solidFill>
                  <a:schemeClr val="accent5">
                    <a:lumMod val="20000"/>
                    <a:lumOff val="80000"/>
                  </a:schemeClr>
                </a:solidFill>
                <a:latin typeface="Consolas" pitchFamily="49" charset="0"/>
                <a:cs typeface="Consolas" pitchFamily="49" charset="0"/>
              </a:rPr>
              <a:t>&lt;thead&gt;</a:t>
            </a:r>
            <a:r>
              <a:rPr lang="en-US" dirty="0" smtClean="0"/>
              <a:t> denotes table header and contains </a:t>
            </a:r>
            <a:r>
              <a:rPr lang="en-US" noProof="1" smtClean="0">
                <a:solidFill>
                  <a:schemeClr val="accent5">
                    <a:lumMod val="20000"/>
                    <a:lumOff val="80000"/>
                  </a:schemeClr>
                </a:solidFill>
                <a:latin typeface="Consolas" pitchFamily="49" charset="0"/>
                <a:cs typeface="Consolas" pitchFamily="49" charset="0"/>
              </a:rPr>
              <a:t>&lt;th&gt;</a:t>
            </a:r>
            <a:r>
              <a:rPr lang="en-US" dirty="0" smtClean="0"/>
              <a:t> elements, instead of </a:t>
            </a:r>
            <a:r>
              <a:rPr lang="en-US" noProof="1" smtClean="0">
                <a:solidFill>
                  <a:schemeClr val="accent5">
                    <a:lumMod val="20000"/>
                    <a:lumOff val="80000"/>
                  </a:schemeClr>
                </a:solidFill>
                <a:latin typeface="Consolas" pitchFamily="49" charset="0"/>
                <a:cs typeface="Consolas" pitchFamily="49" charset="0"/>
              </a:rPr>
              <a:t>&lt;td&gt;</a:t>
            </a:r>
            <a:r>
              <a:rPr lang="en-US" dirty="0" smtClean="0"/>
              <a:t> elements</a:t>
            </a:r>
          </a:p>
          <a:p>
            <a:pPr lvl="1">
              <a:defRPr/>
            </a:pPr>
            <a:r>
              <a:rPr lang="en-US" noProof="1" smtClean="0">
                <a:solidFill>
                  <a:schemeClr val="accent5">
                    <a:lumMod val="20000"/>
                    <a:lumOff val="80000"/>
                  </a:schemeClr>
                </a:solidFill>
                <a:latin typeface="Consolas" pitchFamily="49" charset="0"/>
                <a:cs typeface="Consolas" pitchFamily="49" charset="0"/>
              </a:rPr>
              <a:t>&lt;tbody&gt;</a:t>
            </a:r>
            <a:r>
              <a:rPr lang="en-US" dirty="0" smtClean="0"/>
              <a:t> denotes collection of table rows that contain the very data</a:t>
            </a:r>
          </a:p>
          <a:p>
            <a:pPr lvl="1">
              <a:defRPr/>
            </a:pPr>
            <a:r>
              <a:rPr lang="en-US" noProof="1" smtClean="0">
                <a:solidFill>
                  <a:schemeClr val="accent5">
                    <a:lumMod val="20000"/>
                    <a:lumOff val="80000"/>
                  </a:schemeClr>
                </a:solidFill>
                <a:latin typeface="Consolas" pitchFamily="49" charset="0"/>
                <a:cs typeface="Consolas" pitchFamily="49" charset="0"/>
              </a:rPr>
              <a:t>&lt;tfoot&gt;</a:t>
            </a:r>
            <a:r>
              <a:rPr lang="en-US" dirty="0" smtClean="0"/>
              <a:t> denotes table footer but comes BEFORE the </a:t>
            </a:r>
            <a:r>
              <a:rPr lang="en-US" noProof="1" smtClean="0">
                <a:solidFill>
                  <a:schemeClr val="accent5">
                    <a:lumMod val="20000"/>
                    <a:lumOff val="80000"/>
                  </a:schemeClr>
                </a:solidFill>
                <a:latin typeface="Consolas" pitchFamily="49" charset="0"/>
                <a:cs typeface="Consolas" pitchFamily="49" charset="0"/>
              </a:rPr>
              <a:t>&lt;tbody&gt;</a:t>
            </a:r>
            <a:r>
              <a:rPr lang="en-US" dirty="0" smtClean="0"/>
              <a:t> tag</a:t>
            </a:r>
          </a:p>
          <a:p>
            <a:pPr lvl="1">
              <a:defRPr/>
            </a:pPr>
            <a:r>
              <a:rPr lang="en-US" noProof="1" smtClean="0">
                <a:solidFill>
                  <a:schemeClr val="accent5">
                    <a:lumMod val="20000"/>
                    <a:lumOff val="80000"/>
                  </a:schemeClr>
                </a:solidFill>
                <a:latin typeface="Consolas" pitchFamily="49" charset="0"/>
                <a:cs typeface="Consolas" pitchFamily="49" charset="0"/>
              </a:rPr>
              <a:t>&lt;colgroup&gt;</a:t>
            </a:r>
            <a:r>
              <a:rPr lang="en-US" dirty="0" smtClean="0"/>
              <a:t> and </a:t>
            </a:r>
            <a:r>
              <a:rPr lang="en-US" noProof="1" smtClean="0">
                <a:solidFill>
                  <a:schemeClr val="accent5">
                    <a:lumMod val="20000"/>
                    <a:lumOff val="80000"/>
                  </a:schemeClr>
                </a:solidFill>
                <a:latin typeface="Consolas" pitchFamily="49" charset="0"/>
                <a:cs typeface="Consolas" pitchFamily="49" charset="0"/>
              </a:rPr>
              <a:t>&lt;col&gt;</a:t>
            </a:r>
            <a:r>
              <a:rPr lang="en-US" dirty="0" smtClean="0"/>
              <a:t> define columns (most often used to set column widths)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Tree>
    <p:extLst>
      <p:ext uri="{BB962C8B-B14F-4D97-AF65-F5344CB8AC3E}">
        <p14:creationId xmlns:p14="http://schemas.microsoft.com/office/powerpoint/2010/main" val="2575641066"/>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Rectangle 2"/>
          <p:cNvSpPr>
            <a:spLocks noGrp="1" noChangeArrowheads="1"/>
          </p:cNvSpPr>
          <p:nvPr>
            <p:ph type="title"/>
          </p:nvPr>
        </p:nvSpPr>
        <p:spPr/>
        <p:txBody>
          <a:bodyPr/>
          <a:lstStyle/>
          <a:p>
            <a:pPr>
              <a:defRPr/>
            </a:pPr>
            <a:r>
              <a:rPr lang="en-US" sz="3800" dirty="0" smtClean="0"/>
              <a:t>Complete HTML Table: Example</a:t>
            </a:r>
            <a:endParaRPr lang="bg-BG" sz="3800" dirty="0" smtClean="0"/>
          </a:p>
        </p:txBody>
      </p:sp>
      <p:sp>
        <p:nvSpPr>
          <p:cNvPr id="1057795" name="Rectangle 3"/>
          <p:cNvSpPr>
            <a:spLocks noGrp="1" noChangeArrowheads="1"/>
          </p:cNvSpPr>
          <p:nvPr>
            <p:ph idx="1"/>
          </p:nvPr>
        </p:nvSpPr>
        <p:spPr/>
        <p:txBody>
          <a:bodyPr/>
          <a:lstStyle/>
          <a:p>
            <a:pPr>
              <a:buFontTx/>
              <a:buNone/>
              <a:defRPr/>
            </a:pPr>
            <a:r>
              <a:rPr lang="en-US" dirty="0" smtClean="0"/>
              <a:t> </a:t>
            </a:r>
            <a:endParaRPr lang="bg-BG" dirty="0" smtClean="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
        <p:nvSpPr>
          <p:cNvPr id="1057796" name="Rectangle 4"/>
          <p:cNvSpPr>
            <a:spLocks noChangeArrowheads="1"/>
          </p:cNvSpPr>
          <p:nvPr/>
        </p:nvSpPr>
        <p:spPr bwMode="auto">
          <a:xfrm>
            <a:off x="611188" y="1066800"/>
            <a:ext cx="7847012"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&lt;table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&lt;colgroup&gt;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&lt;col style="width:100px" /&gt;&lt;col /&gt;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&lt;/colgroup&gt;</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8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&lt;thead&gt;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tr&gt;&lt;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th&gt;Column 1&lt;/th&gt;&lt;th&gt;Column 2&lt;/th&gt;&lt;/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tr&gt;</a:t>
            </a:r>
          </a:p>
          <a:p>
            <a:pPr eaLnBrk="0" hangingPunct="0">
              <a:lnSpc>
                <a:spcPts val="28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&lt;/thead&gt;</a:t>
            </a:r>
          </a:p>
          <a:p>
            <a:pPr eaLnBrk="0" hangingPunct="0">
              <a:lnSpc>
                <a:spcPts val="28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&lt;tfoot&gt;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tr&gt;&lt;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td&gt;Footer 1&lt;/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td&gt;&lt;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td&gt;Footer 2&lt;/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td&gt;&lt;/tr&gt;</a:t>
            </a:r>
          </a:p>
          <a:p>
            <a:pPr eaLnBrk="0" hangingPunct="0">
              <a:lnSpc>
                <a:spcPts val="28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&lt;/tfoot&gt;</a:t>
            </a:r>
          </a:p>
          <a:p>
            <a:pPr eaLnBrk="0" hangingPunct="0">
              <a:lnSpc>
                <a:spcPts val="28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&lt;tbody&gt;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tr&gt;&lt;td&gt;Cell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td&gt;&lt;td&gt;Cell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1.2&lt;/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td&gt;&lt;/tr&gt;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tr&gt;&lt;td&gt;Cell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2.1&lt;/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td&gt;&lt;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td&gt;Cell 2.2&lt;/</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td&gt;&lt;/tr&gt;</a:t>
            </a:r>
          </a:p>
          <a:p>
            <a:pPr eaLnBrk="0" hangingPunct="0">
              <a:lnSpc>
                <a:spcPts val="28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&lt;/tbody&gt;</a:t>
            </a:r>
          </a:p>
          <a:p>
            <a:pPr eaLnBrk="0" hangingPunct="0">
              <a:lnSpc>
                <a:spcPts val="2800"/>
              </a:lnSpc>
              <a:buClr>
                <a:schemeClr val="accent5">
                  <a:lumMod val="40000"/>
                  <a:lumOff val="60000"/>
                </a:schemeClr>
              </a:buClr>
              <a:buSzPct val="70000"/>
              <a:defRPr/>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&lt;/table&gt;</a:t>
            </a:r>
          </a:p>
        </p:txBody>
      </p:sp>
      <p:sp>
        <p:nvSpPr>
          <p:cNvPr id="11" name="AutoShape 7"/>
          <p:cNvSpPr>
            <a:spLocks noChangeArrowheads="1"/>
          </p:cNvSpPr>
          <p:nvPr/>
        </p:nvSpPr>
        <p:spPr bwMode="auto">
          <a:xfrm>
            <a:off x="2819400" y="2291596"/>
            <a:ext cx="2514600" cy="527804"/>
          </a:xfrm>
          <a:prstGeom prst="wedgeRoundRectCallout">
            <a:avLst>
              <a:gd name="adj1" fmla="val -90772"/>
              <a:gd name="adj2" fmla="val 4788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header</a:t>
            </a:r>
          </a:p>
        </p:txBody>
      </p:sp>
      <p:sp>
        <p:nvSpPr>
          <p:cNvPr id="12" name="AutoShape 7"/>
          <p:cNvSpPr>
            <a:spLocks noChangeArrowheads="1"/>
          </p:cNvSpPr>
          <p:nvPr/>
        </p:nvSpPr>
        <p:spPr bwMode="auto">
          <a:xfrm>
            <a:off x="2514600" y="3358396"/>
            <a:ext cx="2209800" cy="527804"/>
          </a:xfrm>
          <a:prstGeom prst="wedgeRoundRectCallout">
            <a:avLst>
              <a:gd name="adj1" fmla="val -82311"/>
              <a:gd name="adj2" fmla="val 5258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footer</a:t>
            </a:r>
          </a:p>
        </p:txBody>
      </p:sp>
      <p:sp>
        <p:nvSpPr>
          <p:cNvPr id="13" name="AutoShape 7"/>
          <p:cNvSpPr>
            <a:spLocks noChangeArrowheads="1"/>
          </p:cNvSpPr>
          <p:nvPr/>
        </p:nvSpPr>
        <p:spPr bwMode="auto">
          <a:xfrm>
            <a:off x="3581400" y="4425196"/>
            <a:ext cx="4419600" cy="527804"/>
          </a:xfrm>
          <a:prstGeom prst="wedgeRoundRectCallout">
            <a:avLst>
              <a:gd name="adj1" fmla="val -90128"/>
              <a:gd name="adj2" fmla="val 5548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Last comes the body (data)</a:t>
            </a:r>
          </a:p>
        </p:txBody>
      </p:sp>
      <p:sp>
        <p:nvSpPr>
          <p:cNvPr id="9" name="AutoShape 7"/>
          <p:cNvSpPr>
            <a:spLocks noChangeArrowheads="1"/>
          </p:cNvSpPr>
          <p:nvPr/>
        </p:nvSpPr>
        <p:spPr bwMode="auto">
          <a:xfrm>
            <a:off x="6934200" y="2209800"/>
            <a:ext cx="990600" cy="527804"/>
          </a:xfrm>
          <a:prstGeom prst="wedgeRoundRectCallout">
            <a:avLst>
              <a:gd name="adj1" fmla="val -88658"/>
              <a:gd name="adj2" fmla="val 7407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th</a:t>
            </a:r>
          </a:p>
        </p:txBody>
      </p:sp>
      <p:sp>
        <p:nvSpPr>
          <p:cNvPr id="10" name="AutoShape 7"/>
          <p:cNvSpPr>
            <a:spLocks noChangeArrowheads="1"/>
          </p:cNvSpPr>
          <p:nvPr/>
        </p:nvSpPr>
        <p:spPr bwMode="auto">
          <a:xfrm>
            <a:off x="3352800" y="1224796"/>
            <a:ext cx="2514600" cy="527804"/>
          </a:xfrm>
          <a:prstGeom prst="wedgeRoundRectCallout">
            <a:avLst>
              <a:gd name="adj1" fmla="val -90772"/>
              <a:gd name="adj2" fmla="val 4788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columns</a:t>
            </a:r>
          </a:p>
        </p:txBody>
      </p:sp>
    </p:spTree>
    <p:extLst>
      <p:ext uri="{BB962C8B-B14F-4D97-AF65-F5344CB8AC3E}">
        <p14:creationId xmlns:p14="http://schemas.microsoft.com/office/powerpoint/2010/main" val="37211849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9" grpId="0" animBg="1"/>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611188" y="1219200"/>
            <a:ext cx="7847012" cy="547842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&lt;table&gt;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&lt;colgroup&gt;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&lt;col style="width:200px" /&gt;&lt;col /&gt;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&lt;/colgroup&gt;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&lt;thead&gt;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&lt;tr&gt;&lt;th&gt;Column 1&lt;/th&gt;&lt;th&gt;Column 2&lt;/th&gt;&lt;/tr&gt;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&lt;/thead&gt;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&lt;tfoot&gt;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&lt;tr&gt;&lt;td&gt;Footer 1&lt;/td&gt;&lt;td&gt;Footer 2&lt;/td&gt;&lt;/tr&gt;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&lt;/tfoot&gt;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&lt;tbody&gt;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&lt;tr&gt;&lt;td&gt;Cell 1.1&lt;/td&gt;&lt;td&gt;Cell 1.2&lt;/td&gt;&lt;/tr&gt;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&lt;tr&gt;&lt;td&gt;Cell 2.1&lt;/td&gt;&lt;td&gt;Cell 2.2&lt;/td&gt;&lt;/tr&gt;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&lt;/tbody&gt;</a:t>
            </a:r>
          </a:p>
          <a:p>
            <a:pPr eaLnBrk="0" hangingPunct="0">
              <a:lnSpc>
                <a:spcPts val="28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&lt;/table&gt;</a:t>
            </a:r>
          </a:p>
        </p:txBody>
      </p:sp>
      <p:sp>
        <p:nvSpPr>
          <p:cNvPr id="1058818" name="Rectangle 2"/>
          <p:cNvSpPr>
            <a:spLocks noGrp="1" noChangeArrowheads="1"/>
          </p:cNvSpPr>
          <p:nvPr>
            <p:ph type="title"/>
          </p:nvPr>
        </p:nvSpPr>
        <p:spPr/>
        <p:txBody>
          <a:bodyPr/>
          <a:lstStyle/>
          <a:p>
            <a:pPr>
              <a:defRPr/>
            </a:pPr>
            <a:r>
              <a:rPr lang="en-US" sz="3800" dirty="0" smtClean="0"/>
              <a:t>Complete HTML Table:</a:t>
            </a:r>
            <a:br>
              <a:rPr lang="en-US" sz="3800" dirty="0" smtClean="0"/>
            </a:br>
            <a:r>
              <a:rPr lang="en-US" sz="3800" dirty="0" smtClean="0"/>
              <a:t>Example (2)</a:t>
            </a:r>
            <a:endParaRPr lang="bg-BG" sz="3800" dirty="0" smtClean="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62</a:t>
            </a:fld>
            <a:endParaRPr lang="en-US" dirty="0"/>
          </a:p>
        </p:txBody>
      </p:sp>
      <p:sp>
        <p:nvSpPr>
          <p:cNvPr id="11" name="Rectangle 10"/>
          <p:cNvSpPr/>
          <p:nvPr/>
        </p:nvSpPr>
        <p:spPr>
          <a:xfrm>
            <a:off x="5105400" y="1130610"/>
            <a:ext cx="3381489" cy="545790"/>
          </a:xfrm>
          <a:prstGeom prst="rect">
            <a:avLst/>
          </a:prstGeom>
        </p:spPr>
        <p:txBody>
          <a:bodyPr wrap="square">
            <a:spAutoFit/>
          </a:bodyPr>
          <a:lstStyle/>
          <a:p>
            <a:pPr marL="282575" indent="-282575" algn="r" eaLnBrk="0" hangingPunct="0">
              <a:lnSpc>
                <a:spcPts val="3800"/>
              </a:lnSpc>
              <a:spcBef>
                <a:spcPts val="0"/>
              </a:spcBef>
              <a:spcAft>
                <a:spcPts val="0"/>
              </a:spcAft>
              <a:buClr>
                <a:srgbClr val="46A6BD">
                  <a:lumMod val="40000"/>
                  <a:lumOff val="60000"/>
                </a:srgbClr>
              </a:buClr>
              <a:buSzPct val="70000"/>
              <a:tabLst>
                <a:tab pos="282575" algn="l"/>
              </a:tabLst>
            </a:pPr>
            <a:r>
              <a:rPr lang="en-US" sz="2600" b="1" dirty="0" smtClean="0">
                <a:solidFill>
                  <a:srgbClr val="EBFFD2"/>
                </a:solidFill>
                <a:effectLst>
                  <a:outerShdw blurRad="38100" dist="38100" dir="2700000" algn="tl">
                    <a:srgbClr val="000000">
                      <a:alpha val="43137"/>
                    </a:srgbClr>
                  </a:outerShdw>
                </a:effectLst>
                <a:latin typeface="Corbel"/>
              </a:rPr>
              <a:t>table-full.html</a:t>
            </a:r>
            <a:endParaRPr lang="en-US" sz="2600" b="1" dirty="0">
              <a:solidFill>
                <a:srgbClr val="CCFF66">
                  <a:lumMod val="40000"/>
                  <a:lumOff val="60000"/>
                </a:srgbClr>
              </a:solidFill>
              <a:effectLst>
                <a:outerShdw blurRad="38100" dist="38100" dir="2700000" algn="tl">
                  <a:srgbClr val="000000">
                    <a:alpha val="43137"/>
                  </a:srgbClr>
                </a:outerShdw>
              </a:effectLst>
              <a:latin typeface="Corbel"/>
            </a:endParaRPr>
          </a:p>
        </p:txBody>
      </p:sp>
      <p:sp>
        <p:nvSpPr>
          <p:cNvPr id="12" name="AutoShape 7"/>
          <p:cNvSpPr>
            <a:spLocks noChangeArrowheads="1"/>
          </p:cNvSpPr>
          <p:nvPr/>
        </p:nvSpPr>
        <p:spPr bwMode="auto">
          <a:xfrm>
            <a:off x="2514600" y="5029200"/>
            <a:ext cx="4038600" cy="1379101"/>
          </a:xfrm>
          <a:prstGeom prst="wedgeRoundRectCallout">
            <a:avLst>
              <a:gd name="adj1" fmla="val -63389"/>
              <a:gd name="adj2" fmla="val -8875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Although the footer is before the data in the code, it is displayed last</a:t>
            </a:r>
          </a:p>
        </p:txBody>
      </p:sp>
      <p:pic>
        <p:nvPicPr>
          <p:cNvPr id="1026" name="Picture 2"/>
          <p:cNvPicPr>
            <a:picLocks noChangeAspect="1" noChangeArrowheads="1"/>
          </p:cNvPicPr>
          <p:nvPr/>
        </p:nvPicPr>
        <p:blipFill>
          <a:blip r:embed="rId2" cstate="print"/>
          <a:srcRect/>
          <a:stretch>
            <a:fillRect/>
          </a:stretch>
        </p:blipFill>
        <p:spPr bwMode="auto">
          <a:xfrm>
            <a:off x="3657600" y="1752600"/>
            <a:ext cx="5305425" cy="2428875"/>
          </a:xfrm>
          <a:prstGeom prst="rect">
            <a:avLst/>
          </a:prstGeom>
          <a:noFill/>
          <a:ln w="9525">
            <a:noFill/>
            <a:miter lim="800000"/>
            <a:headEnd/>
            <a:tailEnd/>
          </a:ln>
        </p:spPr>
      </p:pic>
      <p:sp>
        <p:nvSpPr>
          <p:cNvPr id="9" name="AutoShape 7"/>
          <p:cNvSpPr>
            <a:spLocks noChangeArrowheads="1"/>
          </p:cNvSpPr>
          <p:nvPr/>
        </p:nvSpPr>
        <p:spPr bwMode="auto">
          <a:xfrm>
            <a:off x="1752600" y="685800"/>
            <a:ext cx="4038600" cy="953453"/>
          </a:xfrm>
          <a:prstGeom prst="wedgeRoundRectCallout">
            <a:avLst>
              <a:gd name="adj1" fmla="val 72723"/>
              <a:gd name="adj2" fmla="val 16550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By default, header text is bold and centered.</a:t>
            </a:r>
          </a:p>
        </p:txBody>
      </p:sp>
    </p:spTree>
    <p:extLst>
      <p:ext uri="{BB962C8B-B14F-4D97-AF65-F5344CB8AC3E}">
        <p14:creationId xmlns:p14="http://schemas.microsoft.com/office/powerpoint/2010/main" val="9684482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a:xfrm>
            <a:off x="1828800" y="152400"/>
            <a:ext cx="7086600" cy="914400"/>
          </a:xfrm>
        </p:spPr>
        <p:txBody>
          <a:bodyPr/>
          <a:lstStyle/>
          <a:p>
            <a:pPr>
              <a:defRPr/>
            </a:pPr>
            <a:r>
              <a:rPr lang="en-US" sz="3600" dirty="0" smtClean="0"/>
              <a:t>Cell Spacing and Padding – Example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63</a:t>
            </a:fld>
            <a:endParaRPr lang="en-US" dirty="0"/>
          </a:p>
        </p:txBody>
      </p:sp>
      <p:sp>
        <p:nvSpPr>
          <p:cNvPr id="1026052" name="Rectangle 4"/>
          <p:cNvSpPr>
            <a:spLocks noChangeArrowheads="1"/>
          </p:cNvSpPr>
          <p:nvPr/>
        </p:nvSpPr>
        <p:spPr bwMode="auto">
          <a:xfrm>
            <a:off x="565150" y="1400175"/>
            <a:ext cx="7993063" cy="44268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&lt;head&gt;&lt;title&gt;Table Cells&lt;/title&gt;&lt;/head&gt;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&lt;table </a:t>
            </a:r>
            <a:r>
              <a:rPr lang="en-US" sz="22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cellspacing="15" cellpadding="0"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&lt;tr&gt;&lt;td&gt;First&lt;/td&gt;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&lt;td&gt;Second&lt;/td&gt;&lt;/tr&gt;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&lt;/table&gt;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&lt;br/&gt;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&lt;table cellspacing="0" cellpadding="10"&gt;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&lt;tr&gt;&lt;td&gt;First&lt;/td&gt;&lt;td&gt;Second&lt;/td&gt;&lt;/tr&gt;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&lt;/table&gt;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p>
        </p:txBody>
      </p:sp>
      <p:sp>
        <p:nvSpPr>
          <p:cNvPr id="1026054" name="Rectangle 6"/>
          <p:cNvSpPr>
            <a:spLocks noChangeArrowheads="1"/>
          </p:cNvSpPr>
          <p:nvPr/>
        </p:nvSpPr>
        <p:spPr bwMode="auto">
          <a:xfrm>
            <a:off x="457200" y="868154"/>
            <a:ext cx="2444900" cy="579646"/>
          </a:xfrm>
          <a:prstGeom prst="rect">
            <a:avLst/>
          </a:prstGeom>
        </p:spPr>
        <p:txBody>
          <a:bodyPr wrap="square">
            <a:spAutoFit/>
          </a:bodyPr>
          <a:lstStyle/>
          <a:p>
            <a:pPr marL="282575" indent="-282575" algn="r" eaLnBrk="0" hangingPunct="0">
              <a:lnSpc>
                <a:spcPts val="3800"/>
              </a:lnSpc>
              <a:spcBef>
                <a:spcPts val="0"/>
              </a:spcBef>
              <a:spcAft>
                <a:spcPts val="0"/>
              </a:spcAft>
              <a:buClr>
                <a:srgbClr val="46A6BD">
                  <a:lumMod val="40000"/>
                  <a:lumOff val="60000"/>
                </a:srgbClr>
              </a:buClr>
              <a:buSzPct val="70000"/>
              <a:tabLst>
                <a:tab pos="282575" algn="l"/>
              </a:tabLst>
              <a:defRPr/>
            </a:pPr>
            <a:r>
              <a:rPr lang="bg-BG" sz="2600" b="1" dirty="0" smtClean="0">
                <a:solidFill>
                  <a:srgbClr val="EBFFD2"/>
                </a:solidFill>
                <a:effectLst>
                  <a:outerShdw blurRad="38100" dist="38100" dir="2700000" algn="tl">
                    <a:srgbClr val="000000">
                      <a:alpha val="43137"/>
                    </a:srgbClr>
                  </a:outerShdw>
                </a:effectLst>
                <a:latin typeface="Corbel"/>
              </a:rPr>
              <a:t>table-</a:t>
            </a:r>
            <a:r>
              <a:rPr lang="en-US" sz="2600" b="1" dirty="0" smtClean="0">
                <a:solidFill>
                  <a:srgbClr val="EBFFD2"/>
                </a:solidFill>
                <a:effectLst>
                  <a:outerShdw blurRad="38100" dist="38100" dir="2700000" algn="tl">
                    <a:srgbClr val="000000">
                      <a:alpha val="43137"/>
                    </a:srgbClr>
                  </a:outerShdw>
                </a:effectLst>
                <a:latin typeface="Corbel"/>
              </a:rPr>
              <a:t>cells</a:t>
            </a:r>
            <a:r>
              <a:rPr lang="bg-BG" sz="2600" b="1" dirty="0" smtClean="0">
                <a:solidFill>
                  <a:srgbClr val="EBFFD2"/>
                </a:solidFill>
                <a:effectLst>
                  <a:outerShdw blurRad="38100" dist="38100" dir="2700000" algn="tl">
                    <a:srgbClr val="000000">
                      <a:alpha val="43137"/>
                    </a:srgbClr>
                  </a:outerShdw>
                </a:effectLst>
                <a:latin typeface="Corbel"/>
              </a:rPr>
              <a:t>.html</a:t>
            </a:r>
          </a:p>
        </p:txBody>
      </p:sp>
    </p:spTree>
    <p:extLst>
      <p:ext uri="{BB962C8B-B14F-4D97-AF65-F5344CB8AC3E}">
        <p14:creationId xmlns:p14="http://schemas.microsoft.com/office/powerpoint/2010/main" val="162173144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title"/>
          </p:nvPr>
        </p:nvSpPr>
        <p:spPr>
          <a:xfrm>
            <a:off x="1828800" y="152400"/>
            <a:ext cx="7086600" cy="914400"/>
          </a:xfrm>
        </p:spPr>
        <p:txBody>
          <a:bodyPr/>
          <a:lstStyle/>
          <a:p>
            <a:pPr>
              <a:defRPr/>
            </a:pPr>
            <a:r>
              <a:rPr lang="en-US" sz="3600" dirty="0" smtClean="0"/>
              <a:t>Cell Spacing and Padding </a:t>
            </a:r>
            <a:r>
              <a:rPr lang="en-US" sz="3600" smtClean="0"/>
              <a:t>– Example (2)</a:t>
            </a:r>
            <a:endParaRPr lang="en-US" sz="3600"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64</a:t>
            </a:fld>
            <a:endParaRPr lang="en-US" dirty="0"/>
          </a:p>
        </p:txBody>
      </p:sp>
      <p:sp>
        <p:nvSpPr>
          <p:cNvPr id="1026052" name="Rectangle 4"/>
          <p:cNvSpPr>
            <a:spLocks noChangeArrowheads="1"/>
          </p:cNvSpPr>
          <p:nvPr/>
        </p:nvSpPr>
        <p:spPr bwMode="auto">
          <a:xfrm>
            <a:off x="565150" y="1400175"/>
            <a:ext cx="7993063" cy="44268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&lt;head&gt;&lt;title&gt;Table Cells&lt;/title&gt;&lt;/head&gt;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&lt;table </a:t>
            </a:r>
            <a:r>
              <a:rPr lang="en-US" sz="22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cellspacing="15" cellpadding="0"</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&lt;tr&gt;&lt;td&gt;First&lt;/td&gt;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&lt;td&gt;Second&lt;/td&gt;&lt;/tr&gt;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&lt;/table&gt;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&lt;br/&gt;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&lt;table cellspacing="0" cellpadding="10"&gt;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&lt;tr&gt;&lt;td&gt;First&lt;/td&gt;&lt;td&gt;Second&lt;/td&gt;&lt;/tr&gt;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&lt;/table&gt;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ts val="2600"/>
              </a:lnSpc>
              <a:buClr>
                <a:schemeClr val="accent5">
                  <a:lumMod val="40000"/>
                  <a:lumOff val="60000"/>
                </a:schemeClr>
              </a:buClr>
              <a:buSzPct val="70000"/>
              <a:defRPr/>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p>
        </p:txBody>
      </p:sp>
      <p:sp>
        <p:nvSpPr>
          <p:cNvPr id="1026054" name="Rectangle 6"/>
          <p:cNvSpPr>
            <a:spLocks noChangeArrowheads="1"/>
          </p:cNvSpPr>
          <p:nvPr/>
        </p:nvSpPr>
        <p:spPr bwMode="auto">
          <a:xfrm>
            <a:off x="457200" y="868154"/>
            <a:ext cx="2444900" cy="579646"/>
          </a:xfrm>
          <a:prstGeom prst="rect">
            <a:avLst/>
          </a:prstGeom>
        </p:spPr>
        <p:txBody>
          <a:bodyPr wrap="square">
            <a:spAutoFit/>
          </a:bodyPr>
          <a:lstStyle/>
          <a:p>
            <a:pPr marL="282575" indent="-282575" algn="r" eaLnBrk="0" hangingPunct="0">
              <a:lnSpc>
                <a:spcPts val="3800"/>
              </a:lnSpc>
              <a:spcBef>
                <a:spcPts val="0"/>
              </a:spcBef>
              <a:spcAft>
                <a:spcPts val="0"/>
              </a:spcAft>
              <a:buClr>
                <a:srgbClr val="46A6BD">
                  <a:lumMod val="40000"/>
                  <a:lumOff val="60000"/>
                </a:srgbClr>
              </a:buClr>
              <a:buSzPct val="70000"/>
              <a:tabLst>
                <a:tab pos="282575" algn="l"/>
              </a:tabLst>
              <a:defRPr/>
            </a:pPr>
            <a:r>
              <a:rPr lang="bg-BG" sz="2600" b="1" dirty="0" smtClean="0">
                <a:solidFill>
                  <a:srgbClr val="EBFFD2"/>
                </a:solidFill>
                <a:effectLst>
                  <a:outerShdw blurRad="38100" dist="38100" dir="2700000" algn="tl">
                    <a:srgbClr val="000000">
                      <a:alpha val="43137"/>
                    </a:srgbClr>
                  </a:outerShdw>
                </a:effectLst>
                <a:latin typeface="Corbel"/>
              </a:rPr>
              <a:t>table-</a:t>
            </a:r>
            <a:r>
              <a:rPr lang="en-US" sz="2600" b="1" dirty="0" smtClean="0">
                <a:solidFill>
                  <a:srgbClr val="EBFFD2"/>
                </a:solidFill>
                <a:effectLst>
                  <a:outerShdw blurRad="38100" dist="38100" dir="2700000" algn="tl">
                    <a:srgbClr val="000000">
                      <a:alpha val="43137"/>
                    </a:srgbClr>
                  </a:outerShdw>
                </a:effectLst>
                <a:latin typeface="Corbel"/>
              </a:rPr>
              <a:t>cells</a:t>
            </a:r>
            <a:r>
              <a:rPr lang="bg-BG" sz="2600" b="1" dirty="0" smtClean="0">
                <a:solidFill>
                  <a:srgbClr val="EBFFD2"/>
                </a:solidFill>
                <a:effectLst>
                  <a:outerShdw blurRad="38100" dist="38100" dir="2700000" algn="tl">
                    <a:srgbClr val="000000">
                      <a:alpha val="43137"/>
                    </a:srgbClr>
                  </a:outerShdw>
                </a:effectLst>
                <a:latin typeface="Corbel"/>
              </a:rPr>
              <a:t>.html</a:t>
            </a:r>
          </a:p>
        </p:txBody>
      </p:sp>
      <p:pic>
        <p:nvPicPr>
          <p:cNvPr id="4099" name="Picture 3"/>
          <p:cNvPicPr>
            <a:picLocks noChangeAspect="1" noChangeArrowheads="1"/>
          </p:cNvPicPr>
          <p:nvPr/>
        </p:nvPicPr>
        <p:blipFill>
          <a:blip r:embed="rId3" cstate="print"/>
          <a:srcRect/>
          <a:stretch>
            <a:fillRect/>
          </a:stretch>
        </p:blipFill>
        <p:spPr bwMode="auto">
          <a:xfrm>
            <a:off x="4724400" y="2876550"/>
            <a:ext cx="3686175" cy="3295650"/>
          </a:xfrm>
          <a:prstGeom prst="rect">
            <a:avLst/>
          </a:prstGeom>
          <a:noFill/>
          <a:ln w="9525">
            <a:noFill/>
            <a:miter lim="800000"/>
            <a:headEnd/>
            <a:tailEnd/>
          </a:ln>
        </p:spPr>
      </p:pic>
    </p:spTree>
    <p:extLst>
      <p:ext uri="{BB962C8B-B14F-4D97-AF65-F5344CB8AC3E}">
        <p14:creationId xmlns:p14="http://schemas.microsoft.com/office/powerpoint/2010/main" val="32571147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a:xfrm>
            <a:off x="5334000" y="1676400"/>
            <a:ext cx="3352800" cy="4876800"/>
          </a:xfrm>
          <a:prstGeom prst="rect">
            <a:avLst/>
          </a:prstGeom>
        </p:spPr>
        <p:txBody>
          <a:bodyPr/>
          <a:lstStyle/>
          <a:p>
            <a:pPr marL="282575" lvl="0" indent="-282575" eaLnBrk="0" hangingPunct="0">
              <a:lnSpc>
                <a:spcPts val="4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r>
              <a:rPr lang="en-US" sz="3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rowspan</a:t>
            </a:r>
          </a:p>
          <a:p>
            <a:pPr marL="282575" lvl="0" indent="-282575" eaLnBrk="0" hangingPunct="0">
              <a:lnSpc>
                <a:spcPts val="4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endParaRPr lang="en-US" sz="3200" b="1" dirty="0" smtClean="0">
              <a:solidFill>
                <a:srgbClr val="EBFFD2"/>
              </a:solidFill>
              <a:effectLst>
                <a:outerShdw blurRad="38100" dist="38100" dir="2700000" algn="tl">
                  <a:srgbClr val="000000">
                    <a:alpha val="43137"/>
                  </a:srgbClr>
                </a:outerShdw>
              </a:effectLst>
              <a:latin typeface="+mn-lt"/>
            </a:endParaRPr>
          </a:p>
          <a:p>
            <a:pPr marL="282575" lvl="0" indent="-282575" eaLnBrk="0" hangingPunct="0">
              <a:lnSpc>
                <a:spcPts val="4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endParaRPr lang="en-US" sz="3200" b="1" dirty="0" smtClean="0">
              <a:solidFill>
                <a:srgbClr val="EBFFD2"/>
              </a:solidFill>
              <a:effectLst>
                <a:outerShdw blurRad="38100" dist="38100" dir="2700000" algn="tl">
                  <a:srgbClr val="000000">
                    <a:alpha val="43137"/>
                  </a:srgbClr>
                </a:outerShdw>
              </a:effectLst>
              <a:latin typeface="+mn-lt"/>
            </a:endParaRPr>
          </a:p>
          <a:p>
            <a:pPr marL="282575" lvl="0" indent="-282575" eaLnBrk="0" hangingPunct="0">
              <a:lnSpc>
                <a:spcPts val="4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endParaRPr lang="en-US" sz="3200" b="1" dirty="0" smtClean="0">
              <a:solidFill>
                <a:srgbClr val="EBFFD2"/>
              </a:solidFill>
              <a:effectLst>
                <a:outerShdw blurRad="38100" dist="38100" dir="2700000" algn="tl">
                  <a:srgbClr val="000000">
                    <a:alpha val="43137"/>
                  </a:srgbClr>
                </a:outerShdw>
              </a:effectLst>
              <a:latin typeface="+mn-lt"/>
            </a:endParaRPr>
          </a:p>
          <a:p>
            <a:pPr marL="282575" lvl="0" indent="-282575" eaLnBrk="0" hangingPunct="0">
              <a:lnSpc>
                <a:spcPts val="4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endParaRPr lang="en-US" sz="3000" b="1" dirty="0" smtClean="0">
              <a:solidFill>
                <a:srgbClr val="EBFFD2"/>
              </a:solidFill>
              <a:effectLst>
                <a:outerShdw blurRad="38100" dist="38100" dir="2700000" algn="tl">
                  <a:srgbClr val="000000">
                    <a:alpha val="43137"/>
                  </a:srgbClr>
                </a:outerShdw>
              </a:effectLst>
              <a:latin typeface="+mn-lt"/>
            </a:endParaRPr>
          </a:p>
          <a:p>
            <a:pPr marL="282575" indent="-282575" eaLnBrk="0" hangingPunct="0">
              <a:lnSpc>
                <a:spcPts val="4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r>
              <a:rPr lang="en-US" sz="3000" b="1" dirty="0" smtClean="0">
                <a:solidFill>
                  <a:srgbClr val="EBFFD2"/>
                </a:solidFill>
                <a:effectLst>
                  <a:outerShdw blurRad="38100" dist="38100" dir="2700000" algn="tl">
                    <a:srgbClr val="000000">
                      <a:alpha val="43137"/>
                    </a:srgbClr>
                  </a:outerShdw>
                </a:effectLst>
                <a:latin typeface="+mn-lt"/>
              </a:rPr>
              <a:t>Defines how many rows the cell occupies</a:t>
            </a:r>
            <a:endParaRPr kumimoji="0" lang="en-US" sz="3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sp>
        <p:nvSpPr>
          <p:cNvPr id="18" name="Rectangle 3"/>
          <p:cNvSpPr txBox="1">
            <a:spLocks noChangeArrowheads="1"/>
          </p:cNvSpPr>
          <p:nvPr/>
        </p:nvSpPr>
        <p:spPr>
          <a:xfrm>
            <a:off x="457200" y="1676400"/>
            <a:ext cx="3352800" cy="4876800"/>
          </a:xfrm>
          <a:prstGeom prst="rect">
            <a:avLst/>
          </a:prstGeom>
        </p:spPr>
        <p:txBody>
          <a:bodyPr/>
          <a:lstStyle/>
          <a:p>
            <a:pPr marL="282575" lvl="0" indent="-282575" eaLnBrk="0" hangingPunct="0">
              <a:lnSpc>
                <a:spcPts val="4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r>
              <a:rPr lang="en-US" sz="3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colspan</a:t>
            </a:r>
          </a:p>
          <a:p>
            <a:pPr marL="282575" lvl="0" indent="-282575" eaLnBrk="0" hangingPunct="0">
              <a:lnSpc>
                <a:spcPts val="4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endParaRPr lang="en-US" sz="3200" b="1" dirty="0" smtClean="0">
              <a:solidFill>
                <a:srgbClr val="EBFFD2"/>
              </a:solidFill>
              <a:effectLst>
                <a:outerShdw blurRad="38100" dist="38100" dir="2700000" algn="tl">
                  <a:srgbClr val="000000">
                    <a:alpha val="43137"/>
                  </a:srgbClr>
                </a:outerShdw>
              </a:effectLst>
              <a:latin typeface="+mn-lt"/>
            </a:endParaRPr>
          </a:p>
          <a:p>
            <a:pPr marL="282575" lvl="0" indent="-282575" eaLnBrk="0" hangingPunct="0">
              <a:lnSpc>
                <a:spcPts val="4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endParaRPr lang="en-US" sz="3200" b="1" dirty="0" smtClean="0">
              <a:solidFill>
                <a:srgbClr val="EBFFD2"/>
              </a:solidFill>
              <a:effectLst>
                <a:outerShdw blurRad="38100" dist="38100" dir="2700000" algn="tl">
                  <a:srgbClr val="000000">
                    <a:alpha val="43137"/>
                  </a:srgbClr>
                </a:outerShdw>
              </a:effectLst>
              <a:latin typeface="+mn-lt"/>
            </a:endParaRPr>
          </a:p>
          <a:p>
            <a:pPr marL="282575" lvl="0" indent="-282575" eaLnBrk="0" hangingPunct="0">
              <a:lnSpc>
                <a:spcPts val="4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endParaRPr lang="en-US" sz="3200" b="1" dirty="0" smtClean="0">
              <a:solidFill>
                <a:srgbClr val="EBFFD2"/>
              </a:solidFill>
              <a:effectLst>
                <a:outerShdw blurRad="38100" dist="38100" dir="2700000" algn="tl">
                  <a:srgbClr val="000000">
                    <a:alpha val="43137"/>
                  </a:srgbClr>
                </a:outerShdw>
              </a:effectLst>
              <a:latin typeface="+mn-lt"/>
            </a:endParaRPr>
          </a:p>
          <a:p>
            <a:pPr marL="282575" lvl="0" indent="-282575" eaLnBrk="0" hangingPunct="0">
              <a:lnSpc>
                <a:spcPts val="4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endParaRPr lang="en-US" sz="3000" b="1" dirty="0" smtClean="0">
              <a:solidFill>
                <a:srgbClr val="EBFFD2"/>
              </a:solidFill>
              <a:effectLst>
                <a:outerShdw blurRad="38100" dist="38100" dir="2700000" algn="tl">
                  <a:srgbClr val="000000">
                    <a:alpha val="43137"/>
                  </a:srgbClr>
                </a:outerShdw>
              </a:effectLst>
              <a:latin typeface="+mn-lt"/>
            </a:endParaRPr>
          </a:p>
          <a:p>
            <a:pPr marL="282575" indent="-282575" eaLnBrk="0" hangingPunct="0">
              <a:lnSpc>
                <a:spcPts val="4000"/>
              </a:lnSpc>
              <a:spcBef>
                <a:spcPts val="600"/>
              </a:spcBef>
              <a:spcAft>
                <a:spcPts val="600"/>
              </a:spcAft>
              <a:buClr>
                <a:schemeClr val="accent5">
                  <a:lumMod val="40000"/>
                  <a:lumOff val="60000"/>
                </a:schemeClr>
              </a:buClr>
              <a:buSzPct val="70000"/>
              <a:buFont typeface="Wingdings 2" pitchFamily="18" charset="2"/>
              <a:buChar char=""/>
              <a:tabLst>
                <a:tab pos="282575" algn="l"/>
              </a:tabLst>
              <a:defRPr/>
            </a:pPr>
            <a:r>
              <a:rPr lang="en-US" sz="3000" b="1" dirty="0" smtClean="0">
                <a:solidFill>
                  <a:srgbClr val="EBFFD2"/>
                </a:solidFill>
                <a:effectLst>
                  <a:outerShdw blurRad="38100" dist="38100" dir="2700000" algn="tl">
                    <a:srgbClr val="000000">
                      <a:alpha val="43137"/>
                    </a:srgbClr>
                  </a:outerShdw>
                </a:effectLst>
                <a:latin typeface="+mn-lt"/>
              </a:rPr>
              <a:t>Defines how many columns the cell occupies</a:t>
            </a:r>
            <a:endParaRPr kumimoji="0" lang="en-US" sz="30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endParaRPr>
          </a:p>
        </p:txBody>
      </p:sp>
      <p:sp>
        <p:nvSpPr>
          <p:cNvPr id="1036292" name="Rectangle 4"/>
          <p:cNvSpPr>
            <a:spLocks noGrp="1" noChangeArrowheads="1"/>
          </p:cNvSpPr>
          <p:nvPr>
            <p:ph type="title"/>
          </p:nvPr>
        </p:nvSpPr>
        <p:spPr/>
        <p:txBody>
          <a:bodyPr/>
          <a:lstStyle/>
          <a:p>
            <a:pPr>
              <a:defRPr/>
            </a:pPr>
            <a:r>
              <a:rPr lang="en-US" smtClean="0"/>
              <a:t>Column and Row Span</a:t>
            </a:r>
          </a:p>
        </p:txBody>
      </p:sp>
      <p:sp>
        <p:nvSpPr>
          <p:cNvPr id="1036293" name="Rectangle 5"/>
          <p:cNvSpPr>
            <a:spLocks noGrp="1" noChangeArrowheads="1"/>
          </p:cNvSpPr>
          <p:nvPr>
            <p:ph idx="1"/>
          </p:nvPr>
        </p:nvSpPr>
        <p:spPr>
          <a:xfrm>
            <a:off x="228600" y="1066800"/>
            <a:ext cx="8686800" cy="609600"/>
          </a:xfrm>
        </p:spPr>
        <p:txBody>
          <a:bodyPr/>
          <a:lstStyle/>
          <a:p>
            <a:pPr>
              <a:lnSpc>
                <a:spcPct val="90000"/>
              </a:lnSpc>
              <a:defRPr/>
            </a:pPr>
            <a:r>
              <a:rPr lang="en-US" dirty="0" smtClean="0"/>
              <a:t>Table cells have two important attributes:</a:t>
            </a:r>
          </a:p>
        </p:txBody>
      </p:sp>
      <p:sp>
        <p:nvSpPr>
          <p:cNvPr id="21" name="Slide Number Placeholder 3"/>
          <p:cNvSpPr>
            <a:spLocks noGrp="1"/>
          </p:cNvSpPr>
          <p:nvPr>
            <p:ph type="sldNum" sz="quarter" idx="10"/>
          </p:nvPr>
        </p:nvSpPr>
        <p:spPr/>
        <p:txBody>
          <a:bodyPr/>
          <a:lstStyle/>
          <a:p>
            <a:pPr>
              <a:defRPr/>
            </a:pPr>
            <a:fld id="{58452FF4-89E3-4D1B-9927-2DBDC00E58D7}" type="slidenum">
              <a:rPr lang="en-US" smtClean="0"/>
              <a:pPr>
                <a:defRPr/>
              </a:pPr>
              <a:t>65</a:t>
            </a:fld>
            <a:endParaRPr lang="en-US" dirty="0"/>
          </a:p>
        </p:txBody>
      </p:sp>
      <p:sp>
        <p:nvSpPr>
          <p:cNvPr id="1036304" name="Rectangle 16"/>
          <p:cNvSpPr>
            <a:spLocks noChangeArrowheads="1"/>
          </p:cNvSpPr>
          <p:nvPr/>
        </p:nvSpPr>
        <p:spPr bwMode="auto">
          <a:xfrm>
            <a:off x="990599" y="3240832"/>
            <a:ext cx="1447801" cy="587441"/>
          </a:xfrm>
          <a:prstGeom prst="rect">
            <a:avLst/>
          </a:prstGeom>
          <a:solidFill>
            <a:schemeClr val="bg1">
              <a:alpha val="30000"/>
            </a:schemeClr>
          </a:solidFill>
          <a:ln w="19050" algn="ctr">
            <a:solidFill>
              <a:schemeClr val="accent5">
                <a:lumMod val="20000"/>
                <a:lumOff val="80000"/>
              </a:schemeClr>
            </a:solidFill>
            <a:miter lim="800000"/>
            <a:headEnd/>
            <a:tailEnd/>
          </a:ln>
          <a:effectLst/>
        </p:spPr>
        <p:txBody>
          <a:bodyPr wrap="square" lIns="180000" tIns="108000" rIns="180000" bIns="108000" anchor="ctr">
            <a:spAutoFit/>
          </a:bodyPr>
          <a:lstStyle/>
          <a:p>
            <a:pPr algn="ctr">
              <a:defRPr/>
            </a:pPr>
            <a:r>
              <a:rPr lang="en-US" sz="2400" b="1" dirty="0">
                <a:effectLst>
                  <a:outerShdw blurRad="38100" dist="38100" dir="2700000" algn="tl">
                    <a:srgbClr val="000000">
                      <a:alpha val="43137"/>
                    </a:srgbClr>
                  </a:outerShdw>
                </a:effectLst>
              </a:rPr>
              <a:t>cell[1,1]</a:t>
            </a:r>
            <a:endParaRPr lang="bg-BG" sz="2400" b="1" dirty="0">
              <a:effectLst>
                <a:outerShdw blurRad="38100" dist="38100" dir="2700000" algn="tl">
                  <a:srgbClr val="000000">
                    <a:alpha val="43137"/>
                  </a:srgbClr>
                </a:outerShdw>
              </a:effectLst>
            </a:endParaRPr>
          </a:p>
        </p:txBody>
      </p:sp>
      <p:sp>
        <p:nvSpPr>
          <p:cNvPr id="1036324" name="Rectangle 36"/>
          <p:cNvSpPr>
            <a:spLocks noChangeArrowheads="1"/>
          </p:cNvSpPr>
          <p:nvPr/>
        </p:nvSpPr>
        <p:spPr bwMode="auto">
          <a:xfrm>
            <a:off x="2538918" y="3240832"/>
            <a:ext cx="1499682" cy="587441"/>
          </a:xfrm>
          <a:prstGeom prst="rect">
            <a:avLst/>
          </a:prstGeom>
          <a:solidFill>
            <a:schemeClr val="bg1">
              <a:alpha val="30000"/>
            </a:schemeClr>
          </a:solidFill>
          <a:ln w="19050" algn="ctr">
            <a:solidFill>
              <a:schemeClr val="accent5">
                <a:lumMod val="20000"/>
                <a:lumOff val="80000"/>
              </a:schemeClr>
            </a:solidFill>
            <a:miter lim="800000"/>
            <a:headEnd/>
            <a:tailEnd/>
          </a:ln>
          <a:effectLst/>
        </p:spPr>
        <p:txBody>
          <a:bodyPr wrap="square" lIns="180000" tIns="108000" rIns="180000" bIns="108000" anchor="ctr">
            <a:spAutoFit/>
          </a:bodyPr>
          <a:lstStyle/>
          <a:p>
            <a:pPr algn="ctr">
              <a:defRPr/>
            </a:pPr>
            <a:r>
              <a:rPr lang="en-US" sz="2400" b="1">
                <a:effectLst>
                  <a:outerShdw blurRad="38100" dist="38100" dir="2700000" algn="tl">
                    <a:srgbClr val="000000">
                      <a:alpha val="43137"/>
                    </a:srgbClr>
                  </a:outerShdw>
                </a:effectLst>
              </a:rPr>
              <a:t>cell[1,2]</a:t>
            </a:r>
            <a:endParaRPr lang="bg-BG" sz="2400" b="1">
              <a:effectLst>
                <a:outerShdw blurRad="38100" dist="38100" dir="2700000" algn="tl">
                  <a:srgbClr val="000000">
                    <a:alpha val="43137"/>
                  </a:srgbClr>
                </a:outerShdw>
              </a:effectLst>
            </a:endParaRPr>
          </a:p>
        </p:txBody>
      </p:sp>
      <p:sp>
        <p:nvSpPr>
          <p:cNvPr id="1036325" name="Rectangle 37"/>
          <p:cNvSpPr>
            <a:spLocks noChangeArrowheads="1"/>
          </p:cNvSpPr>
          <p:nvPr/>
        </p:nvSpPr>
        <p:spPr bwMode="auto">
          <a:xfrm>
            <a:off x="990600" y="3908359"/>
            <a:ext cx="3048000" cy="587441"/>
          </a:xfrm>
          <a:prstGeom prst="rect">
            <a:avLst/>
          </a:prstGeom>
          <a:solidFill>
            <a:schemeClr val="bg1">
              <a:alpha val="30000"/>
            </a:schemeClr>
          </a:solidFill>
          <a:ln w="19050" algn="ctr">
            <a:solidFill>
              <a:schemeClr val="accent5">
                <a:lumMod val="20000"/>
                <a:lumOff val="80000"/>
              </a:schemeClr>
            </a:solidFill>
            <a:miter lim="800000"/>
            <a:headEnd/>
            <a:tailEnd/>
          </a:ln>
          <a:effectLst/>
        </p:spPr>
        <p:txBody>
          <a:bodyPr wrap="square" lIns="180000" tIns="108000" rIns="180000" bIns="108000" anchor="ctr">
            <a:spAutoFit/>
          </a:bodyPr>
          <a:lstStyle/>
          <a:p>
            <a:pPr algn="ctr">
              <a:defRPr/>
            </a:pPr>
            <a:r>
              <a:rPr lang="en-US" sz="2400" b="1" dirty="0">
                <a:effectLst>
                  <a:outerShdw blurRad="38100" dist="38100" dir="2700000" algn="tl">
                    <a:srgbClr val="000000">
                      <a:alpha val="43137"/>
                    </a:srgbClr>
                  </a:outerShdw>
                </a:effectLst>
              </a:rPr>
              <a:t>cell[2,1]</a:t>
            </a:r>
            <a:endParaRPr lang="bg-BG" sz="2400" b="1" dirty="0">
              <a:effectLst>
                <a:outerShdw blurRad="38100" dist="38100" dir="2700000" algn="tl">
                  <a:srgbClr val="000000">
                    <a:alpha val="43137"/>
                  </a:srgbClr>
                </a:outerShdw>
              </a:effectLst>
            </a:endParaRPr>
          </a:p>
        </p:txBody>
      </p:sp>
      <p:sp>
        <p:nvSpPr>
          <p:cNvPr id="1036326" name="AutoShape 38"/>
          <p:cNvSpPr>
            <a:spLocks noChangeArrowheads="1"/>
          </p:cNvSpPr>
          <p:nvPr/>
        </p:nvSpPr>
        <p:spPr bwMode="auto">
          <a:xfrm>
            <a:off x="2555875" y="2492375"/>
            <a:ext cx="1871663" cy="527804"/>
          </a:xfrm>
          <a:prstGeom prst="wedgeRoundRectCallout">
            <a:avLst>
              <a:gd name="adj1" fmla="val -46269"/>
              <a:gd name="adj2" fmla="val 15514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defRPr/>
            </a:pPr>
            <a:r>
              <a:rPr lang="en-US" sz="2400" b="1" noProof="1" smtClean="0">
                <a:solidFill>
                  <a:srgbClr val="F7FFE7"/>
                </a:solidFill>
                <a:effectLst>
                  <a:outerShdw blurRad="38100" dist="38100" dir="2700000" algn="tl">
                    <a:srgbClr val="000000">
                      <a:alpha val="43137"/>
                    </a:srgbClr>
                  </a:outerShdw>
                </a:effectLst>
                <a:latin typeface="+mn-lt"/>
                <a:cs typeface="Consolas" pitchFamily="49" charset="0"/>
              </a:rPr>
              <a:t>colspan="1"</a:t>
            </a:r>
          </a:p>
        </p:txBody>
      </p:sp>
      <p:sp>
        <p:nvSpPr>
          <p:cNvPr id="1036327" name="AutoShape 39"/>
          <p:cNvSpPr>
            <a:spLocks noChangeArrowheads="1"/>
          </p:cNvSpPr>
          <p:nvPr/>
        </p:nvSpPr>
        <p:spPr bwMode="auto">
          <a:xfrm>
            <a:off x="539750" y="2492375"/>
            <a:ext cx="1871663" cy="511275"/>
          </a:xfrm>
          <a:prstGeom prst="wedgeRoundRectCallout">
            <a:avLst>
              <a:gd name="adj1" fmla="val 41519"/>
              <a:gd name="adj2" fmla="val 14595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defRPr/>
            </a:pPr>
            <a:r>
              <a:rPr lang="en-US" sz="2400" b="1" noProof="1" smtClean="0">
                <a:solidFill>
                  <a:srgbClr val="F7FFE7"/>
                </a:solidFill>
                <a:effectLst>
                  <a:outerShdw blurRad="38100" dist="38100" dir="2700000" algn="tl">
                    <a:srgbClr val="000000">
                      <a:alpha val="43137"/>
                    </a:srgbClr>
                  </a:outerShdw>
                </a:effectLst>
                <a:latin typeface="+mn-lt"/>
                <a:cs typeface="Consolas" pitchFamily="49" charset="0"/>
              </a:rPr>
              <a:t>colspan="1"</a:t>
            </a:r>
          </a:p>
        </p:txBody>
      </p:sp>
      <p:sp>
        <p:nvSpPr>
          <p:cNvPr id="1036328" name="AutoShape 40"/>
          <p:cNvSpPr>
            <a:spLocks noChangeArrowheads="1"/>
          </p:cNvSpPr>
          <p:nvPr/>
        </p:nvSpPr>
        <p:spPr bwMode="auto">
          <a:xfrm>
            <a:off x="2971800" y="4648200"/>
            <a:ext cx="1871662" cy="527804"/>
          </a:xfrm>
          <a:prstGeom prst="wedgeRoundRectCallout">
            <a:avLst>
              <a:gd name="adj1" fmla="val -39747"/>
              <a:gd name="adj2" fmla="val -11255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defRPr/>
            </a:pPr>
            <a:r>
              <a:rPr lang="en-US" sz="2400" b="1" noProof="1" smtClean="0">
                <a:solidFill>
                  <a:srgbClr val="F7FFE7"/>
                </a:solidFill>
                <a:effectLst>
                  <a:outerShdw blurRad="38100" dist="38100" dir="2700000" algn="tl">
                    <a:srgbClr val="000000">
                      <a:alpha val="43137"/>
                    </a:srgbClr>
                  </a:outerShdw>
                </a:effectLst>
                <a:latin typeface="+mn-lt"/>
                <a:cs typeface="Consolas" pitchFamily="49" charset="0"/>
              </a:rPr>
              <a:t>colspan="2"</a:t>
            </a:r>
          </a:p>
        </p:txBody>
      </p:sp>
      <p:sp>
        <p:nvSpPr>
          <p:cNvPr id="1036329" name="Rectangle 41"/>
          <p:cNvSpPr>
            <a:spLocks noChangeArrowheads="1"/>
          </p:cNvSpPr>
          <p:nvPr/>
        </p:nvSpPr>
        <p:spPr bwMode="auto">
          <a:xfrm>
            <a:off x="5291138" y="3200400"/>
            <a:ext cx="1503362" cy="1295400"/>
          </a:xfrm>
          <a:prstGeom prst="rect">
            <a:avLst/>
          </a:prstGeom>
          <a:solidFill>
            <a:schemeClr val="bg1">
              <a:alpha val="30000"/>
            </a:schemeClr>
          </a:solidFill>
          <a:ln w="19050" algn="ctr">
            <a:solidFill>
              <a:schemeClr val="accent5">
                <a:lumMod val="20000"/>
                <a:lumOff val="80000"/>
              </a:schemeClr>
            </a:solidFill>
            <a:miter lim="800000"/>
            <a:headEnd/>
            <a:tailEnd/>
          </a:ln>
          <a:effectLst/>
        </p:spPr>
        <p:txBody>
          <a:bodyPr wrap="none" lIns="180000" tIns="108000" rIns="180000" bIns="108000" anchor="ctr"/>
          <a:lstStyle/>
          <a:p>
            <a:pPr algn="ctr">
              <a:defRPr/>
            </a:pPr>
            <a:r>
              <a:rPr lang="en-US" sz="2400" b="1">
                <a:effectLst>
                  <a:outerShdw blurRad="38100" dist="38100" dir="2700000" algn="tl">
                    <a:srgbClr val="000000">
                      <a:alpha val="43137"/>
                    </a:srgbClr>
                  </a:outerShdw>
                </a:effectLst>
              </a:rPr>
              <a:t>cell[1,1]</a:t>
            </a:r>
            <a:endParaRPr lang="bg-BG" sz="2400" b="1">
              <a:effectLst>
                <a:outerShdw blurRad="38100" dist="38100" dir="2700000" algn="tl">
                  <a:srgbClr val="000000">
                    <a:alpha val="43137"/>
                  </a:srgbClr>
                </a:outerShdw>
              </a:effectLst>
            </a:endParaRPr>
          </a:p>
        </p:txBody>
      </p:sp>
      <p:sp>
        <p:nvSpPr>
          <p:cNvPr id="1036330" name="Rectangle 42"/>
          <p:cNvSpPr>
            <a:spLocks noChangeArrowheads="1"/>
          </p:cNvSpPr>
          <p:nvPr/>
        </p:nvSpPr>
        <p:spPr bwMode="auto">
          <a:xfrm>
            <a:off x="6917243" y="3200400"/>
            <a:ext cx="1410277" cy="587441"/>
          </a:xfrm>
          <a:prstGeom prst="rect">
            <a:avLst/>
          </a:prstGeom>
          <a:solidFill>
            <a:schemeClr val="bg1">
              <a:alpha val="30000"/>
            </a:schemeClr>
          </a:solidFill>
          <a:ln w="19050" algn="ctr">
            <a:solidFill>
              <a:schemeClr val="accent5">
                <a:lumMod val="20000"/>
                <a:lumOff val="80000"/>
              </a:schemeClr>
            </a:solidFill>
            <a:miter lim="800000"/>
            <a:headEnd/>
            <a:tailEnd/>
          </a:ln>
          <a:effectLst/>
        </p:spPr>
        <p:txBody>
          <a:bodyPr wrap="square" lIns="180000" tIns="108000" rIns="180000" bIns="108000" anchor="ctr">
            <a:spAutoFit/>
          </a:bodyPr>
          <a:lstStyle/>
          <a:p>
            <a:pPr algn="ctr">
              <a:defRPr/>
            </a:pPr>
            <a:r>
              <a:rPr lang="en-US" sz="2400" b="1">
                <a:effectLst>
                  <a:outerShdw blurRad="38100" dist="38100" dir="2700000" algn="tl">
                    <a:srgbClr val="000000">
                      <a:alpha val="43137"/>
                    </a:srgbClr>
                  </a:outerShdw>
                </a:effectLst>
              </a:rPr>
              <a:t>cell[1,2]</a:t>
            </a:r>
            <a:endParaRPr lang="bg-BG" sz="2400" b="1">
              <a:effectLst>
                <a:outerShdw blurRad="38100" dist="38100" dir="2700000" algn="tl">
                  <a:srgbClr val="000000">
                    <a:alpha val="43137"/>
                  </a:srgbClr>
                </a:outerShdw>
              </a:effectLst>
            </a:endParaRPr>
          </a:p>
        </p:txBody>
      </p:sp>
      <p:sp>
        <p:nvSpPr>
          <p:cNvPr id="1036332" name="Rectangle 44"/>
          <p:cNvSpPr>
            <a:spLocks noChangeArrowheads="1"/>
          </p:cNvSpPr>
          <p:nvPr/>
        </p:nvSpPr>
        <p:spPr bwMode="auto">
          <a:xfrm>
            <a:off x="6917243" y="3886200"/>
            <a:ext cx="1410277" cy="609600"/>
          </a:xfrm>
          <a:prstGeom prst="rect">
            <a:avLst/>
          </a:prstGeom>
          <a:solidFill>
            <a:schemeClr val="bg1">
              <a:alpha val="30000"/>
            </a:schemeClr>
          </a:solidFill>
          <a:ln w="19050" algn="ctr">
            <a:solidFill>
              <a:schemeClr val="accent5">
                <a:lumMod val="20000"/>
                <a:lumOff val="80000"/>
              </a:schemeClr>
            </a:solidFill>
            <a:miter lim="800000"/>
            <a:headEnd/>
            <a:tailEnd/>
          </a:ln>
          <a:effectLst/>
        </p:spPr>
        <p:txBody>
          <a:bodyPr wrap="square" lIns="180000" tIns="108000" rIns="180000" bIns="108000" anchor="ctr">
            <a:spAutoFit/>
          </a:bodyPr>
          <a:lstStyle/>
          <a:p>
            <a:pPr algn="ctr">
              <a:defRPr/>
            </a:pPr>
            <a:r>
              <a:rPr lang="en-US" sz="2400" b="1">
                <a:effectLst>
                  <a:outerShdw blurRad="38100" dist="38100" dir="2700000" algn="tl">
                    <a:srgbClr val="000000">
                      <a:alpha val="43137"/>
                    </a:srgbClr>
                  </a:outerShdw>
                </a:effectLst>
              </a:rPr>
              <a:t>cell[2,1]</a:t>
            </a:r>
            <a:endParaRPr lang="bg-BG" sz="2400" b="1">
              <a:effectLst>
                <a:outerShdw blurRad="38100" dist="38100" dir="2700000" algn="tl">
                  <a:srgbClr val="000000">
                    <a:alpha val="43137"/>
                  </a:srgbClr>
                </a:outerShdw>
              </a:effectLst>
            </a:endParaRPr>
          </a:p>
        </p:txBody>
      </p:sp>
      <p:sp>
        <p:nvSpPr>
          <p:cNvPr id="1036333" name="AutoShape 45"/>
          <p:cNvSpPr>
            <a:spLocks noChangeArrowheads="1"/>
          </p:cNvSpPr>
          <p:nvPr/>
        </p:nvSpPr>
        <p:spPr bwMode="auto">
          <a:xfrm>
            <a:off x="4716463" y="2492375"/>
            <a:ext cx="1943100" cy="527804"/>
          </a:xfrm>
          <a:prstGeom prst="wedgeRoundRectCallout">
            <a:avLst>
              <a:gd name="adj1" fmla="val 38074"/>
              <a:gd name="adj2" fmla="val 15000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defRPr/>
            </a:pPr>
            <a:r>
              <a:rPr lang="en-US" sz="2400" b="1" noProof="1" smtClean="0">
                <a:solidFill>
                  <a:srgbClr val="F7FFE7"/>
                </a:solidFill>
                <a:effectLst>
                  <a:outerShdw blurRad="38100" dist="38100" dir="2700000" algn="tl">
                    <a:srgbClr val="000000">
                      <a:alpha val="43137"/>
                    </a:srgbClr>
                  </a:outerShdw>
                </a:effectLst>
                <a:latin typeface="+mn-lt"/>
                <a:cs typeface="Consolas" pitchFamily="49" charset="0"/>
              </a:rPr>
              <a:t>rowspan="2"</a:t>
            </a:r>
          </a:p>
        </p:txBody>
      </p:sp>
      <p:sp>
        <p:nvSpPr>
          <p:cNvPr id="1036334" name="AutoShape 46"/>
          <p:cNvSpPr>
            <a:spLocks noChangeArrowheads="1"/>
          </p:cNvSpPr>
          <p:nvPr/>
        </p:nvSpPr>
        <p:spPr bwMode="auto">
          <a:xfrm>
            <a:off x="6804025" y="2492375"/>
            <a:ext cx="1944688" cy="527804"/>
          </a:xfrm>
          <a:prstGeom prst="wedgeRoundRectCallout">
            <a:avLst>
              <a:gd name="adj1" fmla="val -39389"/>
              <a:gd name="adj2" fmla="val 15073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defRPr/>
            </a:pPr>
            <a:r>
              <a:rPr lang="en-US" sz="2400" b="1" noProof="1" smtClean="0">
                <a:solidFill>
                  <a:srgbClr val="F7FFE7"/>
                </a:solidFill>
                <a:effectLst>
                  <a:outerShdw blurRad="38100" dist="38100" dir="2700000" algn="tl">
                    <a:srgbClr val="000000">
                      <a:alpha val="43137"/>
                    </a:srgbClr>
                  </a:outerShdw>
                </a:effectLst>
                <a:latin typeface="+mn-lt"/>
                <a:cs typeface="Consolas" pitchFamily="49" charset="0"/>
              </a:rPr>
              <a:t>rowspan="1"</a:t>
            </a:r>
          </a:p>
        </p:txBody>
      </p:sp>
      <p:sp>
        <p:nvSpPr>
          <p:cNvPr id="20" name="AutoShape 46"/>
          <p:cNvSpPr>
            <a:spLocks noChangeArrowheads="1"/>
          </p:cNvSpPr>
          <p:nvPr/>
        </p:nvSpPr>
        <p:spPr bwMode="auto">
          <a:xfrm>
            <a:off x="6781800" y="4572000"/>
            <a:ext cx="1944688" cy="527804"/>
          </a:xfrm>
          <a:prstGeom prst="wedgeRoundRectCallout">
            <a:avLst>
              <a:gd name="adj1" fmla="val -36289"/>
              <a:gd name="adj2" fmla="val -8914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defRPr/>
            </a:pPr>
            <a:r>
              <a:rPr lang="en-US" sz="2400" b="1" noProof="1" smtClean="0">
                <a:solidFill>
                  <a:srgbClr val="F7FFE7"/>
                </a:solidFill>
                <a:effectLst>
                  <a:outerShdw blurRad="38100" dist="38100" dir="2700000" algn="tl">
                    <a:srgbClr val="000000">
                      <a:alpha val="43137"/>
                    </a:srgbClr>
                  </a:outerShdw>
                </a:effectLst>
                <a:latin typeface="+mn-lt"/>
                <a:cs typeface="Consolas" pitchFamily="49" charset="0"/>
              </a:rPr>
              <a:t>rowspan="1"</a:t>
            </a:r>
          </a:p>
        </p:txBody>
      </p:sp>
    </p:spTree>
    <p:extLst>
      <p:ext uri="{BB962C8B-B14F-4D97-AF65-F5344CB8AC3E}">
        <p14:creationId xmlns:p14="http://schemas.microsoft.com/office/powerpoint/2010/main" val="2412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63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63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63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63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63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326" grpId="0" animBg="1"/>
      <p:bldP spid="1036327" grpId="0" animBg="1"/>
      <p:bldP spid="1036328" grpId="0" animBg="1"/>
      <p:bldP spid="1036333" grpId="0" animBg="1"/>
      <p:bldP spid="1036334" grpId="0" animBg="1"/>
      <p:bldP spid="2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p:txBody>
          <a:bodyPr/>
          <a:lstStyle/>
          <a:p>
            <a:pPr>
              <a:defRPr/>
            </a:pPr>
            <a:r>
              <a:rPr lang="en-US" sz="3600" dirty="0" smtClean="0"/>
              <a:t>Column and Row Span – Example</a:t>
            </a:r>
          </a:p>
        </p:txBody>
      </p:sp>
      <p:sp>
        <p:nvSpPr>
          <p:cNvPr id="7" name="Slide Number Placeholder 3"/>
          <p:cNvSpPr>
            <a:spLocks noGrp="1"/>
          </p:cNvSpPr>
          <p:nvPr>
            <p:ph type="sldNum" sz="quarter" idx="10"/>
          </p:nvPr>
        </p:nvSpPr>
        <p:spPr/>
        <p:txBody>
          <a:bodyPr/>
          <a:lstStyle/>
          <a:p>
            <a:pPr>
              <a:defRPr/>
            </a:pPr>
            <a:fld id="{58452FF4-89E3-4D1B-9927-2DBDC00E58D7}" type="slidenum">
              <a:rPr lang="en-US" smtClean="0"/>
              <a:pPr>
                <a:defRPr/>
              </a:pPr>
              <a:t>66</a:t>
            </a:fld>
            <a:endParaRPr lang="en-US" dirty="0"/>
          </a:p>
        </p:txBody>
      </p:sp>
      <p:sp>
        <p:nvSpPr>
          <p:cNvPr id="1038339" name="Rectangle 3"/>
          <p:cNvSpPr>
            <a:spLocks noChangeArrowheads="1"/>
          </p:cNvSpPr>
          <p:nvPr/>
        </p:nvSpPr>
        <p:spPr bwMode="auto">
          <a:xfrm>
            <a:off x="539750" y="1554301"/>
            <a:ext cx="7993063"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&lt;table cellspacing="0"&gt;</a:t>
            </a:r>
          </a:p>
          <a:p>
            <a:pPr eaLnBrk="0" hangingPunct="0">
              <a:lnSpc>
                <a:spcPts val="24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&lt;tr class="1"&gt;&lt;td&gt;Cell[1,1]&lt;/td&gt;</a:t>
            </a:r>
          </a:p>
          <a:p>
            <a:pPr eaLnBrk="0" hangingPunct="0">
              <a:lnSpc>
                <a:spcPts val="24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colspan="2"</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&gt;Cell[2,1]&lt;/td&gt;&lt;/tr&gt;</a:t>
            </a:r>
          </a:p>
          <a:p>
            <a:pPr eaLnBrk="0" hangingPunct="0">
              <a:lnSpc>
                <a:spcPts val="24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&lt;tr class=“2"&gt;&lt;td&gt;Cell[1,2]&lt;/td&gt;</a:t>
            </a:r>
          </a:p>
          <a:p>
            <a:pPr eaLnBrk="0" hangingPunct="0">
              <a:lnSpc>
                <a:spcPts val="24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rowspan="2"</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&gt;Cell[2,2]&lt;/td&gt;</a:t>
            </a:r>
          </a:p>
          <a:p>
            <a:pPr eaLnBrk="0" hangingPunct="0">
              <a:lnSpc>
                <a:spcPts val="24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&lt;td&gt;Cell[3,2]&lt;/td&gt;&lt;/tr&gt;</a:t>
            </a:r>
          </a:p>
          <a:p>
            <a:pPr eaLnBrk="0" hangingPunct="0">
              <a:lnSpc>
                <a:spcPts val="24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&lt;tr class=“3"&gt;&lt;td&gt;Cell[1,3]&lt;/td&gt;</a:t>
            </a:r>
          </a:p>
          <a:p>
            <a:pPr eaLnBrk="0" hangingPunct="0">
              <a:lnSpc>
                <a:spcPts val="24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&lt;td&gt;Cell[2,3]&lt;/td&gt;&lt;/tr&gt;</a:t>
            </a:r>
          </a:p>
          <a:p>
            <a:pPr eaLnBrk="0" hangingPunct="0">
              <a:lnSpc>
                <a:spcPts val="24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&lt;/table&gt;</a:t>
            </a:r>
          </a:p>
        </p:txBody>
      </p:sp>
      <p:sp>
        <p:nvSpPr>
          <p:cNvPr id="1038341" name="Rectangle 5"/>
          <p:cNvSpPr>
            <a:spLocks noChangeArrowheads="1"/>
          </p:cNvSpPr>
          <p:nvPr/>
        </p:nvSpPr>
        <p:spPr bwMode="auto">
          <a:xfrm>
            <a:off x="2617788" y="2332038"/>
            <a:ext cx="184150" cy="822325"/>
          </a:xfrm>
          <a:prstGeom prst="rect">
            <a:avLst/>
          </a:prstGeom>
          <a:noFill/>
          <a:ln w="25400" algn="ctr">
            <a:noFill/>
            <a:miter lim="800000"/>
            <a:headEnd type="none" w="lg" len="med"/>
            <a:tailEnd type="none" w="lg" len="med"/>
          </a:ln>
          <a:effectLst>
            <a:outerShdw dist="17961" dir="2700000" algn="ctr" rotWithShape="0">
              <a:srgbClr val="FFFFFF"/>
            </a:outerShdw>
          </a:effectLst>
        </p:spPr>
        <p:txBody>
          <a:bodyPr wrap="none" anchor="ctr">
            <a:spAutoFit/>
          </a:bodyPr>
          <a:lstStyle/>
          <a:p>
            <a:pPr>
              <a:lnSpc>
                <a:spcPct val="100000"/>
              </a:lnSpc>
              <a:defRPr/>
            </a:pPr>
            <a:r>
              <a:rPr lang="en-US" sz="2400" b="0">
                <a:solidFill>
                  <a:schemeClr val="tx1"/>
                </a:solidFill>
              </a:rPr>
              <a:t/>
            </a:r>
            <a:br>
              <a:rPr lang="en-US" sz="2400" b="0">
                <a:solidFill>
                  <a:schemeClr val="tx1"/>
                </a:solidFill>
              </a:rPr>
            </a:br>
            <a:endParaRPr lang="en-US" sz="2400" b="0">
              <a:solidFill>
                <a:schemeClr val="tx1"/>
              </a:solidFill>
            </a:endParaRPr>
          </a:p>
        </p:txBody>
      </p:sp>
      <p:sp>
        <p:nvSpPr>
          <p:cNvPr id="6" name="Rectangle 6"/>
          <p:cNvSpPr>
            <a:spLocks noChangeArrowheads="1"/>
          </p:cNvSpPr>
          <p:nvPr/>
        </p:nvSpPr>
        <p:spPr bwMode="auto">
          <a:xfrm>
            <a:off x="497392" y="785618"/>
            <a:ext cx="5486400" cy="545790"/>
          </a:xfrm>
          <a:prstGeom prst="rect">
            <a:avLst/>
          </a:prstGeom>
        </p:spPr>
        <p:txBody>
          <a:bodyPr wrap="square">
            <a:spAutoFit/>
          </a:bodyPr>
          <a:lstStyle/>
          <a:p>
            <a:pPr marL="282575" indent="-282575" eaLnBrk="0" hangingPunct="0">
              <a:lnSpc>
                <a:spcPts val="3800"/>
              </a:lnSpc>
              <a:spcBef>
                <a:spcPts val="0"/>
              </a:spcBef>
              <a:spcAft>
                <a:spcPts val="0"/>
              </a:spcAft>
              <a:buClr>
                <a:srgbClr val="46A6BD">
                  <a:lumMod val="40000"/>
                  <a:lumOff val="60000"/>
                </a:srgbClr>
              </a:buClr>
              <a:buSzPct val="70000"/>
              <a:tabLst>
                <a:tab pos="282575" algn="l"/>
              </a:tabLst>
              <a:defRPr/>
            </a:pPr>
            <a:r>
              <a:rPr lang="en-US" sz="2600" b="1" dirty="0" smtClean="0">
                <a:solidFill>
                  <a:srgbClr val="EBFFD2"/>
                </a:solidFill>
                <a:effectLst>
                  <a:outerShdw blurRad="38100" dist="38100" dir="2700000" algn="tl">
                    <a:srgbClr val="000000">
                      <a:alpha val="43137"/>
                    </a:srgbClr>
                  </a:outerShdw>
                </a:effectLst>
                <a:latin typeface="Corbel"/>
              </a:rPr>
              <a:t>table-colspan-rowspan.html</a:t>
            </a:r>
            <a:endParaRPr lang="bg-BG" sz="2600" b="1" dirty="0" smtClean="0">
              <a:solidFill>
                <a:srgbClr val="EBFFD2"/>
              </a:solidFill>
              <a:effectLst>
                <a:outerShdw blurRad="38100" dist="38100" dir="2700000" algn="tl">
                  <a:srgbClr val="000000">
                    <a:alpha val="43137"/>
                  </a:srgbClr>
                </a:outerShdw>
              </a:effectLst>
              <a:latin typeface="Corbel"/>
            </a:endParaRPr>
          </a:p>
        </p:txBody>
      </p:sp>
    </p:spTree>
    <p:extLst>
      <p:ext uri="{BB962C8B-B14F-4D97-AF65-F5344CB8AC3E}">
        <p14:creationId xmlns:p14="http://schemas.microsoft.com/office/powerpoint/2010/main" val="22192212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9" name="Rectangle 3"/>
          <p:cNvSpPr>
            <a:spLocks noChangeArrowheads="1"/>
          </p:cNvSpPr>
          <p:nvPr/>
        </p:nvSpPr>
        <p:spPr bwMode="auto">
          <a:xfrm>
            <a:off x="539750" y="1371600"/>
            <a:ext cx="7993063"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&lt;table cellspacing="0"&gt;</a:t>
            </a:r>
          </a:p>
          <a:p>
            <a:pPr eaLnBrk="0" hangingPunct="0">
              <a:lnSpc>
                <a:spcPts val="24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&lt;tr class="1"&gt;&lt;td&gt;Cell[1,1]&lt;/td&gt;</a:t>
            </a:r>
          </a:p>
          <a:p>
            <a:pPr eaLnBrk="0" hangingPunct="0">
              <a:lnSpc>
                <a:spcPts val="24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colspan="2"</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&gt;Cell[2,1]&lt;/td&gt;&lt;/tr&gt;</a:t>
            </a:r>
          </a:p>
          <a:p>
            <a:pPr eaLnBrk="0" hangingPunct="0">
              <a:lnSpc>
                <a:spcPts val="24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&lt;tr class=“2"&gt;&lt;td&gt;Cell[1,2]&lt;/td&gt;</a:t>
            </a:r>
          </a:p>
          <a:p>
            <a:pPr eaLnBrk="0" hangingPunct="0">
              <a:lnSpc>
                <a:spcPts val="24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&lt;td </a:t>
            </a:r>
            <a:r>
              <a:rPr lang="en-US" sz="20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rowspan="2"</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&gt;Cell[2,2]&lt;/td&gt;</a:t>
            </a:r>
          </a:p>
          <a:p>
            <a:pPr eaLnBrk="0" hangingPunct="0">
              <a:lnSpc>
                <a:spcPts val="24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&lt;td&gt;Cell[3,2]&lt;/td&gt;&lt;/tr&gt;</a:t>
            </a:r>
          </a:p>
          <a:p>
            <a:pPr eaLnBrk="0" hangingPunct="0">
              <a:lnSpc>
                <a:spcPts val="24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&lt;tr class=“3"&gt;&lt;td&gt;Cell[1,3]&lt;/td&gt;</a:t>
            </a:r>
          </a:p>
          <a:p>
            <a:pPr eaLnBrk="0" hangingPunct="0">
              <a:lnSpc>
                <a:spcPts val="24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&lt;td&gt;Cell[2,3]&lt;/td&gt;&lt;/tr&gt;</a:t>
            </a:r>
          </a:p>
          <a:p>
            <a:pPr eaLnBrk="0" hangingPunct="0">
              <a:lnSpc>
                <a:spcPts val="2400"/>
              </a:lnSpc>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&lt;/table&gt;</a:t>
            </a:r>
          </a:p>
        </p:txBody>
      </p:sp>
      <p:sp>
        <p:nvSpPr>
          <p:cNvPr id="24" name="Rectangle 23"/>
          <p:cNvSpPr/>
          <p:nvPr/>
        </p:nvSpPr>
        <p:spPr>
          <a:xfrm>
            <a:off x="2491991" y="3220496"/>
            <a:ext cx="5737609" cy="285875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38338" name="Rectangle 2"/>
          <p:cNvSpPr>
            <a:spLocks noGrp="1" noChangeArrowheads="1"/>
          </p:cNvSpPr>
          <p:nvPr>
            <p:ph type="title"/>
          </p:nvPr>
        </p:nvSpPr>
        <p:spPr>
          <a:xfrm>
            <a:off x="1828800" y="152400"/>
            <a:ext cx="7086600" cy="914400"/>
          </a:xfrm>
        </p:spPr>
        <p:txBody>
          <a:bodyPr/>
          <a:lstStyle/>
          <a:p>
            <a:pPr>
              <a:defRPr/>
            </a:pPr>
            <a:r>
              <a:rPr lang="en-US" sz="3600" dirty="0" smtClean="0"/>
              <a:t>Column and Row Span –</a:t>
            </a:r>
            <a:br>
              <a:rPr lang="en-US" sz="3600" dirty="0" smtClean="0"/>
            </a:br>
            <a:r>
              <a:rPr lang="en-US" sz="3600" dirty="0" smtClean="0"/>
              <a:t>Example (2)</a:t>
            </a:r>
          </a:p>
        </p:txBody>
      </p:sp>
      <p:sp>
        <p:nvSpPr>
          <p:cNvPr id="25" name="Slide Number Placeholder 3"/>
          <p:cNvSpPr>
            <a:spLocks noGrp="1"/>
          </p:cNvSpPr>
          <p:nvPr>
            <p:ph type="sldNum" sz="quarter" idx="10"/>
          </p:nvPr>
        </p:nvSpPr>
        <p:spPr/>
        <p:txBody>
          <a:bodyPr/>
          <a:lstStyle/>
          <a:p>
            <a:pPr>
              <a:defRPr/>
            </a:pPr>
            <a:fld id="{58452FF4-89E3-4D1B-9927-2DBDC00E58D7}" type="slidenum">
              <a:rPr lang="en-US" smtClean="0"/>
              <a:pPr>
                <a:defRPr/>
              </a:pPr>
              <a:t>67</a:t>
            </a:fld>
            <a:endParaRPr lang="en-US" dirty="0"/>
          </a:p>
        </p:txBody>
      </p:sp>
      <p:sp>
        <p:nvSpPr>
          <p:cNvPr id="1038341" name="Rectangle 5"/>
          <p:cNvSpPr>
            <a:spLocks noChangeArrowheads="1"/>
          </p:cNvSpPr>
          <p:nvPr/>
        </p:nvSpPr>
        <p:spPr bwMode="auto">
          <a:xfrm>
            <a:off x="2617788" y="2332038"/>
            <a:ext cx="184150" cy="822325"/>
          </a:xfrm>
          <a:prstGeom prst="rect">
            <a:avLst/>
          </a:prstGeom>
          <a:noFill/>
          <a:ln w="25400" algn="ctr">
            <a:noFill/>
            <a:miter lim="800000"/>
            <a:headEnd type="none" w="lg" len="med"/>
            <a:tailEnd type="none" w="lg" len="med"/>
          </a:ln>
          <a:effectLst>
            <a:outerShdw dist="17961" dir="2700000" algn="ctr" rotWithShape="0">
              <a:srgbClr val="FFFFFF"/>
            </a:outerShdw>
          </a:effectLst>
        </p:spPr>
        <p:txBody>
          <a:bodyPr wrap="none" anchor="ctr">
            <a:spAutoFit/>
          </a:bodyPr>
          <a:lstStyle/>
          <a:p>
            <a:pPr>
              <a:lnSpc>
                <a:spcPct val="100000"/>
              </a:lnSpc>
              <a:defRPr/>
            </a:pPr>
            <a:r>
              <a:rPr lang="en-US" sz="2400" b="0">
                <a:solidFill>
                  <a:schemeClr val="tx1"/>
                </a:solidFill>
              </a:rPr>
              <a:t/>
            </a:r>
            <a:br>
              <a:rPr lang="en-US" sz="2400" b="0">
                <a:solidFill>
                  <a:schemeClr val="tx1"/>
                </a:solidFill>
              </a:rPr>
            </a:br>
            <a:endParaRPr lang="en-US" sz="2400" b="0">
              <a:solidFill>
                <a:schemeClr val="tx1"/>
              </a:solidFill>
            </a:endParaRPr>
          </a:p>
        </p:txBody>
      </p:sp>
      <p:sp>
        <p:nvSpPr>
          <p:cNvPr id="6" name="Rectangle 6"/>
          <p:cNvSpPr>
            <a:spLocks noChangeArrowheads="1"/>
          </p:cNvSpPr>
          <p:nvPr/>
        </p:nvSpPr>
        <p:spPr bwMode="auto">
          <a:xfrm>
            <a:off x="497392" y="785618"/>
            <a:ext cx="5486400" cy="545790"/>
          </a:xfrm>
          <a:prstGeom prst="rect">
            <a:avLst/>
          </a:prstGeom>
        </p:spPr>
        <p:txBody>
          <a:bodyPr wrap="square">
            <a:spAutoFit/>
          </a:bodyPr>
          <a:lstStyle/>
          <a:p>
            <a:pPr marL="282575" indent="-282575" eaLnBrk="0" hangingPunct="0">
              <a:lnSpc>
                <a:spcPts val="3800"/>
              </a:lnSpc>
              <a:spcBef>
                <a:spcPts val="0"/>
              </a:spcBef>
              <a:spcAft>
                <a:spcPts val="0"/>
              </a:spcAft>
              <a:buClr>
                <a:srgbClr val="46A6BD">
                  <a:lumMod val="40000"/>
                  <a:lumOff val="60000"/>
                </a:srgbClr>
              </a:buClr>
              <a:buSzPct val="70000"/>
              <a:tabLst>
                <a:tab pos="282575" algn="l"/>
              </a:tabLst>
              <a:defRPr/>
            </a:pPr>
            <a:r>
              <a:rPr lang="en-US" sz="2600" b="1" dirty="0" smtClean="0">
                <a:solidFill>
                  <a:srgbClr val="EBFFD2"/>
                </a:solidFill>
                <a:effectLst>
                  <a:outerShdw blurRad="38100" dist="38100" dir="2700000" algn="tl">
                    <a:srgbClr val="000000">
                      <a:alpha val="43137"/>
                    </a:srgbClr>
                  </a:outerShdw>
                </a:effectLst>
                <a:latin typeface="Corbel"/>
              </a:rPr>
              <a:t>table-colspan-rowspan.html</a:t>
            </a:r>
            <a:endParaRPr lang="bg-BG" sz="2600" b="1" dirty="0" smtClean="0">
              <a:solidFill>
                <a:srgbClr val="EBFFD2"/>
              </a:solidFill>
              <a:effectLst>
                <a:outerShdw blurRad="38100" dist="38100" dir="2700000" algn="tl">
                  <a:srgbClr val="000000">
                    <a:alpha val="43137"/>
                  </a:srgbClr>
                </a:outerShdw>
              </a:effectLst>
              <a:latin typeface="Corbel"/>
            </a:endParaRPr>
          </a:p>
        </p:txBody>
      </p:sp>
      <p:grpSp>
        <p:nvGrpSpPr>
          <p:cNvPr id="7" name="Group 6"/>
          <p:cNvGrpSpPr>
            <a:grpSpLocks/>
          </p:cNvGrpSpPr>
          <p:nvPr/>
        </p:nvGrpSpPr>
        <p:grpSpPr bwMode="auto">
          <a:xfrm>
            <a:off x="2627313" y="3351213"/>
            <a:ext cx="5472112" cy="2592387"/>
            <a:chOff x="1649" y="1987"/>
            <a:chExt cx="2463" cy="864"/>
          </a:xfrm>
        </p:grpSpPr>
        <p:sp>
          <p:nvSpPr>
            <p:cNvPr id="8" name="Rectangle 7"/>
            <p:cNvSpPr>
              <a:spLocks noChangeArrowheads="1"/>
            </p:cNvSpPr>
            <p:nvPr/>
          </p:nvSpPr>
          <p:spPr bwMode="auto">
            <a:xfrm>
              <a:off x="3291" y="2563"/>
              <a:ext cx="821" cy="288"/>
            </a:xfrm>
            <a:prstGeom prst="rect">
              <a:avLst/>
            </a:prstGeom>
            <a:solidFill>
              <a:srgbClr val="CCCCFF"/>
            </a:solidFill>
            <a:ln w="25400" algn="ctr">
              <a:noFill/>
              <a:miter lim="800000"/>
              <a:headEnd type="none" w="lg" len="med"/>
              <a:tailEnd type="none" w="lg" len="med"/>
            </a:ln>
            <a:effectLst/>
          </p:spPr>
          <p:txBody>
            <a:bodyPr anchor="ctr"/>
            <a:lstStyle/>
            <a:p>
              <a:pPr algn="ctr">
                <a:lnSpc>
                  <a:spcPct val="100000"/>
                </a:lnSpc>
                <a:defRPr/>
              </a:pPr>
              <a:r>
                <a:rPr lang="en-US" sz="2400" b="1">
                  <a:solidFill>
                    <a:schemeClr val="bg1"/>
                  </a:solidFill>
                  <a:latin typeface="Consolas" pitchFamily="49" charset="0"/>
                  <a:cs typeface="Consolas" pitchFamily="49" charset="0"/>
                </a:rPr>
                <a:t>Cell[2,3]</a:t>
              </a:r>
            </a:p>
          </p:txBody>
        </p:sp>
        <p:sp>
          <p:nvSpPr>
            <p:cNvPr id="9" name="Rectangle 8"/>
            <p:cNvSpPr>
              <a:spLocks noChangeArrowheads="1"/>
            </p:cNvSpPr>
            <p:nvPr/>
          </p:nvSpPr>
          <p:spPr bwMode="auto">
            <a:xfrm>
              <a:off x="1649" y="2563"/>
              <a:ext cx="821" cy="288"/>
            </a:xfrm>
            <a:prstGeom prst="rect">
              <a:avLst/>
            </a:prstGeom>
            <a:solidFill>
              <a:srgbClr val="CCCCFF"/>
            </a:solidFill>
            <a:ln w="25400" algn="ctr">
              <a:noFill/>
              <a:miter lim="800000"/>
              <a:headEnd type="none" w="lg" len="med"/>
              <a:tailEnd type="none" w="lg" len="med"/>
            </a:ln>
            <a:effectLst/>
          </p:spPr>
          <p:txBody>
            <a:bodyPr anchor="ctr"/>
            <a:lstStyle/>
            <a:p>
              <a:pPr algn="ctr">
                <a:lnSpc>
                  <a:spcPct val="100000"/>
                </a:lnSpc>
                <a:defRPr/>
              </a:pPr>
              <a:r>
                <a:rPr lang="en-US" sz="2400" b="1">
                  <a:solidFill>
                    <a:schemeClr val="bg1"/>
                  </a:solidFill>
                  <a:latin typeface="Consolas" pitchFamily="49" charset="0"/>
                  <a:cs typeface="Consolas" pitchFamily="49" charset="0"/>
                </a:rPr>
                <a:t>Cell[1,3]</a:t>
              </a:r>
            </a:p>
          </p:txBody>
        </p:sp>
        <p:sp>
          <p:nvSpPr>
            <p:cNvPr id="10" name="Rectangle 9"/>
            <p:cNvSpPr>
              <a:spLocks noChangeArrowheads="1"/>
            </p:cNvSpPr>
            <p:nvPr/>
          </p:nvSpPr>
          <p:spPr bwMode="auto">
            <a:xfrm>
              <a:off x="3291" y="2275"/>
              <a:ext cx="821" cy="288"/>
            </a:xfrm>
            <a:prstGeom prst="rect">
              <a:avLst/>
            </a:prstGeom>
            <a:solidFill>
              <a:srgbClr val="FFCC66"/>
            </a:solidFill>
            <a:ln w="25400" algn="ctr">
              <a:noFill/>
              <a:miter lim="800000"/>
              <a:headEnd type="none" w="lg" len="med"/>
              <a:tailEnd type="none" w="lg" len="med"/>
            </a:ln>
            <a:effectLst/>
          </p:spPr>
          <p:txBody>
            <a:bodyPr anchor="ctr"/>
            <a:lstStyle/>
            <a:p>
              <a:pPr algn="ctr">
                <a:lnSpc>
                  <a:spcPct val="100000"/>
                </a:lnSpc>
                <a:defRPr/>
              </a:pPr>
              <a:r>
                <a:rPr lang="en-US" sz="2400" b="1">
                  <a:solidFill>
                    <a:schemeClr val="bg1"/>
                  </a:solidFill>
                  <a:latin typeface="Consolas" pitchFamily="49" charset="0"/>
                  <a:cs typeface="Consolas" pitchFamily="49" charset="0"/>
                </a:rPr>
                <a:t>Cell[3,2]</a:t>
              </a:r>
            </a:p>
          </p:txBody>
        </p:sp>
        <p:sp>
          <p:nvSpPr>
            <p:cNvPr id="11" name="Rectangle 10"/>
            <p:cNvSpPr>
              <a:spLocks noChangeArrowheads="1"/>
            </p:cNvSpPr>
            <p:nvPr/>
          </p:nvSpPr>
          <p:spPr bwMode="auto">
            <a:xfrm>
              <a:off x="2470" y="2275"/>
              <a:ext cx="821" cy="576"/>
            </a:xfrm>
            <a:prstGeom prst="rect">
              <a:avLst/>
            </a:prstGeom>
            <a:solidFill>
              <a:srgbClr val="FFCC66"/>
            </a:solidFill>
            <a:ln w="25400" algn="ctr">
              <a:noFill/>
              <a:miter lim="800000"/>
              <a:headEnd type="none" w="lg" len="med"/>
              <a:tailEnd type="none" w="lg" len="med"/>
            </a:ln>
            <a:effectLst/>
          </p:spPr>
          <p:txBody>
            <a:bodyPr anchor="ctr"/>
            <a:lstStyle/>
            <a:p>
              <a:pPr algn="ctr">
                <a:lnSpc>
                  <a:spcPct val="100000"/>
                </a:lnSpc>
                <a:defRPr/>
              </a:pPr>
              <a:r>
                <a:rPr lang="en-US" sz="2400" b="1">
                  <a:solidFill>
                    <a:schemeClr val="bg1"/>
                  </a:solidFill>
                  <a:latin typeface="Consolas" pitchFamily="49" charset="0"/>
                  <a:cs typeface="Consolas" pitchFamily="49" charset="0"/>
                </a:rPr>
                <a:t>Cell[2,2]</a:t>
              </a:r>
            </a:p>
          </p:txBody>
        </p:sp>
        <p:sp>
          <p:nvSpPr>
            <p:cNvPr id="12" name="Rectangle 11"/>
            <p:cNvSpPr>
              <a:spLocks noChangeArrowheads="1"/>
            </p:cNvSpPr>
            <p:nvPr/>
          </p:nvSpPr>
          <p:spPr bwMode="auto">
            <a:xfrm>
              <a:off x="1649" y="2275"/>
              <a:ext cx="821" cy="288"/>
            </a:xfrm>
            <a:prstGeom prst="rect">
              <a:avLst/>
            </a:prstGeom>
            <a:solidFill>
              <a:srgbClr val="FFCC66"/>
            </a:solidFill>
            <a:ln w="25400" algn="ctr">
              <a:noFill/>
              <a:miter lim="800000"/>
              <a:headEnd type="none" w="lg" len="med"/>
              <a:tailEnd type="none" w="lg" len="med"/>
            </a:ln>
            <a:effectLst/>
          </p:spPr>
          <p:txBody>
            <a:bodyPr anchor="ctr"/>
            <a:lstStyle/>
            <a:p>
              <a:pPr algn="ctr">
                <a:lnSpc>
                  <a:spcPct val="100000"/>
                </a:lnSpc>
                <a:defRPr/>
              </a:pPr>
              <a:r>
                <a:rPr lang="en-US" sz="2400" b="1">
                  <a:solidFill>
                    <a:schemeClr val="bg1"/>
                  </a:solidFill>
                  <a:latin typeface="Consolas" pitchFamily="49" charset="0"/>
                  <a:cs typeface="Consolas" pitchFamily="49" charset="0"/>
                </a:rPr>
                <a:t>Cell[1,2]</a:t>
              </a:r>
            </a:p>
          </p:txBody>
        </p:sp>
        <p:sp>
          <p:nvSpPr>
            <p:cNvPr id="13" name="Rectangle 12"/>
            <p:cNvSpPr>
              <a:spLocks noChangeArrowheads="1"/>
            </p:cNvSpPr>
            <p:nvPr/>
          </p:nvSpPr>
          <p:spPr bwMode="auto">
            <a:xfrm>
              <a:off x="2470" y="1987"/>
              <a:ext cx="1642" cy="288"/>
            </a:xfrm>
            <a:prstGeom prst="rect">
              <a:avLst/>
            </a:prstGeom>
            <a:solidFill>
              <a:srgbClr val="FFFF00"/>
            </a:solidFill>
            <a:ln w="25400" algn="ctr">
              <a:noFill/>
              <a:miter lim="800000"/>
              <a:headEnd type="none" w="lg" len="med"/>
              <a:tailEnd type="none" w="lg" len="med"/>
            </a:ln>
            <a:effectLst/>
          </p:spPr>
          <p:txBody>
            <a:bodyPr anchor="ctr"/>
            <a:lstStyle/>
            <a:p>
              <a:pPr algn="ctr">
                <a:lnSpc>
                  <a:spcPct val="100000"/>
                </a:lnSpc>
                <a:defRPr/>
              </a:pPr>
              <a:r>
                <a:rPr lang="en-US" sz="2400" b="1">
                  <a:solidFill>
                    <a:schemeClr val="bg1"/>
                  </a:solidFill>
                  <a:latin typeface="Consolas" pitchFamily="49" charset="0"/>
                  <a:cs typeface="Consolas" pitchFamily="49" charset="0"/>
                </a:rPr>
                <a:t>Cell[2,1]</a:t>
              </a:r>
            </a:p>
          </p:txBody>
        </p:sp>
        <p:sp>
          <p:nvSpPr>
            <p:cNvPr id="14" name="Rectangle 13"/>
            <p:cNvSpPr>
              <a:spLocks noChangeArrowheads="1"/>
            </p:cNvSpPr>
            <p:nvPr/>
          </p:nvSpPr>
          <p:spPr bwMode="auto">
            <a:xfrm>
              <a:off x="1649" y="1987"/>
              <a:ext cx="821" cy="288"/>
            </a:xfrm>
            <a:prstGeom prst="rect">
              <a:avLst/>
            </a:prstGeom>
            <a:solidFill>
              <a:srgbClr val="FFFF00"/>
            </a:solidFill>
            <a:ln w="25400" algn="ctr">
              <a:noFill/>
              <a:miter lim="800000"/>
              <a:headEnd type="none" w="lg" len="med"/>
              <a:tailEnd type="none" w="lg" len="med"/>
            </a:ln>
            <a:effectLst/>
          </p:spPr>
          <p:txBody>
            <a:bodyPr anchor="ctr"/>
            <a:lstStyle/>
            <a:p>
              <a:pPr algn="ctr">
                <a:lnSpc>
                  <a:spcPct val="100000"/>
                </a:lnSpc>
                <a:defRPr/>
              </a:pPr>
              <a:r>
                <a:rPr lang="en-US" sz="2400" b="1" dirty="0">
                  <a:solidFill>
                    <a:schemeClr val="bg1"/>
                  </a:solidFill>
                  <a:latin typeface="Consolas" pitchFamily="49" charset="0"/>
                  <a:cs typeface="Consolas" pitchFamily="49" charset="0"/>
                </a:rPr>
                <a:t>Cell[1,1]</a:t>
              </a:r>
            </a:p>
          </p:txBody>
        </p:sp>
        <p:sp>
          <p:nvSpPr>
            <p:cNvPr id="15" name="Line 14"/>
            <p:cNvSpPr>
              <a:spLocks noChangeShapeType="1"/>
            </p:cNvSpPr>
            <p:nvPr/>
          </p:nvSpPr>
          <p:spPr bwMode="auto">
            <a:xfrm>
              <a:off x="1649" y="1987"/>
              <a:ext cx="2463" cy="0"/>
            </a:xfrm>
            <a:prstGeom prst="line">
              <a:avLst/>
            </a:prstGeom>
            <a:noFill/>
            <a:ln w="25400" cap="rnd">
              <a:solidFill>
                <a:srgbClr val="000000"/>
              </a:solidFill>
              <a:round/>
              <a:headEnd type="none" w="lg" len="med"/>
              <a:tailEnd type="none" w="lg" len="med"/>
            </a:ln>
            <a:effectLst>
              <a:innerShdw blurRad="114300">
                <a:prstClr val="black"/>
              </a:innerShdw>
            </a:effectLst>
          </p:spPr>
          <p:txBody>
            <a:bodyPr anchor="ctr"/>
            <a:lstStyle/>
            <a:p>
              <a:pPr>
                <a:defRPr/>
              </a:pPr>
              <a:endParaRPr lang="en-US">
                <a:effectLst>
                  <a:outerShdw blurRad="38100" dist="38100" dir="2700000" algn="tl">
                    <a:srgbClr val="000000">
                      <a:alpha val="43137"/>
                    </a:srgbClr>
                  </a:outerShdw>
                </a:effectLst>
              </a:endParaRPr>
            </a:p>
          </p:txBody>
        </p:sp>
        <p:sp>
          <p:nvSpPr>
            <p:cNvPr id="16" name="Line 15"/>
            <p:cNvSpPr>
              <a:spLocks noChangeShapeType="1"/>
            </p:cNvSpPr>
            <p:nvPr/>
          </p:nvSpPr>
          <p:spPr bwMode="auto">
            <a:xfrm>
              <a:off x="1649" y="2851"/>
              <a:ext cx="2463" cy="0"/>
            </a:xfrm>
            <a:prstGeom prst="line">
              <a:avLst/>
            </a:prstGeom>
            <a:noFill/>
            <a:ln w="25400" cap="rnd">
              <a:solidFill>
                <a:srgbClr val="000000"/>
              </a:solidFill>
              <a:round/>
              <a:headEnd type="none" w="lg" len="med"/>
              <a:tailEnd type="none" w="lg" len="med"/>
            </a:ln>
            <a:effectLst>
              <a:innerShdw blurRad="114300">
                <a:prstClr val="black"/>
              </a:innerShdw>
            </a:effectLst>
          </p:spPr>
          <p:txBody>
            <a:bodyPr anchor="ctr"/>
            <a:lstStyle/>
            <a:p>
              <a:pPr>
                <a:defRPr/>
              </a:pPr>
              <a:endParaRPr lang="en-US">
                <a:effectLst>
                  <a:outerShdw blurRad="38100" dist="38100" dir="2700000" algn="tl">
                    <a:srgbClr val="000000">
                      <a:alpha val="43137"/>
                    </a:srgbClr>
                  </a:outerShdw>
                </a:effectLst>
              </a:endParaRPr>
            </a:p>
          </p:txBody>
        </p:sp>
        <p:sp>
          <p:nvSpPr>
            <p:cNvPr id="17" name="Line 16"/>
            <p:cNvSpPr>
              <a:spLocks noChangeShapeType="1"/>
            </p:cNvSpPr>
            <p:nvPr/>
          </p:nvSpPr>
          <p:spPr bwMode="auto">
            <a:xfrm>
              <a:off x="1649" y="1987"/>
              <a:ext cx="0" cy="864"/>
            </a:xfrm>
            <a:prstGeom prst="line">
              <a:avLst/>
            </a:prstGeom>
            <a:noFill/>
            <a:ln w="25400" cap="rnd">
              <a:solidFill>
                <a:srgbClr val="000000"/>
              </a:solidFill>
              <a:round/>
              <a:headEnd type="none" w="lg" len="med"/>
              <a:tailEnd type="none" w="lg" len="med"/>
            </a:ln>
            <a:effectLst>
              <a:innerShdw blurRad="114300">
                <a:prstClr val="black"/>
              </a:innerShdw>
            </a:effectLst>
          </p:spPr>
          <p:txBody>
            <a:bodyPr anchor="ctr"/>
            <a:lstStyle/>
            <a:p>
              <a:pPr>
                <a:defRPr/>
              </a:pPr>
              <a:endParaRPr lang="en-US">
                <a:effectLst>
                  <a:outerShdw blurRad="38100" dist="38100" dir="2700000" algn="tl">
                    <a:srgbClr val="000000">
                      <a:alpha val="43137"/>
                    </a:srgbClr>
                  </a:outerShdw>
                </a:effectLst>
              </a:endParaRPr>
            </a:p>
          </p:txBody>
        </p:sp>
        <p:sp>
          <p:nvSpPr>
            <p:cNvPr id="18" name="Line 17"/>
            <p:cNvSpPr>
              <a:spLocks noChangeShapeType="1"/>
            </p:cNvSpPr>
            <p:nvPr/>
          </p:nvSpPr>
          <p:spPr bwMode="auto">
            <a:xfrm>
              <a:off x="4112" y="1987"/>
              <a:ext cx="0" cy="864"/>
            </a:xfrm>
            <a:prstGeom prst="line">
              <a:avLst/>
            </a:prstGeom>
            <a:noFill/>
            <a:ln w="25400" cap="rnd">
              <a:solidFill>
                <a:srgbClr val="000000"/>
              </a:solidFill>
              <a:round/>
              <a:headEnd type="none" w="lg" len="med"/>
              <a:tailEnd type="none" w="lg" len="med"/>
            </a:ln>
            <a:effectLst>
              <a:innerShdw blurRad="114300">
                <a:prstClr val="black"/>
              </a:innerShdw>
            </a:effectLst>
          </p:spPr>
          <p:txBody>
            <a:bodyPr anchor="ctr"/>
            <a:lstStyle/>
            <a:p>
              <a:pPr>
                <a:defRPr/>
              </a:pPr>
              <a:endParaRPr lang="en-US">
                <a:effectLst>
                  <a:outerShdw blurRad="38100" dist="38100" dir="2700000" algn="tl">
                    <a:srgbClr val="000000">
                      <a:alpha val="43137"/>
                    </a:srgbClr>
                  </a:outerShdw>
                </a:effectLst>
              </a:endParaRPr>
            </a:p>
          </p:txBody>
        </p:sp>
        <p:sp>
          <p:nvSpPr>
            <p:cNvPr id="19" name="Line 18"/>
            <p:cNvSpPr>
              <a:spLocks noChangeShapeType="1"/>
            </p:cNvSpPr>
            <p:nvPr/>
          </p:nvSpPr>
          <p:spPr bwMode="auto">
            <a:xfrm>
              <a:off x="1649" y="2275"/>
              <a:ext cx="2463" cy="0"/>
            </a:xfrm>
            <a:prstGeom prst="line">
              <a:avLst/>
            </a:prstGeom>
            <a:noFill/>
            <a:ln w="25400" cap="rnd">
              <a:solidFill>
                <a:srgbClr val="000000"/>
              </a:solidFill>
              <a:round/>
              <a:headEnd type="none" w="lg" len="med"/>
              <a:tailEnd type="none" w="lg" len="med"/>
            </a:ln>
            <a:effectLst/>
          </p:spPr>
          <p:txBody>
            <a:bodyPr anchor="ctr"/>
            <a:lstStyle/>
            <a:p>
              <a:pPr>
                <a:defRPr/>
              </a:pPr>
              <a:endParaRPr lang="en-US">
                <a:effectLst>
                  <a:outerShdw blurRad="38100" dist="38100" dir="2700000" algn="tl">
                    <a:srgbClr val="000000">
                      <a:alpha val="43137"/>
                    </a:srgbClr>
                  </a:outerShdw>
                </a:effectLst>
              </a:endParaRPr>
            </a:p>
          </p:txBody>
        </p:sp>
        <p:sp>
          <p:nvSpPr>
            <p:cNvPr id="20" name="Line 19"/>
            <p:cNvSpPr>
              <a:spLocks noChangeShapeType="1"/>
            </p:cNvSpPr>
            <p:nvPr/>
          </p:nvSpPr>
          <p:spPr bwMode="auto">
            <a:xfrm>
              <a:off x="2470" y="1987"/>
              <a:ext cx="0" cy="864"/>
            </a:xfrm>
            <a:prstGeom prst="line">
              <a:avLst/>
            </a:prstGeom>
            <a:noFill/>
            <a:ln w="25400" cap="rnd">
              <a:solidFill>
                <a:srgbClr val="000000"/>
              </a:solidFill>
              <a:round/>
              <a:headEnd type="none" w="lg" len="med"/>
              <a:tailEnd type="none" w="lg" len="med"/>
            </a:ln>
            <a:effectLst/>
          </p:spPr>
          <p:txBody>
            <a:bodyPr anchor="ctr"/>
            <a:lstStyle/>
            <a:p>
              <a:pPr>
                <a:defRPr/>
              </a:pPr>
              <a:endParaRPr lang="en-US">
                <a:effectLst>
                  <a:outerShdw blurRad="38100" dist="38100" dir="2700000" algn="tl">
                    <a:srgbClr val="000000">
                      <a:alpha val="43137"/>
                    </a:srgbClr>
                  </a:outerShdw>
                </a:effectLst>
              </a:endParaRPr>
            </a:p>
          </p:txBody>
        </p:sp>
        <p:sp>
          <p:nvSpPr>
            <p:cNvPr id="21" name="Line 20"/>
            <p:cNvSpPr>
              <a:spLocks noChangeShapeType="1"/>
            </p:cNvSpPr>
            <p:nvPr/>
          </p:nvSpPr>
          <p:spPr bwMode="auto">
            <a:xfrm>
              <a:off x="1649" y="2563"/>
              <a:ext cx="821" cy="0"/>
            </a:xfrm>
            <a:prstGeom prst="line">
              <a:avLst/>
            </a:prstGeom>
            <a:noFill/>
            <a:ln w="25400" cap="rnd">
              <a:solidFill>
                <a:srgbClr val="000000"/>
              </a:solidFill>
              <a:round/>
              <a:headEnd type="none" w="lg" len="med"/>
              <a:tailEnd type="none" w="lg" len="med"/>
            </a:ln>
            <a:effectLst/>
          </p:spPr>
          <p:txBody>
            <a:bodyPr anchor="ctr"/>
            <a:lstStyle/>
            <a:p>
              <a:pPr>
                <a:defRPr/>
              </a:pPr>
              <a:endParaRPr lang="en-US">
                <a:effectLst>
                  <a:outerShdw blurRad="38100" dist="38100" dir="2700000" algn="tl">
                    <a:srgbClr val="000000">
                      <a:alpha val="43137"/>
                    </a:srgbClr>
                  </a:outerShdw>
                </a:effectLst>
              </a:endParaRPr>
            </a:p>
          </p:txBody>
        </p:sp>
        <p:sp>
          <p:nvSpPr>
            <p:cNvPr id="22" name="Line 21"/>
            <p:cNvSpPr>
              <a:spLocks noChangeShapeType="1"/>
            </p:cNvSpPr>
            <p:nvPr/>
          </p:nvSpPr>
          <p:spPr bwMode="auto">
            <a:xfrm>
              <a:off x="3291" y="2275"/>
              <a:ext cx="0" cy="576"/>
            </a:xfrm>
            <a:prstGeom prst="line">
              <a:avLst/>
            </a:prstGeom>
            <a:noFill/>
            <a:ln w="25400" cap="rnd">
              <a:solidFill>
                <a:srgbClr val="000000"/>
              </a:solidFill>
              <a:round/>
              <a:headEnd type="none" w="lg" len="med"/>
              <a:tailEnd type="none" w="lg" len="med"/>
            </a:ln>
            <a:effectLst/>
          </p:spPr>
          <p:txBody>
            <a:bodyPr anchor="ctr"/>
            <a:lstStyle/>
            <a:p>
              <a:pPr>
                <a:defRPr/>
              </a:pPr>
              <a:endParaRPr lang="en-US">
                <a:effectLst>
                  <a:outerShdw blurRad="38100" dist="38100" dir="2700000" algn="tl">
                    <a:srgbClr val="000000">
                      <a:alpha val="43137"/>
                    </a:srgbClr>
                  </a:outerShdw>
                </a:effectLst>
              </a:endParaRPr>
            </a:p>
          </p:txBody>
        </p:sp>
        <p:sp>
          <p:nvSpPr>
            <p:cNvPr id="23" name="Line 22"/>
            <p:cNvSpPr>
              <a:spLocks noChangeShapeType="1"/>
            </p:cNvSpPr>
            <p:nvPr/>
          </p:nvSpPr>
          <p:spPr bwMode="auto">
            <a:xfrm>
              <a:off x="3291" y="2563"/>
              <a:ext cx="821" cy="0"/>
            </a:xfrm>
            <a:prstGeom prst="line">
              <a:avLst/>
            </a:prstGeom>
            <a:noFill/>
            <a:ln w="25400" cap="rnd">
              <a:solidFill>
                <a:srgbClr val="000000"/>
              </a:solidFill>
              <a:round/>
              <a:headEnd type="none" w="lg" len="med"/>
              <a:tailEnd type="none" w="lg" len="med"/>
            </a:ln>
            <a:effectLst/>
          </p:spPr>
          <p:txBody>
            <a:bodyPr anchor="ctr"/>
            <a:lstStyle/>
            <a:p>
              <a:pPr>
                <a:defRPr/>
              </a:pPr>
              <a:endParaRPr lang="en-US">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41079970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9600" y="4572001"/>
            <a:ext cx="7924800" cy="685800"/>
          </a:xfrm>
        </p:spPr>
        <p:txBody>
          <a:bodyPr/>
          <a:lstStyle/>
          <a:p>
            <a:r>
              <a:rPr lang="en-US" dirty="0" smtClean="0"/>
              <a:t>HTML Frames</a:t>
            </a:r>
            <a:endParaRPr lang="en-US" dirty="0"/>
          </a:p>
        </p:txBody>
      </p:sp>
      <p:sp>
        <p:nvSpPr>
          <p:cNvPr id="6" name="Subtitle 5"/>
          <p:cNvSpPr>
            <a:spLocks noGrp="1"/>
          </p:cNvSpPr>
          <p:nvPr>
            <p:ph type="subTitle" idx="1"/>
          </p:nvPr>
        </p:nvSpPr>
        <p:spPr>
          <a:xfrm>
            <a:off x="609600" y="5298280"/>
            <a:ext cx="7924800" cy="569120"/>
          </a:xfrm>
        </p:spPr>
        <p:txBody>
          <a:bodyPr/>
          <a:lstStyle/>
          <a:p>
            <a:r>
              <a:rPr lang="en-US" noProof="1" smtClean="0">
                <a:latin typeface="Consolas" pitchFamily="49" charset="0"/>
                <a:cs typeface="Consolas" pitchFamily="49" charset="0"/>
              </a:rPr>
              <a:t>&lt;frameset&gt;</a:t>
            </a:r>
            <a:r>
              <a:rPr lang="en-US" noProof="1" smtClean="0"/>
              <a:t>, </a:t>
            </a:r>
            <a:r>
              <a:rPr lang="en-US" noProof="1" smtClean="0">
                <a:latin typeface="Consolas" pitchFamily="49" charset="0"/>
                <a:cs typeface="Consolas" pitchFamily="49" charset="0"/>
              </a:rPr>
              <a:t>&lt;frame&gt;</a:t>
            </a:r>
            <a:r>
              <a:rPr lang="en-US" noProof="1" smtClean="0"/>
              <a:t> and </a:t>
            </a:r>
            <a:r>
              <a:rPr lang="en-US" noProof="1" smtClean="0">
                <a:latin typeface="Consolas" pitchFamily="49" charset="0"/>
                <a:cs typeface="Consolas" pitchFamily="49" charset="0"/>
              </a:rPr>
              <a:t>&lt;iframe&gt;</a:t>
            </a:r>
            <a:endParaRPr lang="en-US" noProof="1">
              <a:latin typeface="Consolas" pitchFamily="49" charset="0"/>
              <a:cs typeface="Consolas" pitchFamily="49" charset="0"/>
            </a:endParaRPr>
          </a:p>
        </p:txBody>
      </p:sp>
      <p:pic>
        <p:nvPicPr>
          <p:cNvPr id="1026" name="Picture 2" descr="http://www.webdevelopersnotes.com/tutorials/adhtml/nframe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47800"/>
            <a:ext cx="3657600" cy="24384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pic>
        <p:nvPicPr>
          <p:cNvPr id="1028" name="Picture 4" descr="http://www.geosignal.org/wmsclient/viewer/doc/img/framese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425448"/>
            <a:ext cx="3790950" cy="2438980"/>
          </a:xfrm>
          <a:prstGeom prst="rect">
            <a:avLst/>
          </a:prstGeom>
          <a:ln>
            <a:noFill/>
          </a:ln>
          <a:effectLst>
            <a:reflection blurRad="12700" stA="30000" endPos="30000" dist="5000" dir="5400000" sy="-100000" algn="bl" rotWithShape="0"/>
          </a:effectLst>
          <a:scene3d>
            <a:camera prst="perspectiveContrastingLeftFacing">
              <a:rot lat="123740" lon="1804826" rev="2156107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8422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Frames</a:t>
            </a:r>
            <a:endParaRPr lang="en-US" dirty="0"/>
          </a:p>
        </p:txBody>
      </p:sp>
      <p:sp>
        <p:nvSpPr>
          <p:cNvPr id="3" name="Content Placeholder 2"/>
          <p:cNvSpPr>
            <a:spLocks noGrp="1"/>
          </p:cNvSpPr>
          <p:nvPr>
            <p:ph idx="1"/>
          </p:nvPr>
        </p:nvSpPr>
        <p:spPr/>
        <p:txBody>
          <a:bodyPr/>
          <a:lstStyle/>
          <a:p>
            <a:r>
              <a:rPr lang="en-US" dirty="0" smtClean="0">
                <a:solidFill>
                  <a:schemeClr val="accent5">
                    <a:lumMod val="20000"/>
                    <a:lumOff val="80000"/>
                  </a:schemeClr>
                </a:solidFill>
              </a:rPr>
              <a:t>Frames</a:t>
            </a:r>
            <a:r>
              <a:rPr lang="en-US" dirty="0" smtClean="0"/>
              <a:t> provide a way to show multiple HTML documents in a single Web page</a:t>
            </a:r>
          </a:p>
          <a:p>
            <a:r>
              <a:rPr lang="en-US" dirty="0" smtClean="0"/>
              <a:t>The page can be split into separate views (frames) horizontally and vertically</a:t>
            </a:r>
          </a:p>
          <a:p>
            <a:r>
              <a:rPr lang="en-US" dirty="0" smtClean="0"/>
              <a:t>Frames were popular in the early ages of HTML development, but now their usage is rejected</a:t>
            </a:r>
          </a:p>
          <a:p>
            <a:r>
              <a:rPr lang="en-US" dirty="0" smtClean="0"/>
              <a:t>Frames are not supported by all user agents (browsers, search engines, etc.)</a:t>
            </a:r>
          </a:p>
          <a:p>
            <a:pPr lvl="1"/>
            <a:r>
              <a:rPr lang="en-US" dirty="0" smtClean="0"/>
              <a:t>A </a:t>
            </a:r>
            <a:r>
              <a:rPr lang="en-US" dirty="0" smtClean="0">
                <a:solidFill>
                  <a:schemeClr val="accent5">
                    <a:lumMod val="20000"/>
                    <a:lumOff val="80000"/>
                  </a:schemeClr>
                </a:solidFill>
              </a:rPr>
              <a:t>&lt;</a:t>
            </a:r>
            <a:r>
              <a:rPr lang="en-US" noProof="1" smtClean="0">
                <a:solidFill>
                  <a:schemeClr val="accent5">
                    <a:lumMod val="20000"/>
                    <a:lumOff val="80000"/>
                  </a:schemeClr>
                </a:solidFill>
              </a:rPr>
              <a:t>noframes</a:t>
            </a:r>
            <a:r>
              <a:rPr lang="en-US" dirty="0" smtClean="0">
                <a:solidFill>
                  <a:schemeClr val="accent5">
                    <a:lumMod val="20000"/>
                    <a:lumOff val="80000"/>
                  </a:schemeClr>
                </a:solidFill>
              </a:rPr>
              <a:t>&gt; </a:t>
            </a:r>
            <a:r>
              <a:rPr lang="en-US" dirty="0" smtClean="0"/>
              <a:t>element is used to provide content for non-compatible agents.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69</a:t>
            </a:fld>
            <a:endParaRPr lang="en-US" dirty="0"/>
          </a:p>
        </p:txBody>
      </p:sp>
    </p:spTree>
    <p:extLst>
      <p:ext uri="{BB962C8B-B14F-4D97-AF65-F5344CB8AC3E}">
        <p14:creationId xmlns:p14="http://schemas.microsoft.com/office/powerpoint/2010/main" val="752868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2994" name="Rectangle 2"/>
          <p:cNvSpPr>
            <a:spLocks noGrp="1" noChangeArrowheads="1"/>
          </p:cNvSpPr>
          <p:nvPr>
            <p:ph type="title"/>
          </p:nvPr>
        </p:nvSpPr>
        <p:spPr/>
        <p:txBody>
          <a:bodyPr/>
          <a:lstStyle/>
          <a:p>
            <a:pPr>
              <a:defRPr/>
            </a:pPr>
            <a:r>
              <a:rPr lang="en-ZA" dirty="0" smtClean="0"/>
              <a:t>First HTML Page</a:t>
            </a:r>
            <a:endParaRPr lang="en-US"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7</a:t>
            </a:fld>
            <a:endParaRPr lang="en-US" dirty="0"/>
          </a:p>
        </p:txBody>
      </p:sp>
      <p:sp>
        <p:nvSpPr>
          <p:cNvPr id="852996" name="Rectangle 4"/>
          <p:cNvSpPr>
            <a:spLocks noChangeArrowheads="1"/>
          </p:cNvSpPr>
          <p:nvPr/>
        </p:nvSpPr>
        <p:spPr bwMode="auto">
          <a:xfrm>
            <a:off x="541338" y="1628775"/>
            <a:ext cx="7991475" cy="32501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&lt;!DOCTYPE HTML&gt;</a:t>
            </a:r>
          </a:p>
          <a:p>
            <a:pPr eaLnBrk="0" hangingPunct="0">
              <a:lnSpc>
                <a:spcPct val="95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p>
          <a:p>
            <a:pPr eaLnBrk="0" hangingPunct="0">
              <a:lnSpc>
                <a:spcPct val="95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95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&lt;title&gt;My First HTML Page&lt;/title&gt;</a:t>
            </a:r>
          </a:p>
          <a:p>
            <a:pPr eaLnBrk="0" hangingPunct="0">
              <a:lnSpc>
                <a:spcPct val="95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95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95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&lt;p&gt;This is some text...&lt;/p&gt;</a:t>
            </a:r>
          </a:p>
          <a:p>
            <a:pPr eaLnBrk="0" hangingPunct="0">
              <a:lnSpc>
                <a:spcPct val="95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95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endParaRPr lang="en-ZA"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0245" name="Picture 8" descr="My-First-HTML-Page-I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0663" y="4221163"/>
            <a:ext cx="5556250" cy="2212975"/>
          </a:xfrm>
          <a:prstGeom prst="rect">
            <a:avLst/>
          </a:prstGeom>
          <a:noFill/>
          <a:ln w="9525">
            <a:noFill/>
            <a:miter lim="800000"/>
            <a:headEnd/>
            <a:tailEnd/>
          </a:ln>
        </p:spPr>
      </p:pic>
      <p:sp>
        <p:nvSpPr>
          <p:cNvPr id="7" name="Rectangle 6"/>
          <p:cNvSpPr/>
          <p:nvPr/>
        </p:nvSpPr>
        <p:spPr>
          <a:xfrm>
            <a:off x="457200" y="1020554"/>
            <a:ext cx="3352800" cy="552587"/>
          </a:xfrm>
          <a:prstGeom prst="rect">
            <a:avLst/>
          </a:prstGeom>
        </p:spPr>
        <p:txBody>
          <a:bodyPr wrap="square">
            <a:spAutoFit/>
          </a:bodyPr>
          <a:lstStyle/>
          <a:p>
            <a:pPr marL="282575" lvl="0" indent="-282575" eaLnBrk="0" hangingPunct="0">
              <a:lnSpc>
                <a:spcPts val="3800"/>
              </a:lnSpc>
              <a:spcBef>
                <a:spcPts val="600"/>
              </a:spcBef>
              <a:spcAft>
                <a:spcPts val="600"/>
              </a:spcAft>
              <a:buClr>
                <a:srgbClr val="46A6BD">
                  <a:lumMod val="40000"/>
                  <a:lumOff val="60000"/>
                </a:srgbClr>
              </a:buClr>
              <a:buSzPct val="70000"/>
              <a:tabLst>
                <a:tab pos="282575" algn="l"/>
              </a:tabLst>
            </a:pPr>
            <a:r>
              <a:rPr lang="en-US" sz="2800" b="1" dirty="0" smtClean="0">
                <a:solidFill>
                  <a:srgbClr val="EBFFD2"/>
                </a:solidFill>
                <a:effectLst>
                  <a:outerShdw blurRad="38100" dist="38100" dir="2700000" algn="tl">
                    <a:srgbClr val="000000">
                      <a:alpha val="43137"/>
                    </a:srgbClr>
                  </a:outerShdw>
                </a:effectLst>
                <a:latin typeface="Corbel"/>
              </a:rPr>
              <a:t>test.html</a:t>
            </a:r>
            <a:endParaRPr lang="en-US" sz="2800" b="1" dirty="0">
              <a:solidFill>
                <a:srgbClr val="CCFF66">
                  <a:lumMod val="40000"/>
                  <a:lumOff val="60000"/>
                </a:srgbClr>
              </a:solidFill>
              <a:effectLst>
                <a:outerShdw blurRad="38100" dist="38100" dir="2700000" algn="tl">
                  <a:srgbClr val="000000">
                    <a:alpha val="43137"/>
                  </a:srgbClr>
                </a:outerShdw>
              </a:effectLst>
              <a:latin typeface="Corbe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Frames – Demo</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70</a:t>
            </a:fld>
            <a:endParaRPr lang="en-US" dirty="0"/>
          </a:p>
        </p:txBody>
      </p:sp>
      <p:sp>
        <p:nvSpPr>
          <p:cNvPr id="5" name="Rectangle 3"/>
          <p:cNvSpPr>
            <a:spLocks noChangeArrowheads="1"/>
          </p:cNvSpPr>
          <p:nvPr/>
        </p:nvSpPr>
        <p:spPr bwMode="auto">
          <a:xfrm>
            <a:off x="687388" y="1712893"/>
            <a:ext cx="7770812" cy="30162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&lt;html</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spcBef>
                <a:spcPts val="120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&lt;head&gt;&lt;title&gt;Frames Example&lt;/title&gt;&lt;/head&gt;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1200"/>
              </a:spcBef>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frameset cols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="180px,*,150px"&gt;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frame src</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="left.html"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&lt;frame src</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="middle.html"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frame src</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="right.html"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a:t>
            </a:r>
          </a:p>
          <a:p>
            <a:pPr eaLnBrk="0" hangingPunct="0">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frameset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1200"/>
              </a:spcBef>
              <a:buClr>
                <a:schemeClr val="accent5">
                  <a:lumMod val="40000"/>
                  <a:lumOff val="60000"/>
                </a:schemeClr>
              </a:buClr>
              <a:buSzPct val="70000"/>
              <a:defRPr/>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6"/>
          <p:cNvSpPr>
            <a:spLocks noChangeArrowheads="1"/>
          </p:cNvSpPr>
          <p:nvPr/>
        </p:nvSpPr>
        <p:spPr bwMode="auto">
          <a:xfrm>
            <a:off x="6428874" y="1094872"/>
            <a:ext cx="2057400" cy="545790"/>
          </a:xfrm>
          <a:prstGeom prst="rect">
            <a:avLst/>
          </a:prstGeom>
        </p:spPr>
        <p:txBody>
          <a:bodyPr wrap="square">
            <a:spAutoFit/>
          </a:bodyPr>
          <a:lstStyle/>
          <a:p>
            <a:pPr marL="282575" indent="-282575" algn="r" eaLnBrk="0" hangingPunct="0">
              <a:lnSpc>
                <a:spcPts val="3800"/>
              </a:lnSpc>
              <a:spcBef>
                <a:spcPts val="0"/>
              </a:spcBef>
              <a:spcAft>
                <a:spcPts val="0"/>
              </a:spcAft>
              <a:buClr>
                <a:srgbClr val="46A6BD">
                  <a:lumMod val="40000"/>
                  <a:lumOff val="60000"/>
                </a:srgbClr>
              </a:buClr>
              <a:buSzPct val="70000"/>
              <a:tabLst>
                <a:tab pos="282575" algn="l"/>
              </a:tabLst>
              <a:defRPr/>
            </a:pPr>
            <a:r>
              <a:rPr lang="en-US" sz="2600" b="1" dirty="0" smtClean="0">
                <a:solidFill>
                  <a:srgbClr val="EBFFD2"/>
                </a:solidFill>
                <a:effectLst>
                  <a:outerShdw blurRad="38100" dist="38100" dir="2700000" algn="tl">
                    <a:srgbClr val="000000">
                      <a:alpha val="43137"/>
                    </a:srgbClr>
                  </a:outerShdw>
                </a:effectLst>
                <a:latin typeface="Corbel"/>
              </a:rPr>
              <a:t>frames.html</a:t>
            </a:r>
            <a:endParaRPr lang="bg-BG" sz="2600" b="1" dirty="0" smtClean="0">
              <a:solidFill>
                <a:srgbClr val="EBFFD2"/>
              </a:solidFill>
              <a:effectLst>
                <a:outerShdw blurRad="38100" dist="38100" dir="2700000" algn="tl">
                  <a:srgbClr val="000000">
                    <a:alpha val="43137"/>
                  </a:srgbClr>
                </a:outerShdw>
              </a:effectLst>
              <a:latin typeface="Corbel"/>
            </a:endParaRPr>
          </a:p>
        </p:txBody>
      </p:sp>
      <p:sp>
        <p:nvSpPr>
          <p:cNvPr id="7" name="TextBox 6"/>
          <p:cNvSpPr txBox="1"/>
          <p:nvPr/>
        </p:nvSpPr>
        <p:spPr>
          <a:xfrm>
            <a:off x="533400" y="5218093"/>
            <a:ext cx="8077200" cy="1066959"/>
          </a:xfrm>
          <a:prstGeom prst="rect">
            <a:avLst/>
          </a:prstGeom>
          <a:noFill/>
        </p:spPr>
        <p:txBody>
          <a:bodyPr wrap="square" rtlCol="0">
            <a:spAutoFit/>
          </a:bodyPr>
          <a:lstStyle/>
          <a:p>
            <a:pPr marL="360363" indent="-360363">
              <a:lnSpc>
                <a:spcPts val="3800"/>
              </a:lnSpc>
              <a:spcBef>
                <a:spcPts val="600"/>
              </a:spcBef>
              <a:spcAft>
                <a:spcPts val="600"/>
              </a:spcAft>
              <a:buClr>
                <a:schemeClr val="accent5">
                  <a:lumMod val="40000"/>
                  <a:lumOff val="60000"/>
                </a:schemeClr>
              </a:buClr>
              <a:buSzPct val="70000"/>
              <a:buFont typeface="Wingdings 2" pitchFamily="18" charset="2"/>
              <a:buChar char=""/>
            </a:pPr>
            <a:r>
              <a:rPr lang="en-US" sz="3200" b="1" dirty="0">
                <a:solidFill>
                  <a:srgbClr val="EBFFD2"/>
                </a:solidFill>
                <a:effectLst>
                  <a:outerShdw blurRad="38100" dist="38100" dir="2700000" algn="tl">
                    <a:srgbClr val="000000">
                      <a:alpha val="43137"/>
                    </a:srgbClr>
                  </a:outerShdw>
                </a:effectLst>
                <a:latin typeface="+mn-lt"/>
              </a:rPr>
              <a:t>Note the </a:t>
            </a:r>
            <a:r>
              <a:rPr lang="en-US" sz="3200" b="1" dirty="0">
                <a:solidFill>
                  <a:schemeClr val="accent5">
                    <a:lumMod val="20000"/>
                    <a:lumOff val="80000"/>
                  </a:schemeClr>
                </a:solidFill>
                <a:effectLst>
                  <a:outerShdw blurRad="38100" dist="38100" dir="2700000" algn="tl">
                    <a:srgbClr val="000000">
                      <a:alpha val="43137"/>
                    </a:srgbClr>
                  </a:outerShdw>
                </a:effectLst>
                <a:latin typeface="+mn-lt"/>
              </a:rPr>
              <a:t>target</a:t>
            </a:r>
            <a:r>
              <a:rPr lang="en-US" sz="3200" b="1" dirty="0">
                <a:solidFill>
                  <a:srgbClr val="EBFFD2"/>
                </a:solidFill>
                <a:effectLst>
                  <a:outerShdw blurRad="38100" dist="38100" dir="2700000" algn="tl">
                    <a:srgbClr val="000000">
                      <a:alpha val="43137"/>
                    </a:srgbClr>
                  </a:outerShdw>
                </a:effectLst>
                <a:latin typeface="+mn-lt"/>
              </a:rPr>
              <a:t> attribute applied to the </a:t>
            </a:r>
            <a:r>
              <a:rPr lang="en-US" sz="3200" b="1" dirty="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&lt;a&gt;</a:t>
            </a:r>
            <a:r>
              <a:rPr lang="en-US" sz="3200" b="1" dirty="0">
                <a:solidFill>
                  <a:srgbClr val="EBFFD2"/>
                </a:solidFill>
                <a:effectLst>
                  <a:outerShdw blurRad="38100" dist="38100" dir="2700000" algn="tl">
                    <a:srgbClr val="000000">
                      <a:alpha val="43137"/>
                    </a:srgbClr>
                  </a:outerShdw>
                </a:effectLst>
                <a:latin typeface="+mn-lt"/>
              </a:rPr>
              <a:t> elements in the left frame.</a:t>
            </a:r>
          </a:p>
        </p:txBody>
      </p:sp>
    </p:spTree>
    <p:extLst>
      <p:ext uri="{BB962C8B-B14F-4D97-AF65-F5344CB8AC3E}">
        <p14:creationId xmlns:p14="http://schemas.microsoft.com/office/powerpoint/2010/main" val="29404167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Frames: </a:t>
            </a:r>
            <a:r>
              <a:rPr lang="en-US" noProof="1" smtClean="0">
                <a:latin typeface="Consolas" pitchFamily="49" charset="0"/>
                <a:cs typeface="Consolas" pitchFamily="49" charset="0"/>
              </a:rPr>
              <a:t>&lt;iframe&gt;</a:t>
            </a:r>
            <a:endParaRPr lang="en-US" noProof="1">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smtClean="0">
                <a:solidFill>
                  <a:schemeClr val="accent5">
                    <a:lumMod val="20000"/>
                    <a:lumOff val="80000"/>
                  </a:schemeClr>
                </a:solidFill>
              </a:rPr>
              <a:t>Inline frames</a:t>
            </a:r>
            <a:r>
              <a:rPr lang="en-US" dirty="0" smtClean="0"/>
              <a:t> provide a way to show one website inside another website: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71</a:t>
            </a:fld>
            <a:endParaRPr lang="en-US" dirty="0"/>
          </a:p>
        </p:txBody>
      </p:sp>
      <p:sp>
        <p:nvSpPr>
          <p:cNvPr id="5" name="Rectangle 3"/>
          <p:cNvSpPr>
            <a:spLocks noChangeArrowheads="1"/>
          </p:cNvSpPr>
          <p:nvPr/>
        </p:nvSpPr>
        <p:spPr bwMode="auto">
          <a:xfrm>
            <a:off x="687388" y="3099137"/>
            <a:ext cx="7770812"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defRPr/>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&lt;iframe name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iframeGoogle" width</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600" height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400" src="http</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www.google.com" frameborder</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yes" scrolling</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="yes</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"&gt;&lt;/iframe&gt;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Rectangle 6"/>
          <p:cNvSpPr>
            <a:spLocks noChangeArrowheads="1"/>
          </p:cNvSpPr>
          <p:nvPr/>
        </p:nvSpPr>
        <p:spPr bwMode="auto">
          <a:xfrm>
            <a:off x="5257799" y="2514600"/>
            <a:ext cx="3179135" cy="579646"/>
          </a:xfrm>
          <a:prstGeom prst="rect">
            <a:avLst/>
          </a:prstGeom>
        </p:spPr>
        <p:txBody>
          <a:bodyPr wrap="square">
            <a:spAutoFit/>
          </a:bodyPr>
          <a:lstStyle/>
          <a:p>
            <a:pPr marL="282575" indent="-282575" algn="r" eaLnBrk="0" hangingPunct="0">
              <a:lnSpc>
                <a:spcPts val="3800"/>
              </a:lnSpc>
              <a:spcBef>
                <a:spcPts val="0"/>
              </a:spcBef>
              <a:spcAft>
                <a:spcPts val="0"/>
              </a:spcAft>
              <a:buClr>
                <a:srgbClr val="46A6BD">
                  <a:lumMod val="40000"/>
                  <a:lumOff val="60000"/>
                </a:srgbClr>
              </a:buClr>
              <a:buSzPct val="70000"/>
              <a:tabLst>
                <a:tab pos="282575" algn="l"/>
              </a:tabLst>
              <a:defRPr/>
            </a:pPr>
            <a:r>
              <a:rPr lang="en-US" sz="2600" b="1" dirty="0" smtClean="0">
                <a:solidFill>
                  <a:srgbClr val="EBFFD2"/>
                </a:solidFill>
                <a:effectLst>
                  <a:outerShdw blurRad="38100" dist="38100" dir="2700000" algn="tl">
                    <a:srgbClr val="000000">
                      <a:alpha val="43137"/>
                    </a:srgbClr>
                  </a:outerShdw>
                </a:effectLst>
                <a:latin typeface="Corbel"/>
              </a:rPr>
              <a:t>iframe-demo.html</a:t>
            </a:r>
            <a:endParaRPr lang="bg-BG" sz="2600" b="1" dirty="0" smtClean="0">
              <a:solidFill>
                <a:srgbClr val="EBFFD2"/>
              </a:solidFill>
              <a:effectLst>
                <a:outerShdw blurRad="38100" dist="38100" dir="2700000" algn="tl">
                  <a:srgbClr val="000000">
                    <a:alpha val="43137"/>
                  </a:srgbClr>
                </a:outerShdw>
              </a:effectLst>
              <a:latin typeface="Corbel"/>
            </a:endParaRPr>
          </a:p>
        </p:txBody>
      </p:sp>
    </p:spTree>
    <p:extLst>
      <p:ext uri="{BB962C8B-B14F-4D97-AF65-F5344CB8AC3E}">
        <p14:creationId xmlns:p14="http://schemas.microsoft.com/office/powerpoint/2010/main" val="123708618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Rectangle 2"/>
          <p:cNvSpPr>
            <a:spLocks noGrp="1" noChangeArrowheads="1"/>
          </p:cNvSpPr>
          <p:nvPr>
            <p:ph type="ctrTitle"/>
          </p:nvPr>
        </p:nvSpPr>
        <p:spPr>
          <a:xfrm>
            <a:off x="1619250" y="2566988"/>
            <a:ext cx="5761038" cy="636587"/>
          </a:xfrm>
        </p:spPr>
        <p:txBody>
          <a:bodyPr/>
          <a:lstStyle/>
          <a:p>
            <a:pPr>
              <a:defRPr/>
            </a:pPr>
            <a:r>
              <a:rPr lang="en-US" dirty="0" smtClean="0"/>
              <a:t>HTML Forms</a:t>
            </a:r>
            <a:endParaRPr lang="bg-BG" dirty="0" smtClean="0"/>
          </a:p>
        </p:txBody>
      </p:sp>
      <p:sp>
        <p:nvSpPr>
          <p:cNvPr id="1021955" name="Rectangle 3"/>
          <p:cNvSpPr>
            <a:spLocks noChangeArrowheads="1"/>
          </p:cNvSpPr>
          <p:nvPr/>
        </p:nvSpPr>
        <p:spPr bwMode="auto">
          <a:xfrm>
            <a:off x="1619250" y="3380020"/>
            <a:ext cx="5761038" cy="409343"/>
          </a:xfrm>
          <a:prstGeom prst="rect">
            <a:avLst/>
          </a:prstGeom>
          <a:noFill/>
          <a:ln w="9525">
            <a:noFill/>
            <a:miter lim="800000"/>
            <a:headEnd/>
            <a:tailEnd/>
          </a:ln>
          <a:effectLst/>
        </p:spPr>
        <p:txBody>
          <a:bodyPr lIns="0" tIns="0" rIns="0" bIns="0" anchor="b">
            <a:spAutoFit/>
          </a:bodyPr>
          <a:lstStyle/>
          <a:p>
            <a:pPr algn="ctr" eaLnBrk="0" hangingPunct="0">
              <a:lnSpc>
                <a:spcPct val="95000"/>
              </a:lnSpc>
              <a:spcBef>
                <a:spcPct val="20000"/>
              </a:spcBef>
              <a:buClr>
                <a:schemeClr val="accent5">
                  <a:lumMod val="40000"/>
                  <a:lumOff val="60000"/>
                </a:schemeClr>
              </a:buClr>
              <a:buSzPct val="70000"/>
              <a:defRPr/>
            </a:pPr>
            <a:r>
              <a:rPr lang="en-US" sz="2800" b="1" dirty="0" smtClean="0">
                <a:solidFill>
                  <a:srgbClr val="FAF7C8"/>
                </a:solidFill>
                <a:effectLst>
                  <a:outerShdw blurRad="38100" dist="38100" dir="2700000" algn="tl">
                    <a:srgbClr val="000000">
                      <a:alpha val="43137"/>
                    </a:srgbClr>
                  </a:outerShdw>
                </a:effectLst>
                <a:latin typeface="+mn-lt"/>
              </a:rPr>
              <a:t>Entering User Data from a Web Page</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31746" name="Picture 2" descr="http://cdn-www.soyouwanna.com/images/lessons/WebProgAOL01fg01-new.jpg"/>
          <p:cNvPicPr>
            <a:picLocks noChangeAspect="1" noChangeArrowheads="1"/>
          </p:cNvPicPr>
          <p:nvPr/>
        </p:nvPicPr>
        <p:blipFill>
          <a:blip r:embed="rId3" cstate="print"/>
          <a:srcRect/>
          <a:stretch>
            <a:fillRect/>
          </a:stretch>
        </p:blipFill>
        <p:spPr bwMode="auto">
          <a:xfrm rot="4701251">
            <a:off x="3306833" y="3714294"/>
            <a:ext cx="2247900" cy="3067722"/>
          </a:xfrm>
          <a:prstGeom prst="roundRect">
            <a:avLst>
              <a:gd name="adj" fmla="val 5647"/>
            </a:avLst>
          </a:prstGeom>
          <a:solidFill>
            <a:srgbClr val="FFFFFF">
              <a:shade val="85000"/>
            </a:srgbClr>
          </a:solidFill>
          <a:ln>
            <a:noFill/>
          </a:ln>
          <a:effectLst/>
          <a:scene3d>
            <a:camera prst="isometricOffAxis1Right"/>
            <a:lightRig rig="threePt" dir="t"/>
          </a:scene3d>
        </p:spPr>
      </p:pic>
      <p:pic>
        <p:nvPicPr>
          <p:cNvPr id="31748" name="Picture 4" descr="http://www.learn-html-tutorial.com/Images/sol-reg2.gif"/>
          <p:cNvPicPr>
            <a:picLocks noChangeAspect="1" noChangeArrowheads="1"/>
          </p:cNvPicPr>
          <p:nvPr/>
        </p:nvPicPr>
        <p:blipFill>
          <a:blip r:embed="rId4" cstate="print"/>
          <a:srcRect/>
          <a:stretch>
            <a:fillRect/>
          </a:stretch>
        </p:blipFill>
        <p:spPr bwMode="auto">
          <a:xfrm>
            <a:off x="6057900" y="426718"/>
            <a:ext cx="2171700" cy="2316482"/>
          </a:xfrm>
          <a:prstGeom prst="roundRect">
            <a:avLst>
              <a:gd name="adj" fmla="val 6068"/>
            </a:avLst>
          </a:prstGeom>
          <a:solidFill>
            <a:srgbClr val="FFFFFF">
              <a:shade val="85000"/>
            </a:srgbClr>
          </a:solidFill>
          <a:ln>
            <a:noFill/>
          </a:ln>
          <a:effectLst>
            <a:reflection blurRad="12700" stA="38000" endPos="28000" dist="5000" dir="5400000" sy="-100000" algn="bl" rotWithShape="0"/>
          </a:effectLst>
          <a:scene3d>
            <a:camera prst="perspectiveContrastingLeftFacing"/>
            <a:lightRig rig="threePt" dir="t"/>
          </a:scene3d>
        </p:spPr>
      </p:pic>
      <p:pic>
        <p:nvPicPr>
          <p:cNvPr id="31750" name="Picture 6" descr="http://icons2.iconarchive.com/icons/dryicons/aesthetica-2/48/html-page-accept-icon.png"/>
          <p:cNvPicPr>
            <a:picLocks noChangeAspect="1" noChangeArrowheads="1"/>
          </p:cNvPicPr>
          <p:nvPr/>
        </p:nvPicPr>
        <p:blipFill>
          <a:blip r:embed="rId5" cstate="print"/>
          <a:srcRect/>
          <a:stretch>
            <a:fillRect/>
          </a:stretch>
        </p:blipFill>
        <p:spPr bwMode="auto">
          <a:xfrm>
            <a:off x="7543800" y="2590800"/>
            <a:ext cx="457200" cy="457200"/>
          </a:xfrm>
          <a:prstGeom prst="rect">
            <a:avLst/>
          </a:prstGeom>
          <a:noFill/>
        </p:spPr>
      </p:pic>
      <p:pic>
        <p:nvPicPr>
          <p:cNvPr id="31752" name="Picture 8" descr="http://www.iconarchive.com/icons/mart/glaze/128/html-icon.png"/>
          <p:cNvPicPr>
            <a:picLocks noChangeAspect="1" noChangeArrowheads="1"/>
          </p:cNvPicPr>
          <p:nvPr/>
        </p:nvPicPr>
        <p:blipFill>
          <a:blip r:embed="rId6" cstate="print"/>
          <a:srcRect/>
          <a:stretch>
            <a:fillRect/>
          </a:stretch>
        </p:blipFill>
        <p:spPr bwMode="auto">
          <a:xfrm rot="2683012">
            <a:off x="709695" y="1319294"/>
            <a:ext cx="1219200" cy="1219201"/>
          </a:xfrm>
          <a:prstGeom prst="rect">
            <a:avLst/>
          </a:prstGeom>
          <a:noFill/>
        </p:spPr>
      </p:pic>
    </p:spTree>
    <p:extLst>
      <p:ext uri="{BB962C8B-B14F-4D97-AF65-F5344CB8AC3E}">
        <p14:creationId xmlns:p14="http://schemas.microsoft.com/office/powerpoint/2010/main" val="1232621832"/>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fld id="{81B088EA-3F62-45A4-B6EF-8AECC8101645}" type="slidenum">
              <a:rPr lang="en-US" altLang="en-US" sz="1400" smtClean="0">
                <a:latin typeface="Arial" charset="0"/>
              </a:rPr>
              <a:pPr>
                <a:spcBef>
                  <a:spcPct val="0"/>
                </a:spcBef>
                <a:buClrTx/>
                <a:buSzTx/>
                <a:buFontTx/>
                <a:buNone/>
              </a:pPr>
              <a:t>73</a:t>
            </a:fld>
            <a:endParaRPr lang="en-US" altLang="en-US" sz="1400" smtClean="0">
              <a:latin typeface="Arial" charset="0"/>
            </a:endParaRPr>
          </a:p>
        </p:txBody>
      </p:sp>
      <p:sp>
        <p:nvSpPr>
          <p:cNvPr id="17411" name="Rectangle 2"/>
          <p:cNvSpPr>
            <a:spLocks noGrp="1" noChangeArrowheads="1"/>
          </p:cNvSpPr>
          <p:nvPr>
            <p:ph type="title"/>
          </p:nvPr>
        </p:nvSpPr>
        <p:spPr/>
        <p:txBody>
          <a:bodyPr/>
          <a:lstStyle/>
          <a:p>
            <a:pPr eaLnBrk="1" hangingPunct="1"/>
            <a:r>
              <a:rPr lang="en-US" altLang="en-US" smtClean="0"/>
              <a:t>Forms</a:t>
            </a:r>
          </a:p>
        </p:txBody>
      </p:sp>
      <p:sp>
        <p:nvSpPr>
          <p:cNvPr id="17412" name="Rectangle 3"/>
          <p:cNvSpPr>
            <a:spLocks noGrp="1" noChangeArrowheads="1"/>
          </p:cNvSpPr>
          <p:nvPr>
            <p:ph type="body" idx="1"/>
          </p:nvPr>
        </p:nvSpPr>
        <p:spPr/>
        <p:txBody>
          <a:bodyPr/>
          <a:lstStyle/>
          <a:p>
            <a:pPr eaLnBrk="1" hangingPunct="1">
              <a:lnSpc>
                <a:spcPct val="90000"/>
              </a:lnSpc>
            </a:pPr>
            <a:r>
              <a:rPr lang="en-US" altLang="en-US" sz="2400" dirty="0" smtClean="0">
                <a:solidFill>
                  <a:schemeClr val="tx1"/>
                </a:solidFill>
                <a:latin typeface="Trebuchet MS" pitchFamily="34" charset="0"/>
              </a:rPr>
              <a:t>&lt;form&gt; </a:t>
            </a:r>
            <a:r>
              <a:rPr lang="en-US" altLang="en-US" sz="2400" dirty="0" smtClean="0">
                <a:solidFill>
                  <a:schemeClr val="tx1"/>
                </a:solidFill>
              </a:rPr>
              <a:t>is another kind of HTML tag</a:t>
            </a:r>
          </a:p>
          <a:p>
            <a:pPr>
              <a:lnSpc>
                <a:spcPct val="90000"/>
              </a:lnSpc>
            </a:pPr>
            <a:r>
              <a:rPr lang="en-US" sz="2400" dirty="0"/>
              <a:t>Forms are the primary method for gathering data from site visitors</a:t>
            </a:r>
          </a:p>
          <a:p>
            <a:pPr eaLnBrk="1" hangingPunct="1">
              <a:lnSpc>
                <a:spcPct val="90000"/>
              </a:lnSpc>
            </a:pPr>
            <a:r>
              <a:rPr lang="en-US" altLang="en-US" sz="2400" dirty="0" smtClean="0">
                <a:solidFill>
                  <a:schemeClr val="tx1"/>
                </a:solidFill>
              </a:rPr>
              <a:t>HTML forms are used to create GUIs on Web pages</a:t>
            </a:r>
          </a:p>
          <a:p>
            <a:pPr lvl="1" eaLnBrk="1" hangingPunct="1">
              <a:lnSpc>
                <a:spcPct val="90000"/>
              </a:lnSpc>
            </a:pPr>
            <a:r>
              <a:rPr lang="en-US" altLang="en-US" sz="2000" dirty="0" smtClean="0">
                <a:solidFill>
                  <a:schemeClr val="tx1"/>
                </a:solidFill>
              </a:rPr>
              <a:t>Usually the purpose is to ask the user for information</a:t>
            </a:r>
          </a:p>
          <a:p>
            <a:pPr lvl="1" eaLnBrk="1" hangingPunct="1">
              <a:lnSpc>
                <a:spcPct val="90000"/>
              </a:lnSpc>
            </a:pPr>
            <a:r>
              <a:rPr lang="en-US" altLang="en-US" sz="2000" dirty="0" smtClean="0">
                <a:solidFill>
                  <a:schemeClr val="tx1"/>
                </a:solidFill>
              </a:rPr>
              <a:t>The information is then sent back to the server</a:t>
            </a:r>
          </a:p>
          <a:p>
            <a:pPr eaLnBrk="1" hangingPunct="1">
              <a:lnSpc>
                <a:spcPct val="90000"/>
              </a:lnSpc>
            </a:pPr>
            <a:r>
              <a:rPr lang="en-US" altLang="en-US" sz="2400" dirty="0" smtClean="0">
                <a:solidFill>
                  <a:schemeClr val="tx1"/>
                </a:solidFill>
              </a:rPr>
              <a:t>A form is an area that can contain form elements</a:t>
            </a:r>
          </a:p>
          <a:p>
            <a:pPr lvl="1" eaLnBrk="1" hangingPunct="1">
              <a:lnSpc>
                <a:spcPct val="90000"/>
              </a:lnSpc>
            </a:pPr>
            <a:r>
              <a:rPr lang="en-US" altLang="en-US" sz="2000" dirty="0" smtClean="0">
                <a:solidFill>
                  <a:schemeClr val="tx1"/>
                </a:solidFill>
              </a:rPr>
              <a:t>The syntax is: </a:t>
            </a:r>
            <a:r>
              <a:rPr lang="en-US" altLang="en-US" sz="2000" dirty="0" smtClean="0">
                <a:solidFill>
                  <a:srgbClr val="FFFF00"/>
                </a:solidFill>
                <a:latin typeface="Trebuchet MS" pitchFamily="34" charset="0"/>
              </a:rPr>
              <a:t>&lt;form </a:t>
            </a:r>
            <a:r>
              <a:rPr lang="en-US" altLang="en-US" sz="2000" i="1" dirty="0" smtClean="0">
                <a:solidFill>
                  <a:srgbClr val="FFFF00"/>
                </a:solidFill>
              </a:rPr>
              <a:t>attributes</a:t>
            </a:r>
            <a:r>
              <a:rPr lang="en-US" altLang="en-US" sz="2000" dirty="0" smtClean="0">
                <a:solidFill>
                  <a:srgbClr val="FFFF00"/>
                </a:solidFill>
                <a:latin typeface="Trebuchet MS" pitchFamily="34" charset="0"/>
              </a:rPr>
              <a:t>&gt;</a:t>
            </a:r>
            <a:r>
              <a:rPr lang="en-US" altLang="en-US" sz="2000" dirty="0" smtClean="0">
                <a:solidFill>
                  <a:srgbClr val="FFFF00"/>
                </a:solidFill>
              </a:rPr>
              <a:t> </a:t>
            </a:r>
            <a:r>
              <a:rPr lang="en-US" altLang="en-US" sz="2000" i="1" dirty="0" smtClean="0">
                <a:solidFill>
                  <a:srgbClr val="FFFF00"/>
                </a:solidFill>
              </a:rPr>
              <a:t>...form elements...</a:t>
            </a:r>
            <a:r>
              <a:rPr lang="en-US" altLang="en-US" sz="2000" dirty="0" smtClean="0">
                <a:solidFill>
                  <a:srgbClr val="FFFF00"/>
                </a:solidFill>
              </a:rPr>
              <a:t> </a:t>
            </a:r>
            <a:r>
              <a:rPr lang="en-US" altLang="en-US" sz="2000" dirty="0" smtClean="0">
                <a:solidFill>
                  <a:srgbClr val="FFFF00"/>
                </a:solidFill>
                <a:latin typeface="Trebuchet MS" pitchFamily="34" charset="0"/>
              </a:rPr>
              <a:t>&lt;/form&gt;</a:t>
            </a:r>
          </a:p>
          <a:p>
            <a:pPr lvl="1" eaLnBrk="1" hangingPunct="1">
              <a:lnSpc>
                <a:spcPct val="90000"/>
              </a:lnSpc>
            </a:pPr>
            <a:r>
              <a:rPr lang="en-US" altLang="en-US" sz="2000" dirty="0" smtClean="0">
                <a:solidFill>
                  <a:schemeClr val="tx1"/>
                </a:solidFill>
              </a:rPr>
              <a:t>Form elements include: buttons, checkboxes, text fields, radio buttons, drop-down menus, </a:t>
            </a:r>
            <a:r>
              <a:rPr lang="en-US" altLang="en-US" sz="2000" dirty="0" err="1" smtClean="0">
                <a:solidFill>
                  <a:schemeClr val="tx1"/>
                </a:solidFill>
              </a:rPr>
              <a:t>etc</a:t>
            </a:r>
            <a:endParaRPr lang="en-US" altLang="en-US" sz="2000" dirty="0" smtClean="0">
              <a:solidFill>
                <a:schemeClr val="tx1"/>
              </a:solidFill>
            </a:endParaRPr>
          </a:p>
          <a:p>
            <a:pPr lvl="2" eaLnBrk="1" hangingPunct="1">
              <a:lnSpc>
                <a:spcPct val="90000"/>
              </a:lnSpc>
            </a:pPr>
            <a:r>
              <a:rPr lang="en-US" altLang="en-US" sz="1800" dirty="0" smtClean="0">
                <a:solidFill>
                  <a:schemeClr val="tx1"/>
                </a:solidFill>
              </a:rPr>
              <a:t>Other kinds of HTML tags can be mixed in with the form elements</a:t>
            </a:r>
          </a:p>
          <a:p>
            <a:pPr lvl="1" eaLnBrk="1" hangingPunct="1">
              <a:lnSpc>
                <a:spcPct val="90000"/>
              </a:lnSpc>
            </a:pPr>
            <a:r>
              <a:rPr lang="en-US" altLang="en-US" sz="2000" dirty="0" smtClean="0">
                <a:solidFill>
                  <a:schemeClr val="tx1"/>
                </a:solidFill>
              </a:rPr>
              <a:t>A form usually contains a </a:t>
            </a:r>
            <a:r>
              <a:rPr lang="en-US" altLang="en-US" sz="2000" dirty="0" smtClean="0">
                <a:solidFill>
                  <a:schemeClr val="tx1"/>
                </a:solidFill>
                <a:latin typeface="Trebuchet MS" pitchFamily="34" charset="0"/>
              </a:rPr>
              <a:t>Submit</a:t>
            </a:r>
            <a:r>
              <a:rPr lang="en-US" altLang="en-US" sz="2000" dirty="0" smtClean="0">
                <a:solidFill>
                  <a:schemeClr val="tx1"/>
                </a:solidFill>
              </a:rPr>
              <a:t> button to send the information in he form elements to the server</a:t>
            </a:r>
          </a:p>
        </p:txBody>
      </p:sp>
    </p:spTree>
    <p:extLst>
      <p:ext uri="{BB962C8B-B14F-4D97-AF65-F5344CB8AC3E}">
        <p14:creationId xmlns:p14="http://schemas.microsoft.com/office/powerpoint/2010/main" val="193419556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fld id="{3BBD8F6A-EE73-4DDF-90F5-076A134D21CE}" type="slidenum">
              <a:rPr lang="en-US" altLang="en-US" sz="1400" smtClean="0">
                <a:latin typeface="Arial" charset="0"/>
              </a:rPr>
              <a:pPr>
                <a:spcBef>
                  <a:spcPct val="0"/>
                </a:spcBef>
                <a:buClrTx/>
                <a:buSzTx/>
                <a:buFontTx/>
                <a:buNone/>
              </a:pPr>
              <a:t>74</a:t>
            </a:fld>
            <a:endParaRPr lang="en-US" altLang="en-US" sz="1400" smtClean="0">
              <a:latin typeface="Arial" charset="0"/>
            </a:endParaRPr>
          </a:p>
        </p:txBody>
      </p:sp>
      <p:sp>
        <p:nvSpPr>
          <p:cNvPr id="18435" name="Rectangle 2"/>
          <p:cNvSpPr>
            <a:spLocks noGrp="1" noChangeArrowheads="1"/>
          </p:cNvSpPr>
          <p:nvPr>
            <p:ph type="title"/>
          </p:nvPr>
        </p:nvSpPr>
        <p:spPr/>
        <p:txBody>
          <a:bodyPr/>
          <a:lstStyle/>
          <a:p>
            <a:pPr eaLnBrk="1" hangingPunct="1"/>
            <a:r>
              <a:rPr lang="en-US" altLang="en-US" smtClean="0"/>
              <a:t>The </a:t>
            </a:r>
            <a:r>
              <a:rPr lang="en-US" altLang="en-US" smtClean="0">
                <a:solidFill>
                  <a:schemeClr val="tx1"/>
                </a:solidFill>
                <a:latin typeface="Trebuchet MS" pitchFamily="34" charset="0"/>
              </a:rPr>
              <a:t>&lt;form&gt;</a:t>
            </a:r>
            <a:r>
              <a:rPr lang="en-US" altLang="en-US" smtClean="0"/>
              <a:t> tag</a:t>
            </a:r>
          </a:p>
        </p:txBody>
      </p:sp>
      <p:sp>
        <p:nvSpPr>
          <p:cNvPr id="18436" name="Rectangle 3"/>
          <p:cNvSpPr>
            <a:spLocks noGrp="1" noChangeArrowheads="1"/>
          </p:cNvSpPr>
          <p:nvPr>
            <p:ph type="body" idx="1"/>
          </p:nvPr>
        </p:nvSpPr>
        <p:spPr>
          <a:xfrm>
            <a:off x="685800" y="1447800"/>
            <a:ext cx="7924800" cy="5105400"/>
          </a:xfrm>
        </p:spPr>
        <p:txBody>
          <a:bodyPr/>
          <a:lstStyle/>
          <a:p>
            <a:pPr eaLnBrk="1" hangingPunct="1">
              <a:lnSpc>
                <a:spcPct val="90000"/>
              </a:lnSpc>
            </a:pPr>
            <a:r>
              <a:rPr lang="en-US" altLang="en-US" sz="2000" dirty="0" smtClean="0"/>
              <a:t>The</a:t>
            </a:r>
            <a:r>
              <a:rPr lang="en-US" altLang="en-US" sz="2000" dirty="0" smtClean="0">
                <a:solidFill>
                  <a:schemeClr val="accent2"/>
                </a:solidFill>
              </a:rPr>
              <a:t> </a:t>
            </a:r>
            <a:r>
              <a:rPr lang="en-US" altLang="en-US" sz="2000" dirty="0" smtClean="0">
                <a:solidFill>
                  <a:srgbClr val="FFFF00"/>
                </a:solidFill>
                <a:latin typeface="Trebuchet MS" pitchFamily="34" charset="0"/>
              </a:rPr>
              <a:t>&lt;form </a:t>
            </a:r>
            <a:r>
              <a:rPr lang="en-US" altLang="en-US" sz="2000" i="1" dirty="0" smtClean="0">
                <a:solidFill>
                  <a:srgbClr val="FFFF00"/>
                </a:solidFill>
              </a:rPr>
              <a:t>arguments</a:t>
            </a:r>
            <a:r>
              <a:rPr lang="en-US" altLang="en-US" sz="2000" dirty="0" smtClean="0">
                <a:solidFill>
                  <a:srgbClr val="FFFF00"/>
                </a:solidFill>
                <a:latin typeface="Trebuchet MS" pitchFamily="34" charset="0"/>
              </a:rPr>
              <a:t>&gt; ... &lt;/form&gt;</a:t>
            </a:r>
            <a:r>
              <a:rPr lang="en-US" altLang="en-US" sz="2000" dirty="0" smtClean="0">
                <a:solidFill>
                  <a:srgbClr val="FFFF00"/>
                </a:solidFill>
              </a:rPr>
              <a:t> </a:t>
            </a:r>
            <a:r>
              <a:rPr lang="en-US" altLang="en-US" sz="2000" dirty="0" smtClean="0"/>
              <a:t>tag encloses form elements</a:t>
            </a:r>
          </a:p>
          <a:p>
            <a:pPr eaLnBrk="1" hangingPunct="1">
              <a:lnSpc>
                <a:spcPct val="90000"/>
              </a:lnSpc>
            </a:pPr>
            <a:r>
              <a:rPr lang="en-US" altLang="en-US" sz="2000" dirty="0" smtClean="0"/>
              <a:t>The arguments to </a:t>
            </a:r>
            <a:r>
              <a:rPr lang="en-US" altLang="en-US" sz="2000" dirty="0" smtClean="0">
                <a:solidFill>
                  <a:srgbClr val="FFFF00"/>
                </a:solidFill>
                <a:latin typeface="Trebuchet MS" pitchFamily="34" charset="0"/>
              </a:rPr>
              <a:t>form</a:t>
            </a:r>
            <a:r>
              <a:rPr lang="en-US" altLang="en-US" sz="2000" dirty="0" smtClean="0"/>
              <a:t> tell what to do with the user input</a:t>
            </a:r>
          </a:p>
          <a:p>
            <a:pPr lvl="1" eaLnBrk="1" hangingPunct="1">
              <a:lnSpc>
                <a:spcPct val="90000"/>
              </a:lnSpc>
            </a:pPr>
            <a:r>
              <a:rPr lang="en-US" altLang="en-US" sz="2000" dirty="0" smtClean="0">
                <a:solidFill>
                  <a:srgbClr val="FFFF00"/>
                </a:solidFill>
                <a:latin typeface="Trebuchet MS" pitchFamily="34" charset="0"/>
              </a:rPr>
              <a:t>method="get"</a:t>
            </a:r>
            <a:r>
              <a:rPr lang="en-US" altLang="en-US" sz="2000" dirty="0" smtClean="0"/>
              <a:t>	</a:t>
            </a:r>
          </a:p>
          <a:p>
            <a:pPr lvl="2" eaLnBrk="1" hangingPunct="1">
              <a:lnSpc>
                <a:spcPct val="90000"/>
              </a:lnSpc>
            </a:pPr>
            <a:r>
              <a:rPr lang="en-US" altLang="en-US" sz="2000" dirty="0" smtClean="0"/>
              <a:t>Form data is sent as a URL with</a:t>
            </a:r>
            <a:r>
              <a:rPr lang="en-US" altLang="en-US" sz="2000" dirty="0" smtClean="0">
                <a:solidFill>
                  <a:schemeClr val="accent2"/>
                </a:solidFill>
              </a:rPr>
              <a:t> </a:t>
            </a:r>
            <a:r>
              <a:rPr lang="en-US" altLang="en-US" sz="2000" dirty="0" smtClean="0">
                <a:solidFill>
                  <a:srgbClr val="FFFF00"/>
                </a:solidFill>
                <a:latin typeface="Trebuchet MS" pitchFamily="34" charset="0"/>
              </a:rPr>
              <a:t>?</a:t>
            </a:r>
            <a:r>
              <a:rPr lang="en-US" altLang="en-US" sz="2000" dirty="0" err="1" smtClean="0">
                <a:solidFill>
                  <a:srgbClr val="FFFF00"/>
                </a:solidFill>
                <a:latin typeface="Trebuchet MS" pitchFamily="34" charset="0"/>
              </a:rPr>
              <a:t>form_data</a:t>
            </a:r>
            <a:r>
              <a:rPr lang="en-US" altLang="en-US" sz="2000" dirty="0" smtClean="0">
                <a:solidFill>
                  <a:srgbClr val="FFFF00"/>
                </a:solidFill>
              </a:rPr>
              <a:t> </a:t>
            </a:r>
            <a:r>
              <a:rPr lang="en-US" altLang="en-US" sz="2000" dirty="0" smtClean="0"/>
              <a:t>info appended to the end</a:t>
            </a:r>
          </a:p>
          <a:p>
            <a:pPr lvl="2" eaLnBrk="1" hangingPunct="1">
              <a:lnSpc>
                <a:spcPct val="90000"/>
              </a:lnSpc>
            </a:pPr>
            <a:r>
              <a:rPr lang="en-US" altLang="en-US" sz="2000" dirty="0" smtClean="0"/>
              <a:t>Can be used </a:t>
            </a:r>
            <a:r>
              <a:rPr lang="en-US" altLang="en-US" sz="2000" i="1" dirty="0" smtClean="0"/>
              <a:t>only</a:t>
            </a:r>
            <a:r>
              <a:rPr lang="en-US" altLang="en-US" sz="2000" dirty="0" smtClean="0"/>
              <a:t> if data is all ASCII and not more than 255 characters</a:t>
            </a:r>
          </a:p>
          <a:p>
            <a:pPr lvl="2" eaLnBrk="1" hangingPunct="1">
              <a:lnSpc>
                <a:spcPct val="90000"/>
              </a:lnSpc>
            </a:pPr>
            <a:r>
              <a:rPr lang="en-US" altLang="en-US" sz="2000" dirty="0" smtClean="0"/>
              <a:t>Faster</a:t>
            </a:r>
          </a:p>
          <a:p>
            <a:pPr lvl="1" eaLnBrk="1" hangingPunct="1">
              <a:lnSpc>
                <a:spcPct val="90000"/>
              </a:lnSpc>
            </a:pPr>
            <a:r>
              <a:rPr lang="en-US" altLang="en-US" sz="2000" dirty="0" smtClean="0">
                <a:solidFill>
                  <a:srgbClr val="FFFF00"/>
                </a:solidFill>
                <a:latin typeface="Trebuchet MS" pitchFamily="34" charset="0"/>
              </a:rPr>
              <a:t>method="post"</a:t>
            </a:r>
          </a:p>
          <a:p>
            <a:pPr lvl="2" eaLnBrk="1" hangingPunct="1">
              <a:lnSpc>
                <a:spcPct val="90000"/>
              </a:lnSpc>
            </a:pPr>
            <a:r>
              <a:rPr lang="en-US" altLang="en-US" sz="2000" dirty="0" smtClean="0"/>
              <a:t>Form data is sent in the body of the URL request</a:t>
            </a:r>
          </a:p>
          <a:p>
            <a:pPr lvl="2" eaLnBrk="1" hangingPunct="1">
              <a:lnSpc>
                <a:spcPct val="90000"/>
              </a:lnSpc>
            </a:pPr>
            <a:r>
              <a:rPr lang="en-US" altLang="en-US" sz="2000" dirty="0" smtClean="0"/>
              <a:t>Cannot be bookmarked by most browsers</a:t>
            </a:r>
          </a:p>
          <a:p>
            <a:pPr lvl="1" eaLnBrk="1" hangingPunct="1">
              <a:lnSpc>
                <a:spcPct val="90000"/>
              </a:lnSpc>
              <a:buFont typeface="Wingdings" pitchFamily="2" charset="2"/>
              <a:buNone/>
            </a:pPr>
            <a:endParaRPr lang="en-US" altLang="en-US" sz="2000" dirty="0" smtClean="0"/>
          </a:p>
        </p:txBody>
      </p:sp>
    </p:spTree>
    <p:extLst>
      <p:ext uri="{BB962C8B-B14F-4D97-AF65-F5344CB8AC3E}">
        <p14:creationId xmlns:p14="http://schemas.microsoft.com/office/powerpoint/2010/main" val="22488513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fld id="{AF27CD7B-BAE4-4347-88DE-9B3C04982300}" type="slidenum">
              <a:rPr lang="en-US" altLang="en-US" sz="1400" smtClean="0">
                <a:latin typeface="Arial" charset="0"/>
              </a:rPr>
              <a:pPr>
                <a:spcBef>
                  <a:spcPct val="0"/>
                </a:spcBef>
                <a:buClrTx/>
                <a:buSzTx/>
                <a:buFontTx/>
                <a:buNone/>
              </a:pPr>
              <a:t>75</a:t>
            </a:fld>
            <a:endParaRPr lang="en-US" altLang="en-US" sz="1400" smtClean="0">
              <a:latin typeface="Arial" charset="0"/>
            </a:endParaRPr>
          </a:p>
        </p:txBody>
      </p:sp>
      <p:sp>
        <p:nvSpPr>
          <p:cNvPr id="19459" name="Rectangle 2"/>
          <p:cNvSpPr>
            <a:spLocks noGrp="1" noChangeArrowheads="1"/>
          </p:cNvSpPr>
          <p:nvPr>
            <p:ph type="title"/>
          </p:nvPr>
        </p:nvSpPr>
        <p:spPr/>
        <p:txBody>
          <a:bodyPr/>
          <a:lstStyle/>
          <a:p>
            <a:pPr algn="ctr" eaLnBrk="1" hangingPunct="1"/>
            <a:r>
              <a:rPr lang="en-US" altLang="en-US" smtClean="0"/>
              <a:t>Form Attributes</a:t>
            </a:r>
          </a:p>
        </p:txBody>
      </p:sp>
      <p:sp>
        <p:nvSpPr>
          <p:cNvPr id="19460" name="Rectangle 7"/>
          <p:cNvSpPr>
            <a:spLocks noGrp="1" noChangeArrowheads="1"/>
          </p:cNvSpPr>
          <p:nvPr>
            <p:ph type="body" idx="1"/>
          </p:nvPr>
        </p:nvSpPr>
        <p:spPr/>
        <p:txBody>
          <a:bodyPr/>
          <a:lstStyle/>
          <a:p>
            <a:pPr eaLnBrk="1" hangingPunct="1">
              <a:buFont typeface="Wingdings" pitchFamily="2" charset="2"/>
              <a:buNone/>
            </a:pPr>
            <a:endParaRPr lang="en-US" altLang="en-US" smtClean="0"/>
          </a:p>
        </p:txBody>
      </p:sp>
      <p:pic>
        <p:nvPicPr>
          <p:cNvPr id="1946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7010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103717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Get vs Post</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710" y="1295400"/>
            <a:ext cx="8172089" cy="5218322"/>
          </a:xfrm>
        </p:spPr>
      </p:pic>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76</a:t>
            </a:fld>
            <a:endParaRPr lang="en-US" dirty="0"/>
          </a:p>
        </p:txBody>
      </p:sp>
    </p:spTree>
    <p:extLst>
      <p:ext uri="{BB962C8B-B14F-4D97-AF65-F5344CB8AC3E}">
        <p14:creationId xmlns:p14="http://schemas.microsoft.com/office/powerpoint/2010/main" val="35085819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fld id="{5E4FD2FA-EDEA-49BC-8088-92A627360217}" type="slidenum">
              <a:rPr lang="en-US" altLang="en-US" sz="1400" smtClean="0">
                <a:latin typeface="Arial" charset="0"/>
              </a:rPr>
              <a:pPr>
                <a:spcBef>
                  <a:spcPct val="0"/>
                </a:spcBef>
                <a:buClrTx/>
                <a:buSzTx/>
                <a:buFontTx/>
                <a:buNone/>
              </a:pPr>
              <a:t>77</a:t>
            </a:fld>
            <a:endParaRPr lang="en-US" altLang="en-US" sz="1400" smtClean="0">
              <a:latin typeface="Arial" charset="0"/>
            </a:endParaRPr>
          </a:p>
        </p:txBody>
      </p:sp>
      <p:sp>
        <p:nvSpPr>
          <p:cNvPr id="20483" name="Rectangle 2"/>
          <p:cNvSpPr>
            <a:spLocks noGrp="1" noChangeArrowheads="1"/>
          </p:cNvSpPr>
          <p:nvPr>
            <p:ph type="title"/>
          </p:nvPr>
        </p:nvSpPr>
        <p:spPr/>
        <p:txBody>
          <a:bodyPr/>
          <a:lstStyle/>
          <a:p>
            <a:pPr eaLnBrk="1" hangingPunct="1"/>
            <a:r>
              <a:rPr lang="en-US" altLang="en-US" smtClean="0"/>
              <a:t>The</a:t>
            </a:r>
            <a:r>
              <a:rPr lang="en-US" altLang="en-US" smtClean="0">
                <a:solidFill>
                  <a:srgbClr val="FFFF7F"/>
                </a:solidFill>
                <a:latin typeface="Trebuchet MS" pitchFamily="34" charset="0"/>
              </a:rPr>
              <a:t> </a:t>
            </a:r>
            <a:r>
              <a:rPr lang="en-US" altLang="en-US" smtClean="0">
                <a:solidFill>
                  <a:schemeClr val="tx1"/>
                </a:solidFill>
                <a:latin typeface="Trebuchet MS" pitchFamily="34" charset="0"/>
              </a:rPr>
              <a:t>&lt;input&gt;</a:t>
            </a:r>
            <a:r>
              <a:rPr lang="en-US" altLang="en-US" smtClean="0">
                <a:solidFill>
                  <a:srgbClr val="FFFF7F"/>
                </a:solidFill>
                <a:latin typeface="Trebuchet MS" pitchFamily="34" charset="0"/>
              </a:rPr>
              <a:t> </a:t>
            </a:r>
            <a:r>
              <a:rPr lang="en-US" altLang="en-US" smtClean="0"/>
              <a:t>tag</a:t>
            </a:r>
          </a:p>
        </p:txBody>
      </p:sp>
      <p:sp>
        <p:nvSpPr>
          <p:cNvPr id="20484" name="Rectangle 3"/>
          <p:cNvSpPr>
            <a:spLocks noGrp="1" noChangeArrowheads="1"/>
          </p:cNvSpPr>
          <p:nvPr>
            <p:ph type="body" idx="1"/>
          </p:nvPr>
        </p:nvSpPr>
        <p:spPr/>
        <p:txBody>
          <a:bodyPr/>
          <a:lstStyle/>
          <a:p>
            <a:pPr eaLnBrk="1" hangingPunct="1"/>
            <a:r>
              <a:rPr lang="en-US" altLang="en-US" sz="2400" dirty="0" smtClean="0">
                <a:solidFill>
                  <a:schemeClr val="tx1"/>
                </a:solidFill>
              </a:rPr>
              <a:t>Form elements use the </a:t>
            </a:r>
            <a:r>
              <a:rPr lang="en-US" altLang="en-US" sz="2400" dirty="0" smtClean="0">
                <a:solidFill>
                  <a:schemeClr val="tx1"/>
                </a:solidFill>
                <a:latin typeface="Trebuchet MS" pitchFamily="34" charset="0"/>
              </a:rPr>
              <a:t>input</a:t>
            </a:r>
            <a:r>
              <a:rPr lang="en-US" altLang="en-US" sz="2400" dirty="0" smtClean="0">
                <a:solidFill>
                  <a:schemeClr val="tx1"/>
                </a:solidFill>
              </a:rPr>
              <a:t> tag, with a </a:t>
            </a:r>
            <a:r>
              <a:rPr lang="en-US" altLang="en-US" sz="2400" dirty="0" smtClean="0">
                <a:solidFill>
                  <a:schemeClr val="tx1"/>
                </a:solidFill>
                <a:latin typeface="Trebuchet MS" pitchFamily="34" charset="0"/>
              </a:rPr>
              <a:t>type="..."</a:t>
            </a:r>
            <a:r>
              <a:rPr lang="en-US" altLang="en-US" sz="2400" dirty="0" smtClean="0">
                <a:solidFill>
                  <a:schemeClr val="tx1"/>
                </a:solidFill>
              </a:rPr>
              <a:t> argument to tell which kind of element it is</a:t>
            </a:r>
          </a:p>
          <a:p>
            <a:pPr lvl="1" eaLnBrk="1" hangingPunct="1"/>
            <a:r>
              <a:rPr lang="en-US" altLang="en-US" sz="2000" dirty="0" smtClean="0">
                <a:solidFill>
                  <a:srgbClr val="FFFF00"/>
                </a:solidFill>
                <a:latin typeface="Trebuchet MS" pitchFamily="34" charset="0"/>
              </a:rPr>
              <a:t>type</a:t>
            </a:r>
            <a:r>
              <a:rPr lang="en-US" altLang="en-US" sz="2000" dirty="0" smtClean="0">
                <a:solidFill>
                  <a:srgbClr val="FFFF00"/>
                </a:solidFill>
              </a:rPr>
              <a:t> can be </a:t>
            </a:r>
            <a:r>
              <a:rPr lang="en-US" altLang="en-US" sz="2000" dirty="0" smtClean="0">
                <a:solidFill>
                  <a:srgbClr val="FFFF00"/>
                </a:solidFill>
                <a:latin typeface="Trebuchet MS" pitchFamily="34" charset="0"/>
              </a:rPr>
              <a:t>text</a:t>
            </a:r>
            <a:r>
              <a:rPr lang="en-US" altLang="en-US" sz="2000" dirty="0" smtClean="0">
                <a:solidFill>
                  <a:srgbClr val="FFFF00"/>
                </a:solidFill>
              </a:rPr>
              <a:t>,</a:t>
            </a:r>
            <a:r>
              <a:rPr lang="en-US" altLang="en-US" sz="2000" dirty="0" smtClean="0">
                <a:solidFill>
                  <a:srgbClr val="FFFF00"/>
                </a:solidFill>
                <a:latin typeface="Trebuchet MS" pitchFamily="34" charset="0"/>
              </a:rPr>
              <a:t> checkbox</a:t>
            </a:r>
            <a:r>
              <a:rPr lang="en-US" altLang="en-US" sz="2000" dirty="0" smtClean="0">
                <a:solidFill>
                  <a:srgbClr val="FFFF00"/>
                </a:solidFill>
              </a:rPr>
              <a:t>,</a:t>
            </a:r>
            <a:r>
              <a:rPr lang="en-US" altLang="en-US" sz="2000" dirty="0" smtClean="0">
                <a:solidFill>
                  <a:srgbClr val="FFFF00"/>
                </a:solidFill>
                <a:latin typeface="Trebuchet MS" pitchFamily="34" charset="0"/>
              </a:rPr>
              <a:t> radio</a:t>
            </a:r>
            <a:r>
              <a:rPr lang="en-US" altLang="en-US" sz="2000" dirty="0" smtClean="0">
                <a:solidFill>
                  <a:srgbClr val="FFFF00"/>
                </a:solidFill>
              </a:rPr>
              <a:t>,</a:t>
            </a:r>
            <a:r>
              <a:rPr lang="en-US" altLang="en-US" sz="2000" dirty="0" smtClean="0">
                <a:solidFill>
                  <a:srgbClr val="FFFF00"/>
                </a:solidFill>
                <a:latin typeface="Trebuchet MS" pitchFamily="34" charset="0"/>
              </a:rPr>
              <a:t> password</a:t>
            </a:r>
            <a:r>
              <a:rPr lang="en-US" altLang="en-US" sz="2000" dirty="0" smtClean="0">
                <a:solidFill>
                  <a:srgbClr val="FFFF00"/>
                </a:solidFill>
              </a:rPr>
              <a:t>,</a:t>
            </a:r>
            <a:r>
              <a:rPr lang="en-US" altLang="en-US" sz="2000" dirty="0" smtClean="0">
                <a:solidFill>
                  <a:srgbClr val="FFFF00"/>
                </a:solidFill>
                <a:latin typeface="Trebuchet MS" pitchFamily="34" charset="0"/>
              </a:rPr>
              <a:t> hidden</a:t>
            </a:r>
            <a:r>
              <a:rPr lang="en-US" altLang="en-US" sz="2000" dirty="0" smtClean="0">
                <a:solidFill>
                  <a:srgbClr val="FFFF00"/>
                </a:solidFill>
              </a:rPr>
              <a:t>,</a:t>
            </a:r>
            <a:r>
              <a:rPr lang="en-US" altLang="en-US" sz="2000" dirty="0" smtClean="0">
                <a:solidFill>
                  <a:srgbClr val="FFFF00"/>
                </a:solidFill>
                <a:latin typeface="Trebuchet MS" pitchFamily="34" charset="0"/>
              </a:rPr>
              <a:t> submit</a:t>
            </a:r>
            <a:r>
              <a:rPr lang="en-US" altLang="en-US" sz="2000" dirty="0" smtClean="0">
                <a:solidFill>
                  <a:srgbClr val="FFFF00"/>
                </a:solidFill>
              </a:rPr>
              <a:t>,</a:t>
            </a:r>
            <a:r>
              <a:rPr lang="en-US" altLang="en-US" sz="2000" dirty="0" smtClean="0">
                <a:solidFill>
                  <a:srgbClr val="FFFF00"/>
                </a:solidFill>
                <a:latin typeface="Trebuchet MS" pitchFamily="34" charset="0"/>
              </a:rPr>
              <a:t> reset</a:t>
            </a:r>
            <a:r>
              <a:rPr lang="en-US" altLang="en-US" sz="2000" dirty="0" smtClean="0">
                <a:solidFill>
                  <a:srgbClr val="FFFF00"/>
                </a:solidFill>
              </a:rPr>
              <a:t>,</a:t>
            </a:r>
            <a:r>
              <a:rPr lang="en-US" altLang="en-US" sz="2000" dirty="0" smtClean="0">
                <a:solidFill>
                  <a:srgbClr val="FFFF00"/>
                </a:solidFill>
                <a:latin typeface="Trebuchet MS" pitchFamily="34" charset="0"/>
              </a:rPr>
              <a:t> button</a:t>
            </a:r>
            <a:r>
              <a:rPr lang="en-US" altLang="en-US" sz="2000" dirty="0" smtClean="0">
                <a:solidFill>
                  <a:srgbClr val="FFFF00"/>
                </a:solidFill>
              </a:rPr>
              <a:t>,</a:t>
            </a:r>
            <a:r>
              <a:rPr lang="en-US" altLang="en-US" sz="2000" dirty="0" smtClean="0">
                <a:solidFill>
                  <a:srgbClr val="FFFF00"/>
                </a:solidFill>
                <a:latin typeface="Trebuchet MS" pitchFamily="34" charset="0"/>
              </a:rPr>
              <a:t> file</a:t>
            </a:r>
            <a:r>
              <a:rPr lang="en-US" altLang="en-US" sz="2000" dirty="0" smtClean="0">
                <a:solidFill>
                  <a:srgbClr val="FFFF00"/>
                </a:solidFill>
              </a:rPr>
              <a:t>,</a:t>
            </a:r>
            <a:r>
              <a:rPr lang="en-US" altLang="en-US" sz="2000" dirty="0" smtClean="0">
                <a:solidFill>
                  <a:srgbClr val="FFFF00"/>
                </a:solidFill>
                <a:latin typeface="Trebuchet MS" pitchFamily="34" charset="0"/>
              </a:rPr>
              <a:t> </a:t>
            </a:r>
            <a:r>
              <a:rPr lang="en-US" altLang="en-US" sz="2000" dirty="0" smtClean="0">
                <a:solidFill>
                  <a:srgbClr val="FFFF00"/>
                </a:solidFill>
              </a:rPr>
              <a:t>or </a:t>
            </a:r>
            <a:r>
              <a:rPr lang="en-US" altLang="en-US" sz="2000" dirty="0" smtClean="0">
                <a:solidFill>
                  <a:srgbClr val="FFFF00"/>
                </a:solidFill>
                <a:latin typeface="Trebuchet MS" pitchFamily="34" charset="0"/>
              </a:rPr>
              <a:t>image</a:t>
            </a:r>
          </a:p>
          <a:p>
            <a:pPr eaLnBrk="1" hangingPunct="1"/>
            <a:r>
              <a:rPr lang="en-US" altLang="en-US" sz="2400" dirty="0" smtClean="0"/>
              <a:t>Other common </a:t>
            </a:r>
            <a:r>
              <a:rPr lang="en-US" altLang="en-US" sz="2400" dirty="0" smtClean="0">
                <a:solidFill>
                  <a:srgbClr val="FFFF00"/>
                </a:solidFill>
                <a:latin typeface="Trebuchet MS" pitchFamily="34" charset="0"/>
              </a:rPr>
              <a:t>input</a:t>
            </a:r>
            <a:r>
              <a:rPr lang="en-US" altLang="en-US" sz="2400" dirty="0" smtClean="0">
                <a:solidFill>
                  <a:srgbClr val="FFFF00"/>
                </a:solidFill>
              </a:rPr>
              <a:t> </a:t>
            </a:r>
            <a:r>
              <a:rPr lang="en-US" altLang="en-US" sz="2400" dirty="0" smtClean="0"/>
              <a:t>tag arguments include:</a:t>
            </a:r>
            <a:endParaRPr lang="en-US" altLang="en-US" sz="2400" dirty="0" smtClean="0">
              <a:solidFill>
                <a:srgbClr val="FFFF7F"/>
              </a:solidFill>
              <a:latin typeface="Trebuchet MS" pitchFamily="34" charset="0"/>
            </a:endParaRPr>
          </a:p>
          <a:p>
            <a:pPr lvl="1" eaLnBrk="1" hangingPunct="1"/>
            <a:r>
              <a:rPr lang="en-US" altLang="en-US" sz="2000" dirty="0" smtClean="0">
                <a:solidFill>
                  <a:srgbClr val="FFFF00"/>
                </a:solidFill>
                <a:latin typeface="Trebuchet MS" pitchFamily="34" charset="0"/>
              </a:rPr>
              <a:t>name</a:t>
            </a:r>
            <a:r>
              <a:rPr lang="en-US" altLang="en-US" sz="2000" dirty="0" smtClean="0"/>
              <a:t>: the name of the element</a:t>
            </a:r>
          </a:p>
          <a:p>
            <a:pPr lvl="1" eaLnBrk="1" hangingPunct="1"/>
            <a:r>
              <a:rPr lang="en-US" altLang="en-US" sz="2000" dirty="0" smtClean="0">
                <a:solidFill>
                  <a:srgbClr val="FFFF00"/>
                </a:solidFill>
                <a:latin typeface="Trebuchet MS" pitchFamily="34" charset="0"/>
              </a:rPr>
              <a:t>value</a:t>
            </a:r>
            <a:r>
              <a:rPr lang="en-US" altLang="en-US" sz="2000" dirty="0" smtClean="0"/>
              <a:t>: the “value” of the element; used in different ways for different </a:t>
            </a:r>
            <a:r>
              <a:rPr lang="en-US" altLang="en-US" sz="2000" dirty="0" smtClean="0">
                <a:solidFill>
                  <a:schemeClr val="tx1"/>
                </a:solidFill>
              </a:rPr>
              <a:t>values of </a:t>
            </a:r>
            <a:r>
              <a:rPr lang="en-US" altLang="en-US" sz="2000" dirty="0" smtClean="0">
                <a:solidFill>
                  <a:schemeClr val="tx1"/>
                </a:solidFill>
                <a:latin typeface="Trebuchet MS" pitchFamily="34" charset="0"/>
              </a:rPr>
              <a:t>type</a:t>
            </a:r>
            <a:r>
              <a:rPr lang="en-US" altLang="en-US" sz="2000" dirty="0" smtClean="0">
                <a:solidFill>
                  <a:schemeClr val="tx1"/>
                </a:solidFill>
              </a:rPr>
              <a:t> </a:t>
            </a:r>
          </a:p>
          <a:p>
            <a:pPr lvl="1" eaLnBrk="1" hangingPunct="1"/>
            <a:r>
              <a:rPr lang="en-US" altLang="en-US" sz="2000" dirty="0" err="1" smtClean="0">
                <a:solidFill>
                  <a:srgbClr val="FFFF00"/>
                </a:solidFill>
                <a:latin typeface="Trebuchet MS" pitchFamily="34" charset="0"/>
              </a:rPr>
              <a:t>readonly</a:t>
            </a:r>
            <a:r>
              <a:rPr lang="en-US" altLang="en-US" sz="2000" dirty="0" smtClean="0"/>
              <a:t>: the value cannot be changed</a:t>
            </a:r>
          </a:p>
          <a:p>
            <a:pPr lvl="1" eaLnBrk="1" hangingPunct="1"/>
            <a:r>
              <a:rPr lang="en-US" altLang="en-US" sz="2000" dirty="0" smtClean="0">
                <a:solidFill>
                  <a:srgbClr val="FFFF00"/>
                </a:solidFill>
                <a:latin typeface="Trebuchet MS" pitchFamily="34" charset="0"/>
              </a:rPr>
              <a:t>disabled</a:t>
            </a:r>
            <a:r>
              <a:rPr lang="en-US" altLang="en-US" sz="2000" dirty="0" smtClean="0"/>
              <a:t>: the user can’t do anything with this element</a:t>
            </a:r>
          </a:p>
          <a:p>
            <a:pPr lvl="1" eaLnBrk="1" hangingPunct="1">
              <a:buFont typeface="Wingdings" pitchFamily="2" charset="2"/>
              <a:buNone/>
            </a:pPr>
            <a:endParaRPr lang="en-US" altLang="en-US" sz="2000" dirty="0" smtClean="0"/>
          </a:p>
        </p:txBody>
      </p:sp>
    </p:spTree>
    <p:extLst>
      <p:ext uri="{BB962C8B-B14F-4D97-AF65-F5344CB8AC3E}">
        <p14:creationId xmlns:p14="http://schemas.microsoft.com/office/powerpoint/2010/main" val="19883303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fld id="{339B877E-5D6E-4479-97F1-BE0BD2E366EB}" type="slidenum">
              <a:rPr lang="en-US" altLang="en-US" sz="1400" smtClean="0">
                <a:latin typeface="Arial" charset="0"/>
              </a:rPr>
              <a:pPr>
                <a:spcBef>
                  <a:spcPct val="0"/>
                </a:spcBef>
                <a:buClrTx/>
                <a:buSzTx/>
                <a:buFontTx/>
                <a:buNone/>
              </a:pPr>
              <a:t>78</a:t>
            </a:fld>
            <a:endParaRPr lang="en-US" altLang="en-US" sz="1400" smtClean="0">
              <a:latin typeface="Arial" charset="0"/>
            </a:endParaRPr>
          </a:p>
        </p:txBody>
      </p:sp>
      <p:sp>
        <p:nvSpPr>
          <p:cNvPr id="21507" name="Rectangle 2"/>
          <p:cNvSpPr>
            <a:spLocks noGrp="1" noChangeArrowheads="1"/>
          </p:cNvSpPr>
          <p:nvPr>
            <p:ph type="title"/>
          </p:nvPr>
        </p:nvSpPr>
        <p:spPr/>
        <p:txBody>
          <a:bodyPr/>
          <a:lstStyle/>
          <a:p>
            <a:pPr eaLnBrk="1" hangingPunct="1"/>
            <a:r>
              <a:rPr lang="en-US" altLang="en-US" smtClean="0"/>
              <a:t>Text input</a:t>
            </a:r>
          </a:p>
        </p:txBody>
      </p:sp>
      <p:pic>
        <p:nvPicPr>
          <p:cNvPr id="81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25675"/>
            <a:ext cx="4724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Rectangle 6"/>
          <p:cNvSpPr>
            <a:spLocks noChangeArrowheads="1"/>
          </p:cNvSpPr>
          <p:nvPr/>
        </p:nvSpPr>
        <p:spPr bwMode="auto">
          <a:xfrm>
            <a:off x="606425" y="1447800"/>
            <a:ext cx="7927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r>
              <a:rPr lang="en-US" altLang="en-US" sz="2000" dirty="0">
                <a:latin typeface="Trebuchet MS" pitchFamily="34" charset="0"/>
              </a:rPr>
              <a:t>A text field: </a:t>
            </a:r>
          </a:p>
          <a:p>
            <a:pPr>
              <a:spcBef>
                <a:spcPct val="0"/>
              </a:spcBef>
              <a:buClrTx/>
              <a:buSzTx/>
              <a:buFontTx/>
              <a:buNone/>
            </a:pPr>
            <a:r>
              <a:rPr lang="en-US" altLang="en-US" sz="2000" dirty="0">
                <a:latin typeface="Trebuchet MS" pitchFamily="34" charset="0"/>
              </a:rPr>
              <a:t>    &lt;input type="text" name="</a:t>
            </a:r>
            <a:r>
              <a:rPr lang="en-US" altLang="en-US" sz="2000" dirty="0" err="1">
                <a:latin typeface="Trebuchet MS" pitchFamily="34" charset="0"/>
              </a:rPr>
              <a:t>textfield</a:t>
            </a:r>
            <a:r>
              <a:rPr lang="en-US" altLang="en-US" sz="2000" dirty="0">
                <a:latin typeface="Trebuchet MS" pitchFamily="34" charset="0"/>
              </a:rPr>
              <a:t>" value="with an initial value"&gt;</a:t>
            </a:r>
          </a:p>
        </p:txBody>
      </p:sp>
      <p:sp>
        <p:nvSpPr>
          <p:cNvPr id="8199" name="Rectangle 7"/>
          <p:cNvSpPr>
            <a:spLocks noChangeArrowheads="1"/>
          </p:cNvSpPr>
          <p:nvPr/>
        </p:nvSpPr>
        <p:spPr bwMode="auto">
          <a:xfrm>
            <a:off x="533400" y="2987675"/>
            <a:ext cx="7889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r>
              <a:rPr lang="en-US" altLang="en-US" sz="2000" dirty="0">
                <a:latin typeface="Trebuchet MS" pitchFamily="34" charset="0"/>
              </a:rPr>
              <a:t>A multi-line text field </a:t>
            </a:r>
          </a:p>
          <a:p>
            <a:pPr>
              <a:spcBef>
                <a:spcPct val="0"/>
              </a:spcBef>
              <a:buClrTx/>
              <a:buSzTx/>
              <a:buFontTx/>
              <a:buNone/>
            </a:pPr>
            <a:r>
              <a:rPr lang="en-US" altLang="en-US" sz="2000" dirty="0">
                <a:latin typeface="Trebuchet MS" pitchFamily="34" charset="0"/>
              </a:rPr>
              <a:t>    &lt;</a:t>
            </a:r>
            <a:r>
              <a:rPr lang="en-US" altLang="en-US" sz="2000" dirty="0" err="1">
                <a:latin typeface="Trebuchet MS" pitchFamily="34" charset="0"/>
              </a:rPr>
              <a:t>textarea</a:t>
            </a:r>
            <a:r>
              <a:rPr lang="en-US" altLang="en-US" sz="2000" dirty="0">
                <a:latin typeface="Trebuchet MS" pitchFamily="34" charset="0"/>
              </a:rPr>
              <a:t> name="</a:t>
            </a:r>
            <a:r>
              <a:rPr lang="en-US" altLang="en-US" sz="2000" dirty="0" err="1">
                <a:latin typeface="Trebuchet MS" pitchFamily="34" charset="0"/>
              </a:rPr>
              <a:t>textarea</a:t>
            </a:r>
            <a:r>
              <a:rPr lang="en-US" altLang="en-US" sz="2000" dirty="0">
                <a:latin typeface="Trebuchet MS" pitchFamily="34" charset="0"/>
              </a:rPr>
              <a:t>" cols="24" rows="2“ &gt;Hello&lt;/</a:t>
            </a:r>
            <a:r>
              <a:rPr lang="en-US" altLang="en-US" sz="2000" dirty="0" err="1">
                <a:latin typeface="Trebuchet MS" pitchFamily="34" charset="0"/>
              </a:rPr>
              <a:t>textarea</a:t>
            </a:r>
            <a:r>
              <a:rPr lang="en-US" altLang="en-US" sz="2000" dirty="0">
                <a:latin typeface="Trebuchet MS" pitchFamily="34" charset="0"/>
              </a:rPr>
              <a:t>&gt;</a:t>
            </a:r>
          </a:p>
        </p:txBody>
      </p:sp>
      <p:sp>
        <p:nvSpPr>
          <p:cNvPr id="8201" name="Rectangle 9"/>
          <p:cNvSpPr>
            <a:spLocks noChangeArrowheads="1"/>
          </p:cNvSpPr>
          <p:nvPr/>
        </p:nvSpPr>
        <p:spPr bwMode="auto">
          <a:xfrm>
            <a:off x="547688" y="4587875"/>
            <a:ext cx="70723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r>
              <a:rPr lang="en-US" altLang="en-US" sz="2000" dirty="0">
                <a:latin typeface="Trebuchet MS" pitchFamily="34" charset="0"/>
              </a:rPr>
              <a:t>A password field: </a:t>
            </a:r>
          </a:p>
          <a:p>
            <a:pPr>
              <a:spcBef>
                <a:spcPct val="0"/>
              </a:spcBef>
              <a:buClrTx/>
              <a:buSzTx/>
              <a:buFontTx/>
              <a:buNone/>
            </a:pPr>
            <a:r>
              <a:rPr lang="en-US" altLang="en-US" sz="2000" dirty="0">
                <a:latin typeface="Trebuchet MS" pitchFamily="34" charset="0"/>
              </a:rPr>
              <a:t>    &lt;input type="password" name="textfield3" value="secret"&gt;</a:t>
            </a:r>
          </a:p>
        </p:txBody>
      </p:sp>
      <p:pic>
        <p:nvPicPr>
          <p:cNvPr id="820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197475"/>
            <a:ext cx="5943600"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11"/>
          <p:cNvSpPr txBox="1">
            <a:spLocks noChangeArrowheads="1"/>
          </p:cNvSpPr>
          <p:nvPr/>
        </p:nvSpPr>
        <p:spPr bwMode="auto">
          <a:xfrm>
            <a:off x="609600" y="597535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50000"/>
              </a:spcBef>
              <a:buClrTx/>
              <a:buSzTx/>
              <a:buFontTx/>
              <a:buNone/>
            </a:pPr>
            <a:r>
              <a:rPr lang="en-US" altLang="en-US" sz="2400">
                <a:latin typeface="Times" charset="0"/>
              </a:rPr>
              <a:t>• Note that two of these use the </a:t>
            </a:r>
            <a:r>
              <a:rPr lang="en-US" altLang="en-US" sz="2400">
                <a:solidFill>
                  <a:schemeClr val="accent2"/>
                </a:solidFill>
                <a:latin typeface="Trebuchet MS" pitchFamily="34" charset="0"/>
              </a:rPr>
              <a:t>input</a:t>
            </a:r>
            <a:r>
              <a:rPr lang="en-US" altLang="en-US" sz="2400">
                <a:latin typeface="Times" charset="0"/>
              </a:rPr>
              <a:t> tag, but one uses </a:t>
            </a:r>
            <a:r>
              <a:rPr lang="en-US" altLang="en-US" sz="2400">
                <a:solidFill>
                  <a:schemeClr val="accent2"/>
                </a:solidFill>
                <a:latin typeface="Trebuchet MS" pitchFamily="34" charset="0"/>
              </a:rPr>
              <a:t>textarea</a:t>
            </a:r>
            <a:endParaRPr lang="en-US" altLang="en-US" sz="2400">
              <a:solidFill>
                <a:schemeClr val="accent2"/>
              </a:solidFill>
              <a:latin typeface="Times" charset="0"/>
            </a:endParaRPr>
          </a:p>
        </p:txBody>
      </p:sp>
      <p:pic>
        <p:nvPicPr>
          <p:cNvPr id="820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673475"/>
            <a:ext cx="52578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2286000"/>
            <a:ext cx="2819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0654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Effect transition="in" filter="wipe(left)">
                                      <p:cBhvr>
                                        <p:cTn id="7" dur="500"/>
                                        <p:tgtEl>
                                          <p:spTgt spid="81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dissolve">
                                      <p:cBhvr>
                                        <p:cTn id="12" dur="500"/>
                                        <p:tgtEl>
                                          <p:spTgt spid="81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9"/>
                                        </p:tgtEl>
                                        <p:attrNameLst>
                                          <p:attrName>style.visibility</p:attrName>
                                        </p:attrNameLst>
                                      </p:cBhvr>
                                      <p:to>
                                        <p:strVal val="visible"/>
                                      </p:to>
                                    </p:set>
                                    <p:animEffect transition="in" filter="wipe(left)">
                                      <p:cBhvr>
                                        <p:cTn id="17" dur="500"/>
                                        <p:tgtEl>
                                          <p:spTgt spid="81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204"/>
                                        </p:tgtEl>
                                        <p:attrNameLst>
                                          <p:attrName>style.visibility</p:attrName>
                                        </p:attrNameLst>
                                      </p:cBhvr>
                                      <p:to>
                                        <p:strVal val="visible"/>
                                      </p:to>
                                    </p:set>
                                    <p:animEffect transition="in" filter="dissolve">
                                      <p:cBhvr>
                                        <p:cTn id="22" dur="500"/>
                                        <p:tgtEl>
                                          <p:spTgt spid="82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201"/>
                                        </p:tgtEl>
                                        <p:attrNameLst>
                                          <p:attrName>style.visibility</p:attrName>
                                        </p:attrNameLst>
                                      </p:cBhvr>
                                      <p:to>
                                        <p:strVal val="visible"/>
                                      </p:to>
                                    </p:set>
                                    <p:animEffect transition="in" filter="wipe(left)">
                                      <p:cBhvr>
                                        <p:cTn id="27" dur="500"/>
                                        <p:tgtEl>
                                          <p:spTgt spid="82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202"/>
                                        </p:tgtEl>
                                        <p:attrNameLst>
                                          <p:attrName>style.visibility</p:attrName>
                                        </p:attrNameLst>
                                      </p:cBhvr>
                                      <p:to>
                                        <p:strVal val="visible"/>
                                      </p:to>
                                    </p:set>
                                    <p:animEffect transition="in" filter="dissolve">
                                      <p:cBhvr>
                                        <p:cTn id="32" dur="500"/>
                                        <p:tgtEl>
                                          <p:spTgt spid="82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203"/>
                                        </p:tgtEl>
                                        <p:attrNameLst>
                                          <p:attrName>style.visibility</p:attrName>
                                        </p:attrNameLst>
                                      </p:cBhvr>
                                      <p:to>
                                        <p:strVal val="visible"/>
                                      </p:to>
                                    </p:set>
                                    <p:animEffect transition="in" filter="wipe(left)">
                                      <p:cBhvr>
                                        <p:cTn id="37" dur="500"/>
                                        <p:tgtEl>
                                          <p:spTgt spid="8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autoUpdateAnimBg="0"/>
      <p:bldP spid="8199" grpId="0" autoUpdateAnimBg="0"/>
      <p:bldP spid="8201" grpId="0" autoUpdateAnimBg="0"/>
      <p:bldP spid="8203"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fld id="{D4759487-DEFC-4319-B4D9-4F2D22E2D26B}" type="slidenum">
              <a:rPr lang="en-US" altLang="en-US" sz="1400" smtClean="0">
                <a:latin typeface="Arial" charset="0"/>
              </a:rPr>
              <a:pPr>
                <a:spcBef>
                  <a:spcPct val="0"/>
                </a:spcBef>
                <a:buClrTx/>
                <a:buSzTx/>
                <a:buFontTx/>
                <a:buNone/>
              </a:pPr>
              <a:t>79</a:t>
            </a:fld>
            <a:endParaRPr lang="en-US" altLang="en-US" sz="1400" smtClean="0">
              <a:latin typeface="Arial" charset="0"/>
            </a:endParaRPr>
          </a:p>
        </p:txBody>
      </p:sp>
      <p:sp>
        <p:nvSpPr>
          <p:cNvPr id="22531" name="Rectangle 2"/>
          <p:cNvSpPr>
            <a:spLocks noGrp="1" noChangeArrowheads="1"/>
          </p:cNvSpPr>
          <p:nvPr>
            <p:ph type="title"/>
          </p:nvPr>
        </p:nvSpPr>
        <p:spPr/>
        <p:txBody>
          <a:bodyPr/>
          <a:lstStyle/>
          <a:p>
            <a:pPr eaLnBrk="1" hangingPunct="1"/>
            <a:r>
              <a:rPr lang="en-US" altLang="en-US" smtClean="0"/>
              <a:t>Buttons</a:t>
            </a:r>
          </a:p>
        </p:txBody>
      </p:sp>
      <p:sp>
        <p:nvSpPr>
          <p:cNvPr id="10244" name="Rectangle 4"/>
          <p:cNvSpPr>
            <a:spLocks noGrp="1" noChangeArrowheads="1"/>
          </p:cNvSpPr>
          <p:nvPr>
            <p:ph type="body" sz="half" idx="1"/>
          </p:nvPr>
        </p:nvSpPr>
        <p:spPr>
          <a:xfrm>
            <a:off x="685800" y="1600200"/>
            <a:ext cx="7848600" cy="1447800"/>
          </a:xfrm>
        </p:spPr>
        <p:txBody>
          <a:bodyPr/>
          <a:lstStyle/>
          <a:p>
            <a:pPr eaLnBrk="1" hangingPunct="1">
              <a:lnSpc>
                <a:spcPct val="90000"/>
              </a:lnSpc>
            </a:pPr>
            <a:r>
              <a:rPr lang="en-US" altLang="en-US" sz="2000" dirty="0" smtClean="0">
                <a:solidFill>
                  <a:schemeClr val="tx1"/>
                </a:solidFill>
                <a:latin typeface="Trebuchet MS" pitchFamily="34" charset="0"/>
              </a:rPr>
              <a:t>A submit button:</a:t>
            </a:r>
            <a:br>
              <a:rPr lang="en-US" altLang="en-US" sz="2000" dirty="0" smtClean="0">
                <a:solidFill>
                  <a:schemeClr val="tx1"/>
                </a:solidFill>
                <a:latin typeface="Trebuchet MS" pitchFamily="34" charset="0"/>
              </a:rPr>
            </a:br>
            <a:r>
              <a:rPr lang="en-US" altLang="en-US" sz="2000" dirty="0" smtClean="0">
                <a:solidFill>
                  <a:schemeClr val="tx1"/>
                </a:solidFill>
                <a:latin typeface="Trebuchet MS" pitchFamily="34" charset="0"/>
              </a:rPr>
              <a:t>        &lt;input type="submit" name="Submit" value="Submit"&gt;</a:t>
            </a:r>
          </a:p>
          <a:p>
            <a:pPr eaLnBrk="1" hangingPunct="1">
              <a:lnSpc>
                <a:spcPct val="90000"/>
              </a:lnSpc>
            </a:pPr>
            <a:r>
              <a:rPr lang="en-US" altLang="en-US" sz="2000" dirty="0" smtClean="0">
                <a:solidFill>
                  <a:schemeClr val="tx1"/>
                </a:solidFill>
                <a:latin typeface="Trebuchet MS" pitchFamily="34" charset="0"/>
              </a:rPr>
              <a:t>A reset button:</a:t>
            </a:r>
            <a:br>
              <a:rPr lang="en-US" altLang="en-US" sz="2000" dirty="0" smtClean="0">
                <a:solidFill>
                  <a:schemeClr val="tx1"/>
                </a:solidFill>
                <a:latin typeface="Trebuchet MS" pitchFamily="34" charset="0"/>
              </a:rPr>
            </a:br>
            <a:r>
              <a:rPr lang="en-US" altLang="en-US" sz="2000" dirty="0" smtClean="0">
                <a:solidFill>
                  <a:schemeClr val="tx1"/>
                </a:solidFill>
                <a:latin typeface="Trebuchet MS" pitchFamily="34" charset="0"/>
              </a:rPr>
              <a:t>        &lt;input type="reset" name="Submit2" value="Reset"&gt;</a:t>
            </a:r>
          </a:p>
          <a:p>
            <a:pPr eaLnBrk="1" hangingPunct="1">
              <a:lnSpc>
                <a:spcPct val="90000"/>
              </a:lnSpc>
            </a:pPr>
            <a:r>
              <a:rPr lang="en-US" altLang="en-US" sz="2000" dirty="0" smtClean="0">
                <a:solidFill>
                  <a:schemeClr val="tx1"/>
                </a:solidFill>
                <a:latin typeface="Trebuchet MS" pitchFamily="34" charset="0"/>
              </a:rPr>
              <a:t>A plain button:</a:t>
            </a:r>
            <a:br>
              <a:rPr lang="en-US" altLang="en-US" sz="2000" dirty="0" smtClean="0">
                <a:solidFill>
                  <a:schemeClr val="tx1"/>
                </a:solidFill>
                <a:latin typeface="Trebuchet MS" pitchFamily="34" charset="0"/>
              </a:rPr>
            </a:br>
            <a:r>
              <a:rPr lang="en-US" altLang="en-US" sz="2000" dirty="0" smtClean="0">
                <a:solidFill>
                  <a:schemeClr val="tx1"/>
                </a:solidFill>
                <a:latin typeface="Trebuchet MS" pitchFamily="34" charset="0"/>
              </a:rPr>
              <a:t>        &lt;input type="button" name="Submit3" value="Push Me"&gt;</a:t>
            </a:r>
            <a:br>
              <a:rPr lang="en-US" altLang="en-US" sz="2000" dirty="0" smtClean="0">
                <a:solidFill>
                  <a:schemeClr val="tx1"/>
                </a:solidFill>
                <a:latin typeface="Trebuchet MS" pitchFamily="34" charset="0"/>
              </a:rPr>
            </a:br>
            <a:endParaRPr lang="en-US" altLang="en-US" sz="2000" dirty="0" smtClean="0">
              <a:solidFill>
                <a:schemeClr val="tx1"/>
              </a:solidFill>
              <a:latin typeface="Trebuchet MS" pitchFamily="34" charset="0"/>
            </a:endParaRPr>
          </a:p>
        </p:txBody>
      </p:sp>
      <p:sp>
        <p:nvSpPr>
          <p:cNvPr id="10245" name="Rectangle 5"/>
          <p:cNvSpPr>
            <a:spLocks noGrp="1" noChangeArrowheads="1"/>
          </p:cNvSpPr>
          <p:nvPr>
            <p:ph type="body" sz="half" idx="2"/>
          </p:nvPr>
        </p:nvSpPr>
        <p:spPr>
          <a:xfrm>
            <a:off x="3886200" y="3657600"/>
            <a:ext cx="5127625" cy="2497138"/>
          </a:xfrm>
        </p:spPr>
        <p:txBody>
          <a:bodyPr/>
          <a:lstStyle/>
          <a:p>
            <a:pPr eaLnBrk="1" hangingPunct="1"/>
            <a:r>
              <a:rPr lang="en-US" altLang="en-US" sz="2400" dirty="0" smtClean="0">
                <a:solidFill>
                  <a:schemeClr val="tx1"/>
                </a:solidFill>
                <a:latin typeface="Trebuchet MS" pitchFamily="34" charset="0"/>
              </a:rPr>
              <a:t>submit</a:t>
            </a:r>
            <a:r>
              <a:rPr lang="en-US" altLang="en-US" sz="2400" dirty="0" smtClean="0">
                <a:solidFill>
                  <a:schemeClr val="tx1"/>
                </a:solidFill>
              </a:rPr>
              <a:t>: send data</a:t>
            </a:r>
            <a:br>
              <a:rPr lang="en-US" altLang="en-US" sz="2400" dirty="0" smtClean="0">
                <a:solidFill>
                  <a:schemeClr val="tx1"/>
                </a:solidFill>
              </a:rPr>
            </a:br>
            <a:endParaRPr lang="en-US" altLang="en-US" sz="800" dirty="0" smtClean="0">
              <a:solidFill>
                <a:schemeClr val="tx1"/>
              </a:solidFill>
            </a:endParaRPr>
          </a:p>
          <a:p>
            <a:pPr eaLnBrk="1" hangingPunct="1"/>
            <a:r>
              <a:rPr lang="en-US" altLang="en-US" sz="2400" dirty="0" smtClean="0">
                <a:solidFill>
                  <a:schemeClr val="tx1"/>
                </a:solidFill>
                <a:latin typeface="Trebuchet MS" pitchFamily="34" charset="0"/>
              </a:rPr>
              <a:t>reset</a:t>
            </a:r>
            <a:r>
              <a:rPr lang="en-US" altLang="en-US" sz="2400" dirty="0" smtClean="0">
                <a:solidFill>
                  <a:schemeClr val="tx1"/>
                </a:solidFill>
              </a:rPr>
              <a:t>: restore all form elements to their initial state</a:t>
            </a:r>
          </a:p>
          <a:p>
            <a:pPr eaLnBrk="1" hangingPunct="1"/>
            <a:r>
              <a:rPr lang="en-US" altLang="en-US" sz="2400" dirty="0" smtClean="0">
                <a:solidFill>
                  <a:schemeClr val="tx1"/>
                </a:solidFill>
                <a:latin typeface="Trebuchet MS" pitchFamily="34" charset="0"/>
              </a:rPr>
              <a:t>button</a:t>
            </a:r>
            <a:r>
              <a:rPr lang="en-US" altLang="en-US" sz="2400" dirty="0" smtClean="0">
                <a:solidFill>
                  <a:schemeClr val="tx1"/>
                </a:solidFill>
              </a:rPr>
              <a:t>: take some action as specified by JavaScript</a:t>
            </a:r>
          </a:p>
        </p:txBody>
      </p:sp>
      <p:pic>
        <p:nvPicPr>
          <p:cNvPr id="1024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2819400"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8" name="Text Box 8"/>
          <p:cNvSpPr txBox="1">
            <a:spLocks noChangeArrowheads="1"/>
          </p:cNvSpPr>
          <p:nvPr/>
        </p:nvSpPr>
        <p:spPr bwMode="auto">
          <a:xfrm>
            <a:off x="762000" y="57912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50000"/>
              </a:spcBef>
              <a:buClrTx/>
              <a:buSzTx/>
              <a:buFontTx/>
              <a:buNone/>
            </a:pPr>
            <a:r>
              <a:rPr lang="en-US" altLang="en-US" sz="2400" dirty="0">
                <a:latin typeface="Times" charset="0"/>
              </a:rPr>
              <a:t>• Note that the type is </a:t>
            </a:r>
            <a:r>
              <a:rPr lang="en-US" altLang="en-US" sz="2400" dirty="0">
                <a:solidFill>
                  <a:schemeClr val="accent2"/>
                </a:solidFill>
                <a:latin typeface="Trebuchet MS" pitchFamily="34" charset="0"/>
              </a:rPr>
              <a:t>input</a:t>
            </a:r>
            <a:r>
              <a:rPr lang="en-US" altLang="en-US" sz="2400" dirty="0">
                <a:latin typeface="Times" charset="0"/>
              </a:rPr>
              <a:t>, not “button”</a:t>
            </a:r>
          </a:p>
        </p:txBody>
      </p:sp>
    </p:spTree>
    <p:extLst>
      <p:ext uri="{BB962C8B-B14F-4D97-AF65-F5344CB8AC3E}">
        <p14:creationId xmlns:p14="http://schemas.microsoft.com/office/powerpoint/2010/main" val="2555633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wipe(left)">
                                      <p:cBhvr>
                                        <p:cTn id="7" dur="500"/>
                                        <p:tgtEl>
                                          <p:spTgt spid="102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4">
                                            <p:txEl>
                                              <p:pRg st="1" end="1"/>
                                            </p:txEl>
                                          </p:spTgt>
                                        </p:tgtEl>
                                        <p:attrNameLst>
                                          <p:attrName>style.visibility</p:attrName>
                                        </p:attrNameLst>
                                      </p:cBhvr>
                                      <p:to>
                                        <p:strVal val="visible"/>
                                      </p:to>
                                    </p:set>
                                    <p:animEffect transition="in" filter="wipe(left)">
                                      <p:cBhvr>
                                        <p:cTn id="12" dur="500"/>
                                        <p:tgtEl>
                                          <p:spTgt spid="1024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4">
                                            <p:txEl>
                                              <p:pRg st="2" end="2"/>
                                            </p:txEl>
                                          </p:spTgt>
                                        </p:tgtEl>
                                        <p:attrNameLst>
                                          <p:attrName>style.visibility</p:attrName>
                                        </p:attrNameLst>
                                      </p:cBhvr>
                                      <p:to>
                                        <p:strVal val="visible"/>
                                      </p:to>
                                    </p:set>
                                    <p:animEffect transition="in" filter="wipe(left)">
                                      <p:cBhvr>
                                        <p:cTn id="17" dur="500"/>
                                        <p:tgtEl>
                                          <p:spTgt spid="1024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247"/>
                                        </p:tgtEl>
                                        <p:attrNameLst>
                                          <p:attrName>style.visibility</p:attrName>
                                        </p:attrNameLst>
                                      </p:cBhvr>
                                      <p:to>
                                        <p:strVal val="visible"/>
                                      </p:to>
                                    </p:set>
                                    <p:animEffect transition="in" filter="dissolve">
                                      <p:cBhvr>
                                        <p:cTn id="22" dur="500"/>
                                        <p:tgtEl>
                                          <p:spTgt spid="102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5">
                                            <p:txEl>
                                              <p:pRg st="0" end="0"/>
                                            </p:txEl>
                                          </p:spTgt>
                                        </p:tgtEl>
                                        <p:attrNameLst>
                                          <p:attrName>style.visibility</p:attrName>
                                        </p:attrNameLst>
                                      </p:cBhvr>
                                      <p:to>
                                        <p:strVal val="visible"/>
                                      </p:to>
                                    </p:set>
                                    <p:animEffect transition="in" filter="wipe(left)">
                                      <p:cBhvr>
                                        <p:cTn id="27" dur="500"/>
                                        <p:tgtEl>
                                          <p:spTgt spid="1024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45">
                                            <p:txEl>
                                              <p:pRg st="1" end="1"/>
                                            </p:txEl>
                                          </p:spTgt>
                                        </p:tgtEl>
                                        <p:attrNameLst>
                                          <p:attrName>style.visibility</p:attrName>
                                        </p:attrNameLst>
                                      </p:cBhvr>
                                      <p:to>
                                        <p:strVal val="visible"/>
                                      </p:to>
                                    </p:set>
                                    <p:animEffect transition="in" filter="wipe(left)">
                                      <p:cBhvr>
                                        <p:cTn id="32" dur="500"/>
                                        <p:tgtEl>
                                          <p:spTgt spid="10245">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245">
                                            <p:txEl>
                                              <p:pRg st="2" end="2"/>
                                            </p:txEl>
                                          </p:spTgt>
                                        </p:tgtEl>
                                        <p:attrNameLst>
                                          <p:attrName>style.visibility</p:attrName>
                                        </p:attrNameLst>
                                      </p:cBhvr>
                                      <p:to>
                                        <p:strVal val="visible"/>
                                      </p:to>
                                    </p:set>
                                    <p:animEffect transition="in" filter="wipe(left)">
                                      <p:cBhvr>
                                        <p:cTn id="37" dur="500"/>
                                        <p:tgtEl>
                                          <p:spTgt spid="10245">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248"/>
                                        </p:tgtEl>
                                        <p:attrNameLst>
                                          <p:attrName>style.visibility</p:attrName>
                                        </p:attrNameLst>
                                      </p:cBhvr>
                                      <p:to>
                                        <p:strVal val="visible"/>
                                      </p:to>
                                    </p:set>
                                    <p:animEffect transition="in" filter="wipe(left)">
                                      <p:cBhvr>
                                        <p:cTn id="42" dur="50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bldLvl="5" autoUpdateAnimBg="0"/>
      <p:bldP spid="10245" grpId="0" build="p" bldLvl="5" autoUpdateAnimBg="0"/>
      <p:bldP spid="1024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9138" name="Rectangle 2"/>
          <p:cNvSpPr>
            <a:spLocks noChangeArrowheads="1"/>
          </p:cNvSpPr>
          <p:nvPr/>
        </p:nvSpPr>
        <p:spPr bwMode="auto">
          <a:xfrm>
            <a:off x="539750" y="1676400"/>
            <a:ext cx="8207375" cy="33424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&lt;title&gt;My First HTML Page&lt;/title&gt;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&lt;p&gt;This is some text...&lt;/p&gt;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endParaRPr lang="en-ZA"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59139" name="Rectangle 3"/>
          <p:cNvSpPr>
            <a:spLocks noGrp="1" noChangeArrowheads="1"/>
          </p:cNvSpPr>
          <p:nvPr>
            <p:ph type="title"/>
          </p:nvPr>
        </p:nvSpPr>
        <p:spPr/>
        <p:txBody>
          <a:bodyPr/>
          <a:lstStyle/>
          <a:p>
            <a:pPr>
              <a:defRPr/>
            </a:pPr>
            <a:r>
              <a:rPr lang="en-ZA" dirty="0" smtClean="0"/>
              <a:t>First HTML Page: Tags</a:t>
            </a:r>
            <a:endParaRPr lang="en-US"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sp>
        <p:nvSpPr>
          <p:cNvPr id="11" name="AutoShape 7"/>
          <p:cNvSpPr>
            <a:spLocks noChangeArrowheads="1"/>
          </p:cNvSpPr>
          <p:nvPr/>
        </p:nvSpPr>
        <p:spPr bwMode="auto">
          <a:xfrm>
            <a:off x="2133600" y="1905000"/>
            <a:ext cx="2209799" cy="527804"/>
          </a:xfrm>
          <a:prstGeom prst="wedgeRoundRectCallout">
            <a:avLst>
              <a:gd name="adj1" fmla="val -51525"/>
              <a:gd name="adj2" fmla="val 13982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Opening tag</a:t>
            </a:r>
          </a:p>
        </p:txBody>
      </p:sp>
      <p:sp>
        <p:nvSpPr>
          <p:cNvPr id="12" name="AutoShape 7"/>
          <p:cNvSpPr>
            <a:spLocks noChangeArrowheads="1"/>
          </p:cNvSpPr>
          <p:nvPr/>
        </p:nvSpPr>
        <p:spPr bwMode="auto">
          <a:xfrm>
            <a:off x="6172200" y="3663196"/>
            <a:ext cx="2057400" cy="527804"/>
          </a:xfrm>
          <a:prstGeom prst="wedgeRoundRectCallout">
            <a:avLst>
              <a:gd name="adj1" fmla="val -45850"/>
              <a:gd name="adj2" fmla="val -111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Closing tag</a:t>
            </a:r>
          </a:p>
        </p:txBody>
      </p:sp>
      <p:sp>
        <p:nvSpPr>
          <p:cNvPr id="7" name="TextBox 6"/>
          <p:cNvSpPr txBox="1"/>
          <p:nvPr/>
        </p:nvSpPr>
        <p:spPr>
          <a:xfrm>
            <a:off x="533400" y="5562600"/>
            <a:ext cx="8229600" cy="861774"/>
          </a:xfrm>
          <a:prstGeom prst="rect">
            <a:avLst/>
          </a:prstGeom>
          <a:noFill/>
        </p:spPr>
        <p:txBody>
          <a:bodyPr wrap="square" rtlCol="0">
            <a:spAutoFit/>
          </a:bodyPr>
          <a:lstStyle/>
          <a:p>
            <a:r>
              <a:rPr lang="en-US" dirty="0" smtClean="0"/>
              <a:t>An HTML element consists of an opening tag, a closing tag and the content inside.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fld id="{7DC3124C-8CE5-4664-9692-9CE5600B9048}" type="slidenum">
              <a:rPr lang="en-US" altLang="en-US" sz="1400" smtClean="0">
                <a:latin typeface="Arial" charset="0"/>
              </a:rPr>
              <a:pPr>
                <a:spcBef>
                  <a:spcPct val="0"/>
                </a:spcBef>
                <a:buClrTx/>
                <a:buSzTx/>
                <a:buFontTx/>
                <a:buNone/>
              </a:pPr>
              <a:t>80</a:t>
            </a:fld>
            <a:endParaRPr lang="en-US" altLang="en-US" sz="1400" smtClean="0">
              <a:latin typeface="Arial" charset="0"/>
            </a:endParaRPr>
          </a:p>
        </p:txBody>
      </p:sp>
      <p:sp>
        <p:nvSpPr>
          <p:cNvPr id="23555" name="Rectangle 2"/>
          <p:cNvSpPr>
            <a:spLocks noGrp="1" noChangeArrowheads="1"/>
          </p:cNvSpPr>
          <p:nvPr>
            <p:ph type="title"/>
          </p:nvPr>
        </p:nvSpPr>
        <p:spPr/>
        <p:txBody>
          <a:bodyPr/>
          <a:lstStyle/>
          <a:p>
            <a:pPr eaLnBrk="1" hangingPunct="1"/>
            <a:r>
              <a:rPr lang="en-US" altLang="en-US" smtClean="0"/>
              <a:t>Checkboxes</a:t>
            </a:r>
          </a:p>
        </p:txBody>
      </p:sp>
      <p:sp>
        <p:nvSpPr>
          <p:cNvPr id="13315" name="Rectangle 3"/>
          <p:cNvSpPr>
            <a:spLocks noGrp="1" noChangeArrowheads="1"/>
          </p:cNvSpPr>
          <p:nvPr>
            <p:ph type="body" sz="half" idx="1"/>
          </p:nvPr>
        </p:nvSpPr>
        <p:spPr>
          <a:xfrm>
            <a:off x="381000" y="1371600"/>
            <a:ext cx="8574088" cy="1014413"/>
          </a:xfrm>
        </p:spPr>
        <p:txBody>
          <a:bodyPr/>
          <a:lstStyle/>
          <a:p>
            <a:pPr eaLnBrk="1" hangingPunct="1"/>
            <a:r>
              <a:rPr lang="en-US" altLang="en-US" sz="2000" dirty="0" smtClean="0">
                <a:solidFill>
                  <a:schemeClr val="tx1"/>
                </a:solidFill>
                <a:latin typeface="Trebuchet MS" pitchFamily="34" charset="0"/>
              </a:rPr>
              <a:t>A checkbox: </a:t>
            </a:r>
            <a:br>
              <a:rPr lang="en-US" altLang="en-US" sz="2000" dirty="0" smtClean="0">
                <a:solidFill>
                  <a:schemeClr val="tx1"/>
                </a:solidFill>
                <a:latin typeface="Trebuchet MS" pitchFamily="34" charset="0"/>
              </a:rPr>
            </a:br>
            <a:r>
              <a:rPr lang="en-US" altLang="en-US" sz="2000" dirty="0" smtClean="0">
                <a:solidFill>
                  <a:schemeClr val="tx1"/>
                </a:solidFill>
                <a:latin typeface="Trebuchet MS" pitchFamily="34" charset="0"/>
              </a:rPr>
              <a:t>    &lt;input type="checkbox" name="checkbox”</a:t>
            </a:r>
            <a:br>
              <a:rPr lang="en-US" altLang="en-US" sz="2000" dirty="0" smtClean="0">
                <a:solidFill>
                  <a:schemeClr val="tx1"/>
                </a:solidFill>
                <a:latin typeface="Trebuchet MS" pitchFamily="34" charset="0"/>
              </a:rPr>
            </a:br>
            <a:r>
              <a:rPr lang="en-US" altLang="en-US" sz="2000" dirty="0" smtClean="0">
                <a:solidFill>
                  <a:schemeClr val="tx1"/>
                </a:solidFill>
                <a:latin typeface="Trebuchet MS" pitchFamily="34" charset="0"/>
              </a:rPr>
              <a:t>               value="checkbox" checked&gt;</a:t>
            </a:r>
            <a:endParaRPr lang="en-US" altLang="en-US" sz="2000" dirty="0" smtClean="0">
              <a:solidFill>
                <a:schemeClr val="tx1"/>
              </a:solidFill>
            </a:endParaRPr>
          </a:p>
        </p:txBody>
      </p:sp>
      <p:sp>
        <p:nvSpPr>
          <p:cNvPr id="13317" name="Rectangle 5"/>
          <p:cNvSpPr>
            <a:spLocks noGrp="1" noChangeArrowheads="1"/>
          </p:cNvSpPr>
          <p:nvPr>
            <p:ph type="body" sz="half" idx="2"/>
          </p:nvPr>
        </p:nvSpPr>
        <p:spPr>
          <a:xfrm>
            <a:off x="609600" y="3303588"/>
            <a:ext cx="7848600" cy="2552700"/>
          </a:xfrm>
        </p:spPr>
        <p:txBody>
          <a:bodyPr/>
          <a:lstStyle/>
          <a:p>
            <a:pPr eaLnBrk="1" hangingPunct="1"/>
            <a:r>
              <a:rPr lang="en-US" altLang="en-US" sz="2400" dirty="0" smtClean="0">
                <a:solidFill>
                  <a:schemeClr val="accent2"/>
                </a:solidFill>
                <a:latin typeface="Trebuchet MS" pitchFamily="34" charset="0"/>
              </a:rPr>
              <a:t>type</a:t>
            </a:r>
            <a:r>
              <a:rPr lang="en-US" altLang="en-US" sz="2400" dirty="0" smtClean="0">
                <a:solidFill>
                  <a:schemeClr val="accent2"/>
                </a:solidFill>
              </a:rPr>
              <a:t>: </a:t>
            </a:r>
            <a:r>
              <a:rPr lang="en-US" altLang="en-US" sz="2400" dirty="0" smtClean="0">
                <a:solidFill>
                  <a:schemeClr val="accent2"/>
                </a:solidFill>
                <a:latin typeface="Trebuchet MS" pitchFamily="34" charset="0"/>
              </a:rPr>
              <a:t>"checkbox"</a:t>
            </a:r>
          </a:p>
          <a:p>
            <a:pPr eaLnBrk="1" hangingPunct="1"/>
            <a:r>
              <a:rPr lang="en-US" altLang="en-US" sz="2400" dirty="0" smtClean="0">
                <a:solidFill>
                  <a:schemeClr val="accent2"/>
                </a:solidFill>
                <a:latin typeface="Trebuchet MS" pitchFamily="34" charset="0"/>
              </a:rPr>
              <a:t>name</a:t>
            </a:r>
            <a:r>
              <a:rPr lang="en-US" altLang="en-US" sz="2400" dirty="0" smtClean="0"/>
              <a:t>: used to reference this form element from JavaScript</a:t>
            </a:r>
          </a:p>
          <a:p>
            <a:pPr eaLnBrk="1" hangingPunct="1"/>
            <a:r>
              <a:rPr lang="en-US" altLang="en-US" sz="2400" dirty="0" smtClean="0">
                <a:solidFill>
                  <a:schemeClr val="accent2"/>
                </a:solidFill>
                <a:latin typeface="Trebuchet MS" pitchFamily="34" charset="0"/>
              </a:rPr>
              <a:t>value</a:t>
            </a:r>
            <a:r>
              <a:rPr lang="en-US" altLang="en-US" sz="2400" dirty="0" smtClean="0"/>
              <a:t>: value to be returned when element is checked</a:t>
            </a:r>
          </a:p>
          <a:p>
            <a:pPr eaLnBrk="1" hangingPunct="1"/>
            <a:r>
              <a:rPr lang="en-US" altLang="en-US" sz="2400" dirty="0" smtClean="0"/>
              <a:t>Note that there is </a:t>
            </a:r>
            <a:r>
              <a:rPr lang="en-US" altLang="en-US" sz="2400" i="1" dirty="0" smtClean="0"/>
              <a:t>no text</a:t>
            </a:r>
            <a:r>
              <a:rPr lang="en-US" altLang="en-US" sz="2400" dirty="0" smtClean="0"/>
              <a:t> associated with the checkbox—you have to supply text in the surrounding HTML</a:t>
            </a:r>
          </a:p>
        </p:txBody>
      </p:sp>
      <p:pic>
        <p:nvPicPr>
          <p:cNvPr id="1331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667000"/>
            <a:ext cx="22860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6653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wipe(left)">
                                      <p:cBhvr>
                                        <p:cTn id="7" dur="500"/>
                                        <p:tgtEl>
                                          <p:spTgt spid="13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318"/>
                                        </p:tgtEl>
                                        <p:attrNameLst>
                                          <p:attrName>style.visibility</p:attrName>
                                        </p:attrNameLst>
                                      </p:cBhvr>
                                      <p:to>
                                        <p:strVal val="visible"/>
                                      </p:to>
                                    </p:set>
                                    <p:animEffect transition="in" filter="dissolve">
                                      <p:cBhvr>
                                        <p:cTn id="12" dur="500"/>
                                        <p:tgtEl>
                                          <p:spTgt spid="13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7">
                                            <p:txEl>
                                              <p:pRg st="0" end="0"/>
                                            </p:txEl>
                                          </p:spTgt>
                                        </p:tgtEl>
                                        <p:attrNameLst>
                                          <p:attrName>style.visibility</p:attrName>
                                        </p:attrNameLst>
                                      </p:cBhvr>
                                      <p:to>
                                        <p:strVal val="visible"/>
                                      </p:to>
                                    </p:set>
                                    <p:animEffect transition="in" filter="wipe(left)">
                                      <p:cBhvr>
                                        <p:cTn id="17" dur="500"/>
                                        <p:tgtEl>
                                          <p:spTgt spid="1331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7">
                                            <p:txEl>
                                              <p:pRg st="1" end="1"/>
                                            </p:txEl>
                                          </p:spTgt>
                                        </p:tgtEl>
                                        <p:attrNameLst>
                                          <p:attrName>style.visibility</p:attrName>
                                        </p:attrNameLst>
                                      </p:cBhvr>
                                      <p:to>
                                        <p:strVal val="visible"/>
                                      </p:to>
                                    </p:set>
                                    <p:animEffect transition="in" filter="wipe(left)">
                                      <p:cBhvr>
                                        <p:cTn id="22" dur="500"/>
                                        <p:tgtEl>
                                          <p:spTgt spid="1331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7">
                                            <p:txEl>
                                              <p:pRg st="2" end="2"/>
                                            </p:txEl>
                                          </p:spTgt>
                                        </p:tgtEl>
                                        <p:attrNameLst>
                                          <p:attrName>style.visibility</p:attrName>
                                        </p:attrNameLst>
                                      </p:cBhvr>
                                      <p:to>
                                        <p:strVal val="visible"/>
                                      </p:to>
                                    </p:set>
                                    <p:animEffect transition="in" filter="wipe(left)">
                                      <p:cBhvr>
                                        <p:cTn id="27" dur="500"/>
                                        <p:tgtEl>
                                          <p:spTgt spid="1331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317">
                                            <p:txEl>
                                              <p:pRg st="3" end="3"/>
                                            </p:txEl>
                                          </p:spTgt>
                                        </p:tgtEl>
                                        <p:attrNameLst>
                                          <p:attrName>style.visibility</p:attrName>
                                        </p:attrNameLst>
                                      </p:cBhvr>
                                      <p:to>
                                        <p:strVal val="visible"/>
                                      </p:to>
                                    </p:set>
                                    <p:animEffect transition="in" filter="wipe(left)">
                                      <p:cBhvr>
                                        <p:cTn id="32" dur="500"/>
                                        <p:tgtEl>
                                          <p:spTgt spid="133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5" autoUpdateAnimBg="0"/>
      <p:bldP spid="13317" grpId="0" build="p" bldLvl="5"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fld id="{71FB4ACE-E49B-46FE-B645-55A8BE47F714}" type="slidenum">
              <a:rPr lang="en-US" altLang="en-US" sz="1400" smtClean="0">
                <a:latin typeface="Arial" charset="0"/>
              </a:rPr>
              <a:pPr>
                <a:spcBef>
                  <a:spcPct val="0"/>
                </a:spcBef>
                <a:buClrTx/>
                <a:buSzTx/>
                <a:buFontTx/>
                <a:buNone/>
              </a:pPr>
              <a:t>81</a:t>
            </a:fld>
            <a:endParaRPr lang="en-US" altLang="en-US" sz="1400" smtClean="0">
              <a:latin typeface="Arial" charset="0"/>
            </a:endParaRPr>
          </a:p>
        </p:txBody>
      </p:sp>
      <p:sp>
        <p:nvSpPr>
          <p:cNvPr id="24579" name="Rectangle 2"/>
          <p:cNvSpPr>
            <a:spLocks noGrp="1" noChangeArrowheads="1"/>
          </p:cNvSpPr>
          <p:nvPr>
            <p:ph type="title"/>
          </p:nvPr>
        </p:nvSpPr>
        <p:spPr/>
        <p:txBody>
          <a:bodyPr/>
          <a:lstStyle/>
          <a:p>
            <a:pPr eaLnBrk="1" hangingPunct="1"/>
            <a:r>
              <a:rPr lang="en-US" altLang="en-US" smtClean="0"/>
              <a:t>Radio buttons</a:t>
            </a:r>
          </a:p>
        </p:txBody>
      </p:sp>
      <p:sp>
        <p:nvSpPr>
          <p:cNvPr id="17411" name="Rectangle 3"/>
          <p:cNvSpPr>
            <a:spLocks noGrp="1" noChangeArrowheads="1"/>
          </p:cNvSpPr>
          <p:nvPr>
            <p:ph type="body" sz="half" idx="1"/>
          </p:nvPr>
        </p:nvSpPr>
        <p:spPr>
          <a:xfrm>
            <a:off x="533400" y="1600200"/>
            <a:ext cx="8458200" cy="1371600"/>
          </a:xfrm>
        </p:spPr>
        <p:txBody>
          <a:bodyPr/>
          <a:lstStyle/>
          <a:p>
            <a:pPr eaLnBrk="1" hangingPunct="1">
              <a:lnSpc>
                <a:spcPct val="90000"/>
              </a:lnSpc>
              <a:buClr>
                <a:srgbClr val="FFFF7F"/>
              </a:buClr>
              <a:buFont typeface="Wingdings" pitchFamily="2" charset="2"/>
              <a:buNone/>
            </a:pPr>
            <a:r>
              <a:rPr lang="en-US" altLang="en-US" sz="2000" dirty="0" smtClean="0">
                <a:solidFill>
                  <a:schemeClr val="tx1"/>
                </a:solidFill>
                <a:latin typeface="Trebuchet MS" pitchFamily="34" charset="0"/>
              </a:rPr>
              <a:t>Radio buttons:&lt;</a:t>
            </a:r>
            <a:r>
              <a:rPr lang="en-US" altLang="en-US" sz="2000" dirty="0" err="1" smtClean="0">
                <a:solidFill>
                  <a:schemeClr val="tx1"/>
                </a:solidFill>
                <a:latin typeface="Trebuchet MS" pitchFamily="34" charset="0"/>
              </a:rPr>
              <a:t>br</a:t>
            </a:r>
            <a:r>
              <a:rPr lang="en-US" altLang="en-US" sz="2000" dirty="0" smtClean="0">
                <a:solidFill>
                  <a:schemeClr val="tx1"/>
                </a:solidFill>
                <a:latin typeface="Trebuchet MS" pitchFamily="34" charset="0"/>
              </a:rPr>
              <a:t>&gt;</a:t>
            </a:r>
            <a:br>
              <a:rPr lang="en-US" altLang="en-US" sz="2000" dirty="0" smtClean="0">
                <a:solidFill>
                  <a:schemeClr val="tx1"/>
                </a:solidFill>
                <a:latin typeface="Trebuchet MS" pitchFamily="34" charset="0"/>
              </a:rPr>
            </a:br>
            <a:r>
              <a:rPr lang="en-US" altLang="en-US" sz="2000" dirty="0" smtClean="0">
                <a:solidFill>
                  <a:schemeClr val="tx1"/>
                </a:solidFill>
                <a:latin typeface="Trebuchet MS" pitchFamily="34" charset="0"/>
              </a:rPr>
              <a:t>&lt;input type="radio" name="</a:t>
            </a:r>
            <a:r>
              <a:rPr lang="en-US" altLang="en-US" sz="2000" dirty="0" err="1" smtClean="0">
                <a:solidFill>
                  <a:schemeClr val="tx1"/>
                </a:solidFill>
                <a:latin typeface="Trebuchet MS" pitchFamily="34" charset="0"/>
              </a:rPr>
              <a:t>radiobutton</a:t>
            </a:r>
            <a:r>
              <a:rPr lang="en-US" altLang="en-US" sz="2000" dirty="0" smtClean="0">
                <a:solidFill>
                  <a:schemeClr val="tx1"/>
                </a:solidFill>
                <a:latin typeface="Trebuchet MS" pitchFamily="34" charset="0"/>
              </a:rPr>
              <a:t>" value="myValue1"&gt;</a:t>
            </a:r>
            <a:br>
              <a:rPr lang="en-US" altLang="en-US" sz="2000" dirty="0" smtClean="0">
                <a:solidFill>
                  <a:schemeClr val="tx1"/>
                </a:solidFill>
                <a:latin typeface="Trebuchet MS" pitchFamily="34" charset="0"/>
              </a:rPr>
            </a:br>
            <a:r>
              <a:rPr lang="en-US" altLang="en-US" sz="2000" dirty="0" smtClean="0">
                <a:solidFill>
                  <a:schemeClr val="tx1"/>
                </a:solidFill>
                <a:latin typeface="Trebuchet MS" pitchFamily="34" charset="0"/>
              </a:rPr>
              <a:t>male&lt;</a:t>
            </a:r>
            <a:r>
              <a:rPr lang="en-US" altLang="en-US" sz="2000" dirty="0" err="1" smtClean="0">
                <a:solidFill>
                  <a:schemeClr val="tx1"/>
                </a:solidFill>
                <a:latin typeface="Trebuchet MS" pitchFamily="34" charset="0"/>
              </a:rPr>
              <a:t>br</a:t>
            </a:r>
            <a:r>
              <a:rPr lang="en-US" altLang="en-US" sz="2000" dirty="0" smtClean="0">
                <a:solidFill>
                  <a:schemeClr val="tx1"/>
                </a:solidFill>
                <a:latin typeface="Trebuchet MS" pitchFamily="34" charset="0"/>
              </a:rPr>
              <a:t>&gt;</a:t>
            </a:r>
            <a:br>
              <a:rPr lang="en-US" altLang="en-US" sz="2000" dirty="0" smtClean="0">
                <a:solidFill>
                  <a:schemeClr val="tx1"/>
                </a:solidFill>
                <a:latin typeface="Trebuchet MS" pitchFamily="34" charset="0"/>
              </a:rPr>
            </a:br>
            <a:r>
              <a:rPr lang="en-US" altLang="en-US" sz="2000" dirty="0" smtClean="0">
                <a:solidFill>
                  <a:schemeClr val="tx1"/>
                </a:solidFill>
                <a:latin typeface="Trebuchet MS" pitchFamily="34" charset="0"/>
              </a:rPr>
              <a:t>&lt;input type="radio" name="</a:t>
            </a:r>
            <a:r>
              <a:rPr lang="en-US" altLang="en-US" sz="2000" dirty="0" err="1" smtClean="0">
                <a:solidFill>
                  <a:schemeClr val="tx1"/>
                </a:solidFill>
                <a:latin typeface="Trebuchet MS" pitchFamily="34" charset="0"/>
              </a:rPr>
              <a:t>radiobutton</a:t>
            </a:r>
            <a:r>
              <a:rPr lang="en-US" altLang="en-US" sz="2000" dirty="0" smtClean="0">
                <a:solidFill>
                  <a:schemeClr val="tx1"/>
                </a:solidFill>
                <a:latin typeface="Trebuchet MS" pitchFamily="34" charset="0"/>
              </a:rPr>
              <a:t>" value="myValue2" checked&gt;</a:t>
            </a:r>
            <a:br>
              <a:rPr lang="en-US" altLang="en-US" sz="2000" dirty="0" smtClean="0">
                <a:solidFill>
                  <a:schemeClr val="tx1"/>
                </a:solidFill>
                <a:latin typeface="Trebuchet MS" pitchFamily="34" charset="0"/>
              </a:rPr>
            </a:br>
            <a:r>
              <a:rPr lang="en-US" altLang="en-US" sz="2000" dirty="0" smtClean="0">
                <a:solidFill>
                  <a:schemeClr val="tx1"/>
                </a:solidFill>
                <a:latin typeface="Trebuchet MS" pitchFamily="34" charset="0"/>
              </a:rPr>
              <a:t>female</a:t>
            </a:r>
            <a:endParaRPr lang="en-US" altLang="en-US" sz="2000" dirty="0" smtClean="0">
              <a:solidFill>
                <a:schemeClr val="tx1"/>
              </a:solidFill>
            </a:endParaRPr>
          </a:p>
        </p:txBody>
      </p:sp>
      <p:sp>
        <p:nvSpPr>
          <p:cNvPr id="17412" name="Rectangle 4"/>
          <p:cNvSpPr>
            <a:spLocks noGrp="1" noChangeArrowheads="1"/>
          </p:cNvSpPr>
          <p:nvPr>
            <p:ph type="body" sz="half" idx="2"/>
          </p:nvPr>
        </p:nvSpPr>
        <p:spPr>
          <a:xfrm>
            <a:off x="381000" y="4025900"/>
            <a:ext cx="8574088" cy="2527300"/>
          </a:xfrm>
        </p:spPr>
        <p:txBody>
          <a:bodyPr/>
          <a:lstStyle/>
          <a:p>
            <a:pPr eaLnBrk="1" hangingPunct="1"/>
            <a:r>
              <a:rPr lang="en-US" altLang="en-US" sz="2400" dirty="0" smtClean="0"/>
              <a:t>If two or more radio buttons have the same </a:t>
            </a:r>
            <a:r>
              <a:rPr lang="en-US" altLang="en-US" sz="2400" dirty="0" smtClean="0">
                <a:solidFill>
                  <a:schemeClr val="accent2"/>
                </a:solidFill>
                <a:latin typeface="Trebuchet MS" pitchFamily="34" charset="0"/>
              </a:rPr>
              <a:t>name</a:t>
            </a:r>
            <a:r>
              <a:rPr lang="en-US" altLang="en-US" sz="2400" dirty="0" smtClean="0"/>
              <a:t>, the user can only select one of them at a time</a:t>
            </a:r>
          </a:p>
          <a:p>
            <a:pPr lvl="1" eaLnBrk="1" hangingPunct="1"/>
            <a:r>
              <a:rPr lang="en-US" altLang="en-US" sz="2000" dirty="0" smtClean="0"/>
              <a:t>This is how you make a radio button “group”</a:t>
            </a:r>
          </a:p>
          <a:p>
            <a:pPr eaLnBrk="1" hangingPunct="1"/>
            <a:r>
              <a:rPr lang="en-US" altLang="en-US" sz="2400" dirty="0" smtClean="0"/>
              <a:t>If you ask for the value of that </a:t>
            </a:r>
            <a:r>
              <a:rPr lang="en-US" altLang="en-US" sz="2400" dirty="0" smtClean="0">
                <a:solidFill>
                  <a:schemeClr val="accent2"/>
                </a:solidFill>
                <a:latin typeface="Trebuchet MS" pitchFamily="34" charset="0"/>
              </a:rPr>
              <a:t>name</a:t>
            </a:r>
            <a:r>
              <a:rPr lang="en-US" altLang="en-US" sz="2400" dirty="0" smtClean="0"/>
              <a:t>, you will get the </a:t>
            </a:r>
            <a:r>
              <a:rPr lang="en-US" altLang="en-US" sz="2400" dirty="0" smtClean="0">
                <a:solidFill>
                  <a:schemeClr val="accent2"/>
                </a:solidFill>
                <a:latin typeface="Trebuchet MS" pitchFamily="34" charset="0"/>
              </a:rPr>
              <a:t>value</a:t>
            </a:r>
            <a:r>
              <a:rPr lang="en-US" altLang="en-US" sz="2400" dirty="0" smtClean="0"/>
              <a:t> specified for the selected radio button</a:t>
            </a:r>
          </a:p>
          <a:p>
            <a:pPr eaLnBrk="1" hangingPunct="1"/>
            <a:r>
              <a:rPr lang="en-US" altLang="en-US" sz="2400" dirty="0" smtClean="0"/>
              <a:t>As with checkboxes, radio buttons do not contain any text</a:t>
            </a:r>
          </a:p>
        </p:txBody>
      </p:sp>
      <p:pic>
        <p:nvPicPr>
          <p:cNvPr id="17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881313"/>
            <a:ext cx="22098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2340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left)">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413"/>
                                        </p:tgtEl>
                                        <p:attrNameLst>
                                          <p:attrName>style.visibility</p:attrName>
                                        </p:attrNameLst>
                                      </p:cBhvr>
                                      <p:to>
                                        <p:strVal val="visible"/>
                                      </p:to>
                                    </p:set>
                                    <p:animEffect transition="in" filter="dissolve">
                                      <p:cBhvr>
                                        <p:cTn id="12" dur="500"/>
                                        <p:tgtEl>
                                          <p:spTgt spid="174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2">
                                            <p:txEl>
                                              <p:pRg st="0" end="0"/>
                                            </p:txEl>
                                          </p:spTgt>
                                        </p:tgtEl>
                                        <p:attrNameLst>
                                          <p:attrName>style.visibility</p:attrName>
                                        </p:attrNameLst>
                                      </p:cBhvr>
                                      <p:to>
                                        <p:strVal val="visible"/>
                                      </p:to>
                                    </p:set>
                                    <p:animEffect transition="in" filter="wipe(left)">
                                      <p:cBhvr>
                                        <p:cTn id="17" dur="500"/>
                                        <p:tgtEl>
                                          <p:spTgt spid="1741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2">
                                            <p:txEl>
                                              <p:pRg st="1" end="1"/>
                                            </p:txEl>
                                          </p:spTgt>
                                        </p:tgtEl>
                                        <p:attrNameLst>
                                          <p:attrName>style.visibility</p:attrName>
                                        </p:attrNameLst>
                                      </p:cBhvr>
                                      <p:to>
                                        <p:strVal val="visible"/>
                                      </p:to>
                                    </p:set>
                                    <p:animEffect transition="in" filter="wipe(left)">
                                      <p:cBhvr>
                                        <p:cTn id="22" dur="500"/>
                                        <p:tgtEl>
                                          <p:spTgt spid="1741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12">
                                            <p:txEl>
                                              <p:pRg st="2" end="2"/>
                                            </p:txEl>
                                          </p:spTgt>
                                        </p:tgtEl>
                                        <p:attrNameLst>
                                          <p:attrName>style.visibility</p:attrName>
                                        </p:attrNameLst>
                                      </p:cBhvr>
                                      <p:to>
                                        <p:strVal val="visible"/>
                                      </p:to>
                                    </p:set>
                                    <p:animEffect transition="in" filter="wipe(left)">
                                      <p:cBhvr>
                                        <p:cTn id="27" dur="500"/>
                                        <p:tgtEl>
                                          <p:spTgt spid="17412">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412">
                                            <p:txEl>
                                              <p:pRg st="3" end="3"/>
                                            </p:txEl>
                                          </p:spTgt>
                                        </p:tgtEl>
                                        <p:attrNameLst>
                                          <p:attrName>style.visibility</p:attrName>
                                        </p:attrNameLst>
                                      </p:cBhvr>
                                      <p:to>
                                        <p:strVal val="visible"/>
                                      </p:to>
                                    </p:set>
                                    <p:animEffect transition="in" filter="wipe(left)">
                                      <p:cBhvr>
                                        <p:cTn id="32" dur="500"/>
                                        <p:tgtEl>
                                          <p:spTgt spid="174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5" autoUpdateAnimBg="0"/>
      <p:bldP spid="17412" grpId="0" build="p" bldLvl="5"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fld id="{4BA1AD10-5B56-4506-831F-7900E80AA67D}" type="slidenum">
              <a:rPr lang="en-US" altLang="en-US" sz="1400" smtClean="0">
                <a:latin typeface="Arial" charset="0"/>
              </a:rPr>
              <a:pPr>
                <a:spcBef>
                  <a:spcPct val="0"/>
                </a:spcBef>
                <a:buClrTx/>
                <a:buSzTx/>
                <a:buFontTx/>
                <a:buNone/>
              </a:pPr>
              <a:t>82</a:t>
            </a:fld>
            <a:endParaRPr lang="en-US" altLang="en-US" sz="1400" smtClean="0">
              <a:latin typeface="Arial" charset="0"/>
            </a:endParaRPr>
          </a:p>
        </p:txBody>
      </p:sp>
      <p:sp>
        <p:nvSpPr>
          <p:cNvPr id="25603" name="Rectangle 2"/>
          <p:cNvSpPr>
            <a:spLocks noGrp="1" noChangeArrowheads="1"/>
          </p:cNvSpPr>
          <p:nvPr>
            <p:ph type="title"/>
          </p:nvPr>
        </p:nvSpPr>
        <p:spPr/>
        <p:txBody>
          <a:bodyPr/>
          <a:lstStyle/>
          <a:p>
            <a:pPr eaLnBrk="1" hangingPunct="1"/>
            <a:r>
              <a:rPr lang="en-US" altLang="en-US" smtClean="0"/>
              <a:t>Drop-down menu or list</a:t>
            </a:r>
          </a:p>
        </p:txBody>
      </p:sp>
      <p:sp>
        <p:nvSpPr>
          <p:cNvPr id="18435" name="Rectangle 3"/>
          <p:cNvSpPr>
            <a:spLocks noGrp="1" noChangeArrowheads="1"/>
          </p:cNvSpPr>
          <p:nvPr>
            <p:ph type="body" sz="half" idx="1"/>
          </p:nvPr>
        </p:nvSpPr>
        <p:spPr>
          <a:xfrm>
            <a:off x="381000" y="1527175"/>
            <a:ext cx="8574088" cy="1795463"/>
          </a:xfrm>
        </p:spPr>
        <p:txBody>
          <a:bodyPr/>
          <a:lstStyle/>
          <a:p>
            <a:pPr eaLnBrk="1" hangingPunct="1">
              <a:lnSpc>
                <a:spcPct val="90000"/>
              </a:lnSpc>
            </a:pPr>
            <a:r>
              <a:rPr lang="en-US" altLang="en-US" sz="2000" dirty="0" smtClean="0">
                <a:solidFill>
                  <a:schemeClr val="tx1"/>
                </a:solidFill>
                <a:latin typeface="Trebuchet MS" pitchFamily="34" charset="0"/>
              </a:rPr>
              <a:t>A menu or list:</a:t>
            </a:r>
            <a:br>
              <a:rPr lang="en-US" altLang="en-US" sz="2000" dirty="0" smtClean="0">
                <a:solidFill>
                  <a:schemeClr val="tx1"/>
                </a:solidFill>
                <a:latin typeface="Trebuchet MS" pitchFamily="34" charset="0"/>
              </a:rPr>
            </a:br>
            <a:r>
              <a:rPr lang="en-US" altLang="en-US" sz="2000" dirty="0" smtClean="0">
                <a:solidFill>
                  <a:schemeClr val="tx1"/>
                </a:solidFill>
                <a:latin typeface="Trebuchet MS" pitchFamily="34" charset="0"/>
              </a:rPr>
              <a:t>&lt;select name="select"&gt;</a:t>
            </a:r>
            <a:br>
              <a:rPr lang="en-US" altLang="en-US" sz="2000" dirty="0" smtClean="0">
                <a:solidFill>
                  <a:schemeClr val="tx1"/>
                </a:solidFill>
                <a:latin typeface="Trebuchet MS" pitchFamily="34" charset="0"/>
              </a:rPr>
            </a:br>
            <a:r>
              <a:rPr lang="en-US" altLang="en-US" sz="2000" dirty="0" smtClean="0">
                <a:solidFill>
                  <a:schemeClr val="tx1"/>
                </a:solidFill>
                <a:latin typeface="Trebuchet MS" pitchFamily="34" charset="0"/>
              </a:rPr>
              <a:t>    &lt;option value="red"&gt;red&lt;/option&gt;</a:t>
            </a:r>
            <a:br>
              <a:rPr lang="en-US" altLang="en-US" sz="2000" dirty="0" smtClean="0">
                <a:solidFill>
                  <a:schemeClr val="tx1"/>
                </a:solidFill>
                <a:latin typeface="Trebuchet MS" pitchFamily="34" charset="0"/>
              </a:rPr>
            </a:br>
            <a:r>
              <a:rPr lang="en-US" altLang="en-US" sz="2000" dirty="0" smtClean="0">
                <a:solidFill>
                  <a:schemeClr val="tx1"/>
                </a:solidFill>
                <a:latin typeface="Trebuchet MS" pitchFamily="34" charset="0"/>
              </a:rPr>
              <a:t>    &lt;option value="green"&gt;green&lt;/option&gt;</a:t>
            </a:r>
            <a:br>
              <a:rPr lang="en-US" altLang="en-US" sz="2000" dirty="0" smtClean="0">
                <a:solidFill>
                  <a:schemeClr val="tx1"/>
                </a:solidFill>
                <a:latin typeface="Trebuchet MS" pitchFamily="34" charset="0"/>
              </a:rPr>
            </a:br>
            <a:r>
              <a:rPr lang="en-US" altLang="en-US" sz="2000" dirty="0" smtClean="0">
                <a:solidFill>
                  <a:schemeClr val="tx1"/>
                </a:solidFill>
                <a:latin typeface="Trebuchet MS" pitchFamily="34" charset="0"/>
              </a:rPr>
              <a:t>    &lt;option value="BLUE"&gt;blue&lt;/option&gt;</a:t>
            </a:r>
            <a:br>
              <a:rPr lang="en-US" altLang="en-US" sz="2000" dirty="0" smtClean="0">
                <a:solidFill>
                  <a:schemeClr val="tx1"/>
                </a:solidFill>
                <a:latin typeface="Trebuchet MS" pitchFamily="34" charset="0"/>
              </a:rPr>
            </a:br>
            <a:r>
              <a:rPr lang="en-US" altLang="en-US" sz="2000" dirty="0" smtClean="0">
                <a:solidFill>
                  <a:schemeClr val="tx1"/>
                </a:solidFill>
                <a:latin typeface="Trebuchet MS" pitchFamily="34" charset="0"/>
              </a:rPr>
              <a:t>&lt;/select&gt;</a:t>
            </a:r>
            <a:endParaRPr lang="en-US" altLang="en-US" sz="2400" dirty="0" smtClean="0">
              <a:solidFill>
                <a:schemeClr val="tx1"/>
              </a:solidFill>
            </a:endParaRPr>
          </a:p>
        </p:txBody>
      </p:sp>
      <p:sp>
        <p:nvSpPr>
          <p:cNvPr id="18436" name="Rectangle 4"/>
          <p:cNvSpPr>
            <a:spLocks noGrp="1" noChangeArrowheads="1"/>
          </p:cNvSpPr>
          <p:nvPr>
            <p:ph type="body" sz="half" idx="2"/>
          </p:nvPr>
        </p:nvSpPr>
        <p:spPr>
          <a:xfrm>
            <a:off x="609600" y="4268788"/>
            <a:ext cx="7772400" cy="1519237"/>
          </a:xfrm>
        </p:spPr>
        <p:txBody>
          <a:bodyPr/>
          <a:lstStyle/>
          <a:p>
            <a:pPr eaLnBrk="1" hangingPunct="1"/>
            <a:r>
              <a:rPr lang="en-US" altLang="en-US" sz="2400" smtClean="0"/>
              <a:t>Additional arguments:</a:t>
            </a:r>
          </a:p>
          <a:p>
            <a:pPr lvl="1" eaLnBrk="1" hangingPunct="1"/>
            <a:r>
              <a:rPr lang="en-US" altLang="en-US" sz="2000" smtClean="0">
                <a:solidFill>
                  <a:schemeClr val="accent2"/>
                </a:solidFill>
                <a:latin typeface="Trebuchet MS" pitchFamily="34" charset="0"/>
              </a:rPr>
              <a:t>size</a:t>
            </a:r>
            <a:r>
              <a:rPr lang="en-US" altLang="en-US" sz="2000" smtClean="0"/>
              <a:t>: the number of items visible in the list (default is</a:t>
            </a:r>
            <a:r>
              <a:rPr lang="en-US" altLang="en-US" sz="2000" smtClean="0">
                <a:solidFill>
                  <a:srgbClr val="FFFF7F"/>
                </a:solidFill>
                <a:latin typeface="Trebuchet MS" pitchFamily="34" charset="0"/>
              </a:rPr>
              <a:t> </a:t>
            </a:r>
            <a:r>
              <a:rPr lang="en-US" altLang="en-US" sz="2000" smtClean="0">
                <a:solidFill>
                  <a:schemeClr val="accent2"/>
                </a:solidFill>
                <a:latin typeface="Trebuchet MS" pitchFamily="34" charset="0"/>
              </a:rPr>
              <a:t>"1"</a:t>
            </a:r>
            <a:r>
              <a:rPr lang="en-US" altLang="en-US" sz="2000" smtClean="0"/>
              <a:t>)</a:t>
            </a:r>
          </a:p>
          <a:p>
            <a:pPr lvl="1" eaLnBrk="1" hangingPunct="1"/>
            <a:r>
              <a:rPr lang="en-US" altLang="en-US" sz="2000" smtClean="0">
                <a:solidFill>
                  <a:schemeClr val="accent2"/>
                </a:solidFill>
                <a:latin typeface="Trebuchet MS" pitchFamily="34" charset="0"/>
              </a:rPr>
              <a:t>multiple</a:t>
            </a:r>
            <a:r>
              <a:rPr lang="en-US" altLang="en-US" sz="2000" smtClean="0"/>
              <a:t>: if set to </a:t>
            </a:r>
            <a:r>
              <a:rPr lang="en-US" altLang="en-US" sz="2000" smtClean="0">
                <a:solidFill>
                  <a:schemeClr val="accent2"/>
                </a:solidFill>
                <a:latin typeface="Trebuchet MS" pitchFamily="34" charset="0"/>
              </a:rPr>
              <a:t>"true"</a:t>
            </a:r>
            <a:r>
              <a:rPr lang="en-US" altLang="en-US" sz="2000" smtClean="0"/>
              <a:t>, any number of items may be selected (default is</a:t>
            </a:r>
            <a:r>
              <a:rPr lang="en-US" altLang="en-US" sz="2000" smtClean="0">
                <a:solidFill>
                  <a:srgbClr val="FFFF7F"/>
                </a:solidFill>
                <a:latin typeface="Trebuchet MS" pitchFamily="34" charset="0"/>
              </a:rPr>
              <a:t> </a:t>
            </a:r>
            <a:r>
              <a:rPr lang="en-US" altLang="en-US" sz="2000" smtClean="0">
                <a:solidFill>
                  <a:schemeClr val="accent2"/>
                </a:solidFill>
                <a:latin typeface="Trebuchet MS" pitchFamily="34" charset="0"/>
              </a:rPr>
              <a:t>"false"</a:t>
            </a:r>
            <a:r>
              <a:rPr lang="en-US" altLang="en-US" sz="2000" smtClean="0"/>
              <a:t>)</a:t>
            </a:r>
          </a:p>
        </p:txBody>
      </p:sp>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352800"/>
            <a:ext cx="3875088"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7738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437"/>
                                        </p:tgtEl>
                                        <p:attrNameLst>
                                          <p:attrName>style.visibility</p:attrName>
                                        </p:attrNameLst>
                                      </p:cBhvr>
                                      <p:to>
                                        <p:strVal val="visible"/>
                                      </p:to>
                                    </p:set>
                                    <p:animEffect transition="in" filter="dissolve">
                                      <p:cBhvr>
                                        <p:cTn id="12" dur="500"/>
                                        <p:tgtEl>
                                          <p:spTgt spid="184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36">
                                            <p:txEl>
                                              <p:pRg st="0" end="0"/>
                                            </p:txEl>
                                          </p:spTgt>
                                        </p:tgtEl>
                                        <p:attrNameLst>
                                          <p:attrName>style.visibility</p:attrName>
                                        </p:attrNameLst>
                                      </p:cBhvr>
                                      <p:to>
                                        <p:strVal val="visible"/>
                                      </p:to>
                                    </p:set>
                                    <p:animEffect transition="in" filter="wipe(left)">
                                      <p:cBhvr>
                                        <p:cTn id="17" dur="500"/>
                                        <p:tgtEl>
                                          <p:spTgt spid="1843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36">
                                            <p:txEl>
                                              <p:pRg st="1" end="1"/>
                                            </p:txEl>
                                          </p:spTgt>
                                        </p:tgtEl>
                                        <p:attrNameLst>
                                          <p:attrName>style.visibility</p:attrName>
                                        </p:attrNameLst>
                                      </p:cBhvr>
                                      <p:to>
                                        <p:strVal val="visible"/>
                                      </p:to>
                                    </p:set>
                                    <p:animEffect transition="in" filter="wipe(left)">
                                      <p:cBhvr>
                                        <p:cTn id="22" dur="500"/>
                                        <p:tgtEl>
                                          <p:spTgt spid="1843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6">
                                            <p:txEl>
                                              <p:pRg st="2" end="2"/>
                                            </p:txEl>
                                          </p:spTgt>
                                        </p:tgtEl>
                                        <p:attrNameLst>
                                          <p:attrName>style.visibility</p:attrName>
                                        </p:attrNameLst>
                                      </p:cBhvr>
                                      <p:to>
                                        <p:strVal val="visible"/>
                                      </p:to>
                                    </p:set>
                                    <p:animEffect transition="in" filter="wipe(left)">
                                      <p:cBhvr>
                                        <p:cTn id="27" dur="500"/>
                                        <p:tgtEl>
                                          <p:spTgt spid="184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5" autoUpdateAnimBg="0"/>
      <p:bldP spid="18436" grpId="0" build="p" bldLvl="5"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fld id="{8DE561D7-3996-43BF-ABE0-550E4F0BF887}" type="slidenum">
              <a:rPr lang="en-US" altLang="en-US" sz="1400" smtClean="0">
                <a:latin typeface="Arial" charset="0"/>
              </a:rPr>
              <a:pPr>
                <a:spcBef>
                  <a:spcPct val="0"/>
                </a:spcBef>
                <a:buClrTx/>
                <a:buSzTx/>
                <a:buFontTx/>
                <a:buNone/>
              </a:pPr>
              <a:t>83</a:t>
            </a:fld>
            <a:endParaRPr lang="en-US" altLang="en-US" sz="1400" smtClean="0">
              <a:latin typeface="Arial" charset="0"/>
            </a:endParaRPr>
          </a:p>
        </p:txBody>
      </p:sp>
      <p:sp>
        <p:nvSpPr>
          <p:cNvPr id="26627" name="Rectangle 2"/>
          <p:cNvSpPr>
            <a:spLocks noGrp="1" noChangeArrowheads="1"/>
          </p:cNvSpPr>
          <p:nvPr>
            <p:ph type="title"/>
          </p:nvPr>
        </p:nvSpPr>
        <p:spPr/>
        <p:txBody>
          <a:bodyPr/>
          <a:lstStyle/>
          <a:p>
            <a:pPr algn="ctr" eaLnBrk="1" hangingPunct="1"/>
            <a:r>
              <a:rPr lang="en-US" altLang="en-US" sz="3600" smtClean="0"/>
              <a:t>Selection Lists with </a:t>
            </a:r>
            <a:br>
              <a:rPr lang="en-US" altLang="en-US" sz="3600" smtClean="0"/>
            </a:br>
            <a:r>
              <a:rPr lang="en-US" altLang="en-US" sz="3600" smtClean="0"/>
              <a:t>Different Size Values</a:t>
            </a:r>
          </a:p>
        </p:txBody>
      </p:sp>
      <p:sp>
        <p:nvSpPr>
          <p:cNvPr id="26628" name="Rectangle 3"/>
          <p:cNvSpPr>
            <a:spLocks noGrp="1" noChangeArrowheads="1"/>
          </p:cNvSpPr>
          <p:nvPr>
            <p:ph type="body" idx="1"/>
          </p:nvPr>
        </p:nvSpPr>
        <p:spPr/>
        <p:txBody>
          <a:bodyPr/>
          <a:lstStyle/>
          <a:p>
            <a:pPr eaLnBrk="1" hangingPunct="1">
              <a:buFont typeface="Wingdings" pitchFamily="2" charset="2"/>
              <a:buNone/>
            </a:pPr>
            <a:endParaRPr lang="en-US" altLang="en-US" smtClean="0"/>
          </a:p>
        </p:txBody>
      </p:sp>
      <p:grpSp>
        <p:nvGrpSpPr>
          <p:cNvPr id="26629" name="Group 4"/>
          <p:cNvGrpSpPr>
            <a:grpSpLocks/>
          </p:cNvGrpSpPr>
          <p:nvPr/>
        </p:nvGrpSpPr>
        <p:grpSpPr bwMode="auto">
          <a:xfrm>
            <a:off x="2819400" y="1828800"/>
            <a:ext cx="4876800" cy="4333875"/>
            <a:chOff x="816" y="624"/>
            <a:chExt cx="3072" cy="2730"/>
          </a:xfrm>
        </p:grpSpPr>
        <p:pic>
          <p:nvPicPr>
            <p:cNvPr id="26630" name="Picture 5" descr="Fig06-20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 y="1008"/>
              <a:ext cx="106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6" descr="Fig06-20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2" y="624"/>
              <a:ext cx="1056"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7" descr="Fig06-20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2064"/>
              <a:ext cx="1067"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8" descr="Fig06-20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1776"/>
              <a:ext cx="1058"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4" name="Text Box 9"/>
            <p:cNvSpPr txBox="1">
              <a:spLocks noChangeArrowheads="1"/>
            </p:cNvSpPr>
            <p:nvPr/>
          </p:nvSpPr>
          <p:spPr bwMode="auto">
            <a:xfrm>
              <a:off x="1056" y="1232"/>
              <a:ext cx="5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eaLnBrk="1" hangingPunct="1">
                <a:spcBef>
                  <a:spcPct val="0"/>
                </a:spcBef>
                <a:buClrTx/>
                <a:buSzTx/>
                <a:buFontTx/>
                <a:buNone/>
              </a:pPr>
              <a:r>
                <a:rPr lang="en-US" altLang="en-US" sz="1600" b="1"/>
                <a:t>size = "1" </a:t>
              </a:r>
            </a:p>
          </p:txBody>
        </p:sp>
        <p:sp>
          <p:nvSpPr>
            <p:cNvPr id="26635" name="Text Box 10"/>
            <p:cNvSpPr txBox="1">
              <a:spLocks noChangeArrowheads="1"/>
            </p:cNvSpPr>
            <p:nvPr/>
          </p:nvSpPr>
          <p:spPr bwMode="auto">
            <a:xfrm>
              <a:off x="3120" y="1280"/>
              <a:ext cx="5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eaLnBrk="1" hangingPunct="1">
                <a:spcBef>
                  <a:spcPct val="0"/>
                </a:spcBef>
                <a:buClrTx/>
                <a:buSzTx/>
                <a:buFontTx/>
                <a:buNone/>
              </a:pPr>
              <a:r>
                <a:rPr lang="en-US" altLang="en-US" sz="1600" b="1"/>
                <a:t>size = "4" </a:t>
              </a:r>
            </a:p>
          </p:txBody>
        </p:sp>
        <p:sp>
          <p:nvSpPr>
            <p:cNvPr id="26636" name="Text Box 11"/>
            <p:cNvSpPr txBox="1">
              <a:spLocks noChangeArrowheads="1"/>
            </p:cNvSpPr>
            <p:nvPr/>
          </p:nvSpPr>
          <p:spPr bwMode="auto">
            <a:xfrm>
              <a:off x="1056" y="3200"/>
              <a:ext cx="5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eaLnBrk="1" hangingPunct="1">
                <a:spcBef>
                  <a:spcPct val="0"/>
                </a:spcBef>
                <a:buClrTx/>
                <a:buSzTx/>
                <a:buFontTx/>
                <a:buNone/>
              </a:pPr>
              <a:r>
                <a:rPr lang="en-US" altLang="en-US" sz="1600" b="1"/>
                <a:t>size = "7" </a:t>
              </a:r>
            </a:p>
          </p:txBody>
        </p:sp>
        <p:sp>
          <p:nvSpPr>
            <p:cNvPr id="26637" name="Text Box 12"/>
            <p:cNvSpPr txBox="1">
              <a:spLocks noChangeArrowheads="1"/>
            </p:cNvSpPr>
            <p:nvPr/>
          </p:nvSpPr>
          <p:spPr bwMode="auto">
            <a:xfrm>
              <a:off x="3072" y="3200"/>
              <a:ext cx="57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eaLnBrk="1" hangingPunct="1">
                <a:spcBef>
                  <a:spcPct val="0"/>
                </a:spcBef>
                <a:buClrTx/>
                <a:buSzTx/>
                <a:buFontTx/>
                <a:buNone/>
              </a:pPr>
              <a:r>
                <a:rPr lang="en-US" altLang="en-US" sz="1600" b="1"/>
                <a:t>size = "9" </a:t>
              </a:r>
            </a:p>
          </p:txBody>
        </p:sp>
      </p:grpSp>
    </p:spTree>
    <p:extLst>
      <p:ext uri="{BB962C8B-B14F-4D97-AF65-F5344CB8AC3E}">
        <p14:creationId xmlns:p14="http://schemas.microsoft.com/office/powerpoint/2010/main" val="34672187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fld id="{8B21AB6F-FA3F-48F9-B93D-785874FC05CC}" type="slidenum">
              <a:rPr lang="en-US" altLang="en-US" sz="1400" smtClean="0">
                <a:latin typeface="Arial" charset="0"/>
              </a:rPr>
              <a:pPr>
                <a:spcBef>
                  <a:spcPct val="0"/>
                </a:spcBef>
                <a:buClrTx/>
                <a:buSzTx/>
                <a:buFontTx/>
                <a:buNone/>
              </a:pPr>
              <a:t>84</a:t>
            </a:fld>
            <a:endParaRPr lang="en-US" altLang="en-US" sz="1400" smtClean="0">
              <a:latin typeface="Arial" charset="0"/>
            </a:endParaRPr>
          </a:p>
        </p:txBody>
      </p:sp>
      <p:sp>
        <p:nvSpPr>
          <p:cNvPr id="27651" name="Rectangle 2"/>
          <p:cNvSpPr>
            <a:spLocks noGrp="1" noChangeArrowheads="1"/>
          </p:cNvSpPr>
          <p:nvPr>
            <p:ph type="title"/>
          </p:nvPr>
        </p:nvSpPr>
        <p:spPr/>
        <p:txBody>
          <a:bodyPr/>
          <a:lstStyle/>
          <a:p>
            <a:pPr algn="ctr" eaLnBrk="1" hangingPunct="1"/>
            <a:r>
              <a:rPr lang="en-US" altLang="en-US" smtClean="0"/>
              <a:t>Option Groups</a:t>
            </a:r>
          </a:p>
        </p:txBody>
      </p:sp>
      <p:sp>
        <p:nvSpPr>
          <p:cNvPr id="27652" name="Rectangle 3"/>
          <p:cNvSpPr>
            <a:spLocks noGrp="1" noChangeArrowheads="1"/>
          </p:cNvSpPr>
          <p:nvPr>
            <p:ph type="body" idx="1"/>
          </p:nvPr>
        </p:nvSpPr>
        <p:spPr/>
        <p:txBody>
          <a:bodyPr/>
          <a:lstStyle/>
          <a:p>
            <a:pPr eaLnBrk="1" hangingPunct="1">
              <a:buFont typeface="Wingdings" pitchFamily="2" charset="2"/>
              <a:buNone/>
            </a:pPr>
            <a:endParaRPr lang="en-US" altLang="en-US" smtClean="0"/>
          </a:p>
        </p:txBody>
      </p:sp>
      <p:grpSp>
        <p:nvGrpSpPr>
          <p:cNvPr id="27653" name="Group 4"/>
          <p:cNvGrpSpPr>
            <a:grpSpLocks/>
          </p:cNvGrpSpPr>
          <p:nvPr/>
        </p:nvGrpSpPr>
        <p:grpSpPr bwMode="auto">
          <a:xfrm>
            <a:off x="-171450" y="2057400"/>
            <a:ext cx="9315450" cy="3200400"/>
            <a:chOff x="-108" y="1680"/>
            <a:chExt cx="5868" cy="2016"/>
          </a:xfrm>
        </p:grpSpPr>
        <p:grpSp>
          <p:nvGrpSpPr>
            <p:cNvPr id="27654" name="Group 5"/>
            <p:cNvGrpSpPr>
              <a:grpSpLocks/>
            </p:cNvGrpSpPr>
            <p:nvPr/>
          </p:nvGrpSpPr>
          <p:grpSpPr bwMode="auto">
            <a:xfrm>
              <a:off x="-108" y="1728"/>
              <a:ext cx="3120" cy="1968"/>
              <a:chOff x="-144" y="1392"/>
              <a:chExt cx="3120" cy="1968"/>
            </a:xfrm>
          </p:grpSpPr>
          <p:pic>
            <p:nvPicPr>
              <p:cNvPr id="27660" name="Picture 6" descr="Fig06-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 y="1392"/>
                <a:ext cx="1682" cy="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1" name="AutoShape 7"/>
              <p:cNvSpPr>
                <a:spLocks/>
              </p:cNvSpPr>
              <p:nvPr/>
            </p:nvSpPr>
            <p:spPr bwMode="auto">
              <a:xfrm>
                <a:off x="731" y="1507"/>
                <a:ext cx="175" cy="576"/>
              </a:xfrm>
              <a:prstGeom prst="leftBrace">
                <a:avLst>
                  <a:gd name="adj1" fmla="val 27429"/>
                  <a:gd name="adj2" fmla="val 50000"/>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endParaRPr lang="en-US" altLang="en-US" sz="2400">
                  <a:latin typeface="Times" charset="0"/>
                </a:endParaRPr>
              </a:p>
            </p:txBody>
          </p:sp>
          <p:sp>
            <p:nvSpPr>
              <p:cNvPr id="27662" name="AutoShape 8"/>
              <p:cNvSpPr>
                <a:spLocks/>
              </p:cNvSpPr>
              <p:nvPr/>
            </p:nvSpPr>
            <p:spPr bwMode="auto">
              <a:xfrm>
                <a:off x="-144" y="1968"/>
                <a:ext cx="700" cy="77"/>
              </a:xfrm>
              <a:prstGeom prst="callout2">
                <a:avLst>
                  <a:gd name="adj1" fmla="val 75000"/>
                  <a:gd name="adj2" fmla="val 104167"/>
                  <a:gd name="adj3" fmla="val 75000"/>
                  <a:gd name="adj4" fmla="val 112676"/>
                  <a:gd name="adj5" fmla="val -214583"/>
                  <a:gd name="adj6" fmla="val 121616"/>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lgn="r" eaLnBrk="1" hangingPunct="1">
                  <a:spcBef>
                    <a:spcPct val="0"/>
                  </a:spcBef>
                  <a:buClrTx/>
                  <a:buSzTx/>
                  <a:buFontTx/>
                  <a:buNone/>
                </a:pPr>
                <a:r>
                  <a:rPr lang="en-US" altLang="en-US" sz="1600" b="1"/>
                  <a:t>a single option group</a:t>
                </a:r>
              </a:p>
            </p:txBody>
          </p:sp>
          <p:sp>
            <p:nvSpPr>
              <p:cNvPr id="27663" name="AutoShape 9"/>
              <p:cNvSpPr>
                <a:spLocks/>
              </p:cNvSpPr>
              <p:nvPr/>
            </p:nvSpPr>
            <p:spPr bwMode="auto">
              <a:xfrm>
                <a:off x="2276" y="1776"/>
                <a:ext cx="700" cy="77"/>
              </a:xfrm>
              <a:prstGeom prst="callout2">
                <a:avLst>
                  <a:gd name="adj1" fmla="val 75000"/>
                  <a:gd name="adj2" fmla="val -4167"/>
                  <a:gd name="adj3" fmla="val 75000"/>
                  <a:gd name="adj4" fmla="val -14931"/>
                  <a:gd name="adj5" fmla="val -188542"/>
                  <a:gd name="adj6" fmla="val -26218"/>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eaLnBrk="1" hangingPunct="1">
                  <a:spcBef>
                    <a:spcPct val="0"/>
                  </a:spcBef>
                  <a:buClrTx/>
                  <a:buSzTx/>
                  <a:buFontTx/>
                  <a:buNone/>
                </a:pPr>
                <a:r>
                  <a:rPr lang="en-US" altLang="en-US" sz="1600" b="1"/>
                  <a:t>option group label</a:t>
                </a:r>
              </a:p>
            </p:txBody>
          </p:sp>
        </p:grpSp>
        <p:grpSp>
          <p:nvGrpSpPr>
            <p:cNvPr id="27655" name="Group 10"/>
            <p:cNvGrpSpPr>
              <a:grpSpLocks/>
            </p:cNvGrpSpPr>
            <p:nvPr/>
          </p:nvGrpSpPr>
          <p:grpSpPr bwMode="auto">
            <a:xfrm>
              <a:off x="2400" y="1680"/>
              <a:ext cx="3360" cy="1992"/>
              <a:chOff x="2400" y="1632"/>
              <a:chExt cx="3360" cy="1992"/>
            </a:xfrm>
          </p:grpSpPr>
          <p:pic>
            <p:nvPicPr>
              <p:cNvPr id="27656" name="Picture 11" descr="Fig06-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4" y="1829"/>
                <a:ext cx="1097" cy="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AutoShape 12"/>
              <p:cNvSpPr>
                <a:spLocks/>
              </p:cNvSpPr>
              <p:nvPr/>
            </p:nvSpPr>
            <p:spPr bwMode="auto">
              <a:xfrm>
                <a:off x="3642" y="2026"/>
                <a:ext cx="219" cy="592"/>
              </a:xfrm>
              <a:prstGeom prst="leftBrace">
                <a:avLst>
                  <a:gd name="adj1" fmla="val 22527"/>
                  <a:gd name="adj2" fmla="val 50000"/>
                </a:avLst>
              </a:prstGeom>
              <a:noFill/>
              <a:ln w="952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endParaRPr lang="en-US" altLang="en-US" sz="2400">
                  <a:latin typeface="Times" charset="0"/>
                </a:endParaRPr>
              </a:p>
            </p:txBody>
          </p:sp>
          <p:sp>
            <p:nvSpPr>
              <p:cNvPr id="27658" name="AutoShape 13"/>
              <p:cNvSpPr>
                <a:spLocks/>
              </p:cNvSpPr>
              <p:nvPr/>
            </p:nvSpPr>
            <p:spPr bwMode="auto">
              <a:xfrm>
                <a:off x="2400" y="2500"/>
                <a:ext cx="877" cy="79"/>
              </a:xfrm>
              <a:prstGeom prst="callout2">
                <a:avLst>
                  <a:gd name="adj1" fmla="val 75000"/>
                  <a:gd name="adj2" fmla="val 104167"/>
                  <a:gd name="adj3" fmla="val 75000"/>
                  <a:gd name="adj4" fmla="val 121269"/>
                  <a:gd name="adj5" fmla="val -218750"/>
                  <a:gd name="adj6" fmla="val 139324"/>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lgn="r" eaLnBrk="1" hangingPunct="1">
                  <a:spcBef>
                    <a:spcPct val="0"/>
                  </a:spcBef>
                  <a:buClrTx/>
                  <a:buSzTx/>
                  <a:buFontTx/>
                  <a:buNone/>
                </a:pPr>
                <a:r>
                  <a:rPr lang="en-US" altLang="en-US" sz="1600" b="1"/>
                  <a:t>a single option group</a:t>
                </a:r>
              </a:p>
            </p:txBody>
          </p:sp>
          <p:sp>
            <p:nvSpPr>
              <p:cNvPr id="27659" name="AutoShape 14"/>
              <p:cNvSpPr>
                <a:spLocks/>
              </p:cNvSpPr>
              <p:nvPr/>
            </p:nvSpPr>
            <p:spPr bwMode="auto">
              <a:xfrm>
                <a:off x="4883" y="1632"/>
                <a:ext cx="877" cy="79"/>
              </a:xfrm>
              <a:prstGeom prst="callout2">
                <a:avLst>
                  <a:gd name="adj1" fmla="val 75000"/>
                  <a:gd name="adj2" fmla="val -4167"/>
                  <a:gd name="adj3" fmla="val 75000"/>
                  <a:gd name="adj4" fmla="val -32380"/>
                  <a:gd name="adj5" fmla="val 605208"/>
                  <a:gd name="adj6" fmla="val -61894"/>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eaLnBrk="1" hangingPunct="1">
                  <a:spcBef>
                    <a:spcPct val="0"/>
                  </a:spcBef>
                  <a:buClrTx/>
                  <a:buSzTx/>
                  <a:buFontTx/>
                  <a:buNone/>
                </a:pPr>
                <a:r>
                  <a:rPr lang="en-US" altLang="en-US" sz="1600" b="1"/>
                  <a:t>option group label</a:t>
                </a:r>
              </a:p>
            </p:txBody>
          </p:sp>
        </p:grpSp>
      </p:grpSp>
    </p:spTree>
    <p:extLst>
      <p:ext uri="{BB962C8B-B14F-4D97-AF65-F5344CB8AC3E}">
        <p14:creationId xmlns:p14="http://schemas.microsoft.com/office/powerpoint/2010/main" val="31588133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fld id="{FE09D686-2C0A-45EF-B298-157D21FE5510}" type="slidenum">
              <a:rPr lang="en-US" altLang="en-US" sz="1400" smtClean="0">
                <a:latin typeface="Arial" charset="0"/>
              </a:rPr>
              <a:pPr>
                <a:spcBef>
                  <a:spcPct val="0"/>
                </a:spcBef>
                <a:buClrTx/>
                <a:buSzTx/>
                <a:buFontTx/>
                <a:buNone/>
              </a:pPr>
              <a:t>85</a:t>
            </a:fld>
            <a:endParaRPr lang="en-US" altLang="en-US" sz="1400" smtClean="0">
              <a:latin typeface="Arial" charset="0"/>
            </a:endParaRPr>
          </a:p>
        </p:txBody>
      </p:sp>
      <p:sp>
        <p:nvSpPr>
          <p:cNvPr id="28675" name="Rectangle 2"/>
          <p:cNvSpPr>
            <a:spLocks noGrp="1" noChangeArrowheads="1"/>
          </p:cNvSpPr>
          <p:nvPr>
            <p:ph type="title"/>
          </p:nvPr>
        </p:nvSpPr>
        <p:spPr/>
        <p:txBody>
          <a:bodyPr/>
          <a:lstStyle/>
          <a:p>
            <a:pPr eaLnBrk="1" hangingPunct="1"/>
            <a:r>
              <a:rPr lang="en-US" altLang="en-US" smtClean="0"/>
              <a:t>Hidden fields</a:t>
            </a:r>
          </a:p>
        </p:txBody>
      </p:sp>
      <p:sp>
        <p:nvSpPr>
          <p:cNvPr id="19459" name="Rectangle 3"/>
          <p:cNvSpPr>
            <a:spLocks noGrp="1" noChangeArrowheads="1"/>
          </p:cNvSpPr>
          <p:nvPr>
            <p:ph type="body" sz="half" idx="1"/>
          </p:nvPr>
        </p:nvSpPr>
        <p:spPr>
          <a:xfrm>
            <a:off x="381000" y="1371600"/>
            <a:ext cx="8574088" cy="936625"/>
          </a:xfrm>
        </p:spPr>
        <p:txBody>
          <a:bodyPr/>
          <a:lstStyle/>
          <a:p>
            <a:pPr eaLnBrk="1" hangingPunct="1"/>
            <a:r>
              <a:rPr lang="en-US" altLang="en-US" sz="2400" dirty="0" smtClean="0">
                <a:solidFill>
                  <a:schemeClr val="tx1"/>
                </a:solidFill>
                <a:latin typeface="Trebuchet MS" pitchFamily="34" charset="0"/>
              </a:rPr>
              <a:t>&lt;input type="hidden" name="</a:t>
            </a:r>
            <a:r>
              <a:rPr lang="en-US" altLang="en-US" sz="2400" dirty="0" err="1" smtClean="0">
                <a:solidFill>
                  <a:schemeClr val="tx1"/>
                </a:solidFill>
                <a:latin typeface="Trebuchet MS" pitchFamily="34" charset="0"/>
              </a:rPr>
              <a:t>hiddenField</a:t>
            </a:r>
            <a:r>
              <a:rPr lang="en-US" altLang="en-US" sz="2400" dirty="0" smtClean="0">
                <a:solidFill>
                  <a:schemeClr val="tx1"/>
                </a:solidFill>
                <a:latin typeface="Trebuchet MS" pitchFamily="34" charset="0"/>
              </a:rPr>
              <a:t>" value="</a:t>
            </a:r>
            <a:r>
              <a:rPr lang="en-US" altLang="en-US" sz="2400" dirty="0" err="1" smtClean="0">
                <a:solidFill>
                  <a:schemeClr val="tx1"/>
                </a:solidFill>
                <a:latin typeface="Trebuchet MS" pitchFamily="34" charset="0"/>
              </a:rPr>
              <a:t>nyah</a:t>
            </a:r>
            <a:r>
              <a:rPr lang="en-US" altLang="en-US" sz="2400" dirty="0" smtClean="0">
                <a:solidFill>
                  <a:schemeClr val="tx1"/>
                </a:solidFill>
                <a:latin typeface="Trebuchet MS" pitchFamily="34" charset="0"/>
              </a:rPr>
              <a:t>"&gt;</a:t>
            </a:r>
            <a:br>
              <a:rPr lang="en-US" altLang="en-US" sz="2400" dirty="0" smtClean="0">
                <a:solidFill>
                  <a:schemeClr val="tx1"/>
                </a:solidFill>
                <a:latin typeface="Trebuchet MS" pitchFamily="34" charset="0"/>
              </a:rPr>
            </a:br>
            <a:r>
              <a:rPr lang="en-US" altLang="en-US" sz="2400" dirty="0" smtClean="0">
                <a:solidFill>
                  <a:schemeClr val="tx1"/>
                </a:solidFill>
                <a:latin typeface="Trebuchet MS" pitchFamily="34" charset="0"/>
              </a:rPr>
              <a:t>    &amp;</a:t>
            </a:r>
            <a:r>
              <a:rPr lang="en-US" altLang="en-US" sz="2400" dirty="0" err="1" smtClean="0">
                <a:solidFill>
                  <a:schemeClr val="tx1"/>
                </a:solidFill>
                <a:latin typeface="Trebuchet MS" pitchFamily="34" charset="0"/>
              </a:rPr>
              <a:t>lt</a:t>
            </a:r>
            <a:r>
              <a:rPr lang="en-US" altLang="en-US" sz="2400" dirty="0" smtClean="0">
                <a:solidFill>
                  <a:schemeClr val="tx1"/>
                </a:solidFill>
                <a:latin typeface="Trebuchet MS" pitchFamily="34" charset="0"/>
              </a:rPr>
              <a:t>;-- right there, don't you see it?</a:t>
            </a:r>
            <a:endParaRPr lang="en-US" altLang="en-US" dirty="0" smtClean="0">
              <a:solidFill>
                <a:schemeClr val="tx1"/>
              </a:solidFill>
            </a:endParaRPr>
          </a:p>
        </p:txBody>
      </p:sp>
      <p:sp>
        <p:nvSpPr>
          <p:cNvPr id="19460" name="Rectangle 4"/>
          <p:cNvSpPr>
            <a:spLocks noGrp="1" noChangeArrowheads="1"/>
          </p:cNvSpPr>
          <p:nvPr>
            <p:ph type="body" sz="half" idx="2"/>
          </p:nvPr>
        </p:nvSpPr>
        <p:spPr>
          <a:xfrm>
            <a:off x="381000" y="3244850"/>
            <a:ext cx="8574088" cy="2887663"/>
          </a:xfrm>
        </p:spPr>
        <p:txBody>
          <a:bodyPr/>
          <a:lstStyle/>
          <a:p>
            <a:pPr eaLnBrk="1" hangingPunct="1"/>
            <a:r>
              <a:rPr lang="en-US" altLang="en-US" sz="2400" smtClean="0"/>
              <a:t>What good is this?</a:t>
            </a:r>
          </a:p>
          <a:p>
            <a:pPr lvl="1" eaLnBrk="1" hangingPunct="1"/>
            <a:r>
              <a:rPr lang="en-US" altLang="en-US" sz="2000" smtClean="0"/>
              <a:t>All</a:t>
            </a:r>
            <a:r>
              <a:rPr lang="en-US" altLang="en-US" sz="2000" smtClean="0">
                <a:solidFill>
                  <a:schemeClr val="accent2"/>
                </a:solidFill>
                <a:latin typeface="Trebuchet MS" pitchFamily="34" charset="0"/>
              </a:rPr>
              <a:t> input</a:t>
            </a:r>
            <a:r>
              <a:rPr lang="en-US" altLang="en-US" sz="2000" smtClean="0"/>
              <a:t> fields are sent back to the server, including hidden fields</a:t>
            </a:r>
          </a:p>
          <a:p>
            <a:pPr lvl="1" eaLnBrk="1" hangingPunct="1"/>
            <a:r>
              <a:rPr lang="en-US" altLang="en-US" sz="2000" smtClean="0"/>
              <a:t>This is a way to include information that the user doesn’t need to see </a:t>
            </a:r>
          </a:p>
          <a:p>
            <a:pPr lvl="1" eaLnBrk="1" hangingPunct="1"/>
            <a:r>
              <a:rPr lang="en-US" altLang="en-US" sz="2000" smtClean="0"/>
              <a:t>The </a:t>
            </a:r>
            <a:r>
              <a:rPr lang="en-US" altLang="en-US" sz="2000" smtClean="0">
                <a:solidFill>
                  <a:schemeClr val="accent2"/>
                </a:solidFill>
                <a:latin typeface="Trebuchet MS" pitchFamily="34" charset="0"/>
              </a:rPr>
              <a:t>value</a:t>
            </a:r>
            <a:r>
              <a:rPr lang="en-US" altLang="en-US" sz="2000" smtClean="0"/>
              <a:t> of a hidden field can be set programmatically (by JavaScript) before the form is submitted</a:t>
            </a:r>
          </a:p>
        </p:txBody>
      </p:sp>
      <p:pic>
        <p:nvPicPr>
          <p:cNvPr id="194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22538"/>
            <a:ext cx="746760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91062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left)">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dissolve">
                                      <p:cBhvr>
                                        <p:cTn id="12" dur="500"/>
                                        <p:tgtEl>
                                          <p:spTgt spid="194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60">
                                            <p:txEl>
                                              <p:pRg st="0" end="0"/>
                                            </p:txEl>
                                          </p:spTgt>
                                        </p:tgtEl>
                                        <p:attrNameLst>
                                          <p:attrName>style.visibility</p:attrName>
                                        </p:attrNameLst>
                                      </p:cBhvr>
                                      <p:to>
                                        <p:strVal val="visible"/>
                                      </p:to>
                                    </p:set>
                                    <p:animEffect transition="in" filter="wipe(left)">
                                      <p:cBhvr>
                                        <p:cTn id="17" dur="500"/>
                                        <p:tgtEl>
                                          <p:spTgt spid="1946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60">
                                            <p:txEl>
                                              <p:pRg st="1" end="1"/>
                                            </p:txEl>
                                          </p:spTgt>
                                        </p:tgtEl>
                                        <p:attrNameLst>
                                          <p:attrName>style.visibility</p:attrName>
                                        </p:attrNameLst>
                                      </p:cBhvr>
                                      <p:to>
                                        <p:strVal val="visible"/>
                                      </p:to>
                                    </p:set>
                                    <p:animEffect transition="in" filter="wipe(left)">
                                      <p:cBhvr>
                                        <p:cTn id="22" dur="500"/>
                                        <p:tgtEl>
                                          <p:spTgt spid="1946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60">
                                            <p:txEl>
                                              <p:pRg st="2" end="2"/>
                                            </p:txEl>
                                          </p:spTgt>
                                        </p:tgtEl>
                                        <p:attrNameLst>
                                          <p:attrName>style.visibility</p:attrName>
                                        </p:attrNameLst>
                                      </p:cBhvr>
                                      <p:to>
                                        <p:strVal val="visible"/>
                                      </p:to>
                                    </p:set>
                                    <p:animEffect transition="in" filter="wipe(left)">
                                      <p:cBhvr>
                                        <p:cTn id="27" dur="500"/>
                                        <p:tgtEl>
                                          <p:spTgt spid="19460">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60">
                                            <p:txEl>
                                              <p:pRg st="3" end="3"/>
                                            </p:txEl>
                                          </p:spTgt>
                                        </p:tgtEl>
                                        <p:attrNameLst>
                                          <p:attrName>style.visibility</p:attrName>
                                        </p:attrNameLst>
                                      </p:cBhvr>
                                      <p:to>
                                        <p:strVal val="visible"/>
                                      </p:to>
                                    </p:set>
                                    <p:animEffect transition="in" filter="wipe(left)">
                                      <p:cBhvr>
                                        <p:cTn id="32" dur="500"/>
                                        <p:tgtEl>
                                          <p:spTgt spid="194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bldLvl="5" autoUpdateAnimBg="0"/>
      <p:bldP spid="19460" grpId="0" build="p" bldLvl="5"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fld id="{AA3DE0E2-36F4-47E2-B5B4-10F49A6AC3CF}" type="slidenum">
              <a:rPr lang="en-US" altLang="en-US" sz="1400" smtClean="0">
                <a:latin typeface="Arial" charset="0"/>
              </a:rPr>
              <a:pPr>
                <a:spcBef>
                  <a:spcPct val="0"/>
                </a:spcBef>
                <a:buClrTx/>
                <a:buSzTx/>
                <a:buFontTx/>
                <a:buNone/>
              </a:pPr>
              <a:t>86</a:t>
            </a:fld>
            <a:endParaRPr lang="en-US" altLang="en-US" sz="1400" smtClean="0">
              <a:latin typeface="Arial" charset="0"/>
            </a:endParaRPr>
          </a:p>
        </p:txBody>
      </p:sp>
      <p:sp>
        <p:nvSpPr>
          <p:cNvPr id="29699" name="Rectangle 2"/>
          <p:cNvSpPr>
            <a:spLocks noGrp="1" noChangeArrowheads="1"/>
          </p:cNvSpPr>
          <p:nvPr>
            <p:ph type="title"/>
          </p:nvPr>
        </p:nvSpPr>
        <p:spPr/>
        <p:txBody>
          <a:bodyPr/>
          <a:lstStyle/>
          <a:p>
            <a:pPr eaLnBrk="1" hangingPunct="1"/>
            <a:r>
              <a:rPr lang="en-US" altLang="en-US" smtClean="0"/>
              <a:t>File Button</a:t>
            </a:r>
          </a:p>
        </p:txBody>
      </p:sp>
      <p:sp>
        <p:nvSpPr>
          <p:cNvPr id="29700" name="Rectangle 3"/>
          <p:cNvSpPr>
            <a:spLocks noGrp="1" noChangeArrowheads="1"/>
          </p:cNvSpPr>
          <p:nvPr>
            <p:ph type="body" idx="1"/>
          </p:nvPr>
        </p:nvSpPr>
        <p:spPr/>
        <p:txBody>
          <a:bodyPr/>
          <a:lstStyle/>
          <a:p>
            <a:pPr eaLnBrk="1" hangingPunct="1"/>
            <a:r>
              <a:rPr lang="en-US" altLang="en-US" smtClean="0"/>
              <a:t>A </a:t>
            </a:r>
            <a:r>
              <a:rPr lang="en-US" altLang="en-US" b="1" smtClean="0"/>
              <a:t>file button</a:t>
            </a:r>
            <a:r>
              <a:rPr lang="en-US" altLang="en-US" smtClean="0"/>
              <a:t> is used to select files so that their contents can be submitted to the url specified in action attribute.</a:t>
            </a:r>
          </a:p>
          <a:p>
            <a:pPr eaLnBrk="1" hangingPunct="1">
              <a:buFont typeface="Wingdings" pitchFamily="2" charset="2"/>
              <a:buNone/>
            </a:pPr>
            <a:endParaRPr lang="en-US" altLang="en-US" smtClean="0"/>
          </a:p>
        </p:txBody>
      </p:sp>
      <p:grpSp>
        <p:nvGrpSpPr>
          <p:cNvPr id="29701" name="Group 4"/>
          <p:cNvGrpSpPr>
            <a:grpSpLocks/>
          </p:cNvGrpSpPr>
          <p:nvPr/>
        </p:nvGrpSpPr>
        <p:grpSpPr bwMode="auto">
          <a:xfrm>
            <a:off x="1066800" y="2514600"/>
            <a:ext cx="7586663" cy="4067175"/>
            <a:chOff x="1200" y="1200"/>
            <a:chExt cx="4131" cy="2694"/>
          </a:xfrm>
        </p:grpSpPr>
        <p:grpSp>
          <p:nvGrpSpPr>
            <p:cNvPr id="29702" name="Group 5"/>
            <p:cNvGrpSpPr>
              <a:grpSpLocks/>
            </p:cNvGrpSpPr>
            <p:nvPr/>
          </p:nvGrpSpPr>
          <p:grpSpPr bwMode="auto">
            <a:xfrm>
              <a:off x="3072" y="1200"/>
              <a:ext cx="2259" cy="2635"/>
              <a:chOff x="2493" y="1152"/>
              <a:chExt cx="2259" cy="2635"/>
            </a:xfrm>
          </p:grpSpPr>
          <p:pic>
            <p:nvPicPr>
              <p:cNvPr id="29706" name="Picture 6" descr="Fig06-4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 y="1152"/>
                <a:ext cx="225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7" descr="Fig06-41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 y="1498"/>
                <a:ext cx="1847"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8" name="Picture 8" descr="Fig06-41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1" y="1998"/>
                <a:ext cx="2144" cy="1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9" name="Picture 9" descr="Fig06-41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3" y="3498"/>
                <a:ext cx="1876"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03" name="Text Box 10"/>
            <p:cNvSpPr txBox="1">
              <a:spLocks noChangeArrowheads="1"/>
            </p:cNvSpPr>
            <p:nvPr/>
          </p:nvSpPr>
          <p:spPr bwMode="auto">
            <a:xfrm>
              <a:off x="1200" y="1613"/>
              <a:ext cx="1600"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eaLnBrk="1" hangingPunct="1">
                <a:spcBef>
                  <a:spcPct val="0"/>
                </a:spcBef>
                <a:buClrTx/>
                <a:buSzTx/>
                <a:buFontTx/>
                <a:buNone/>
              </a:pPr>
              <a:r>
                <a:rPr lang="en-US" altLang="en-US" sz="1600" b="1"/>
                <a:t>1. User clicks the Browse button</a:t>
              </a:r>
            </a:p>
          </p:txBody>
        </p:sp>
        <p:sp>
          <p:nvSpPr>
            <p:cNvPr id="29704" name="Text Box 11"/>
            <p:cNvSpPr txBox="1">
              <a:spLocks noChangeArrowheads="1"/>
            </p:cNvSpPr>
            <p:nvPr/>
          </p:nvSpPr>
          <p:spPr bwMode="auto">
            <a:xfrm>
              <a:off x="1200" y="2092"/>
              <a:ext cx="148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28600" indent="-228600">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eaLnBrk="1" hangingPunct="1">
                <a:spcBef>
                  <a:spcPct val="0"/>
                </a:spcBef>
                <a:buClrTx/>
                <a:buSzTx/>
                <a:buFontTx/>
                <a:buNone/>
              </a:pPr>
              <a:r>
                <a:rPr lang="en-US" altLang="en-US" sz="1600" b="1"/>
                <a:t>2. Selects a file from the Choose File dialog box</a:t>
              </a:r>
            </a:p>
          </p:txBody>
        </p:sp>
        <p:sp>
          <p:nvSpPr>
            <p:cNvPr id="29705" name="Text Box 12"/>
            <p:cNvSpPr txBox="1">
              <a:spLocks noChangeArrowheads="1"/>
            </p:cNvSpPr>
            <p:nvPr/>
          </p:nvSpPr>
          <p:spPr bwMode="auto">
            <a:xfrm>
              <a:off x="1200" y="3408"/>
              <a:ext cx="1728"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28600" indent="-228600">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eaLnBrk="1" hangingPunct="1">
                <a:spcBef>
                  <a:spcPct val="0"/>
                </a:spcBef>
                <a:buClrTx/>
                <a:buSzTx/>
                <a:buFontTx/>
                <a:buNone/>
              </a:pPr>
              <a:r>
                <a:rPr lang="en-US" altLang="en-US" sz="1600" b="1"/>
                <a:t>3. The filename and location are automatically placed in the text box</a:t>
              </a:r>
            </a:p>
          </p:txBody>
        </p:sp>
      </p:grpSp>
    </p:spTree>
    <p:extLst>
      <p:ext uri="{BB962C8B-B14F-4D97-AF65-F5344CB8AC3E}">
        <p14:creationId xmlns:p14="http://schemas.microsoft.com/office/powerpoint/2010/main" val="157156455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fld id="{7B122C66-4C89-4D47-8F09-925B8760865A}" type="slidenum">
              <a:rPr lang="en-US" altLang="en-US" sz="1400" smtClean="0">
                <a:latin typeface="Arial" charset="0"/>
              </a:rPr>
              <a:pPr>
                <a:spcBef>
                  <a:spcPct val="0"/>
                </a:spcBef>
                <a:buClrTx/>
                <a:buSzTx/>
                <a:buFontTx/>
                <a:buNone/>
              </a:pPr>
              <a:t>87</a:t>
            </a:fld>
            <a:endParaRPr lang="en-US" altLang="en-US" sz="1400" smtClean="0">
              <a:latin typeface="Arial" charset="0"/>
            </a:endParaRPr>
          </a:p>
        </p:txBody>
      </p:sp>
      <p:sp>
        <p:nvSpPr>
          <p:cNvPr id="30723" name="Rectangle 5"/>
          <p:cNvSpPr>
            <a:spLocks noGrp="1" noChangeArrowheads="1"/>
          </p:cNvSpPr>
          <p:nvPr>
            <p:ph type="title"/>
          </p:nvPr>
        </p:nvSpPr>
        <p:spPr/>
        <p:txBody>
          <a:bodyPr/>
          <a:lstStyle/>
          <a:p>
            <a:pPr eaLnBrk="1" hangingPunct="1"/>
            <a:endParaRPr lang="en-US" altLang="en-US" smtClean="0"/>
          </a:p>
        </p:txBody>
      </p:sp>
      <p:graphicFrame>
        <p:nvGraphicFramePr>
          <p:cNvPr id="30724" name="Object 4"/>
          <p:cNvGraphicFramePr>
            <a:graphicFrameLocks noGrp="1" noChangeAspect="1"/>
          </p:cNvGraphicFramePr>
          <p:nvPr>
            <p:ph idx="1"/>
            <p:extLst>
              <p:ext uri="{D42A27DB-BD31-4B8C-83A1-F6EECF244321}">
                <p14:modId xmlns:p14="http://schemas.microsoft.com/office/powerpoint/2010/main" val="3997627583"/>
              </p:ext>
            </p:extLst>
          </p:nvPr>
        </p:nvGraphicFramePr>
        <p:xfrm>
          <a:off x="914400" y="1449388"/>
          <a:ext cx="7562850" cy="4960937"/>
        </p:xfrm>
        <a:graphic>
          <a:graphicData uri="http://schemas.openxmlformats.org/presentationml/2006/ole">
            <mc:AlternateContent xmlns:mc="http://schemas.openxmlformats.org/markup-compatibility/2006">
              <mc:Choice xmlns:v="urn:schemas-microsoft-com:vml" Requires="v">
                <p:oleObj spid="_x0000_s6184" name="Document" r:id="rId3" imgW="6497267" imgH="4262022" progId="Word.Document.8">
                  <p:embed/>
                </p:oleObj>
              </mc:Choice>
              <mc:Fallback>
                <p:oleObj name="Document" r:id="rId3" imgW="6497267" imgH="4262022" progId="Word.Document.8">
                  <p:embed/>
                  <p:pic>
                    <p:nvPicPr>
                      <p:cNvPr id="0" name=""/>
                      <p:cNvPicPr>
                        <a:picLocks noChangeAspect="1" noChangeArrowheads="1"/>
                      </p:cNvPicPr>
                      <p:nvPr/>
                    </p:nvPicPr>
                    <p:blipFill>
                      <a:blip r:embed="rId4"/>
                      <a:srcRect/>
                      <a:stretch>
                        <a:fillRect/>
                      </a:stretch>
                    </p:blipFill>
                    <p:spPr bwMode="auto">
                      <a:xfrm>
                        <a:off x="914400" y="1449388"/>
                        <a:ext cx="7562850" cy="496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8841238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a:solidFill>
                  <a:schemeClr val="tx1"/>
                </a:solidFill>
                <a:latin typeface="Times New Roman" pitchFamily="18" charset="0"/>
              </a:defRPr>
            </a:lvl1pPr>
            <a:lvl2pPr marL="742950" indent="-285750">
              <a:spcBef>
                <a:spcPct val="20000"/>
              </a:spcBef>
              <a:buClr>
                <a:schemeClr val="hlink"/>
              </a:buClr>
              <a:buSzPct val="55000"/>
              <a:buFont typeface="Wingdings" pitchFamily="2" charset="2"/>
              <a:buChar char="n"/>
              <a:defRPr sz="2400">
                <a:solidFill>
                  <a:schemeClr val="tx1"/>
                </a:solidFill>
                <a:latin typeface="Times New Roman" pitchFamily="18" charset="0"/>
              </a:defRPr>
            </a:lvl2pPr>
            <a:lvl3pPr marL="1143000" indent="-228600">
              <a:spcBef>
                <a:spcPct val="20000"/>
              </a:spcBef>
              <a:buClr>
                <a:schemeClr val="folHlink"/>
              </a:buClr>
              <a:buSzPct val="50000"/>
              <a:buFont typeface="Wingdings" pitchFamily="2" charset="2"/>
              <a:buChar char="n"/>
              <a:defRPr sz="2000">
                <a:solidFill>
                  <a:schemeClr val="tx1"/>
                </a:solidFill>
                <a:latin typeface="Times New Roman" pitchFamily="18"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imes New Roman" pitchFamily="18"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imes New Roman" pitchFamily="18" charset="0"/>
              </a:defRPr>
            </a:lvl9pPr>
          </a:lstStyle>
          <a:p>
            <a:pPr>
              <a:spcBef>
                <a:spcPct val="0"/>
              </a:spcBef>
              <a:buClrTx/>
              <a:buSzTx/>
              <a:buFontTx/>
              <a:buNone/>
            </a:pPr>
            <a:fld id="{F1EC2430-449A-448F-BE69-3A3AC5D7C07A}" type="slidenum">
              <a:rPr lang="en-US" altLang="en-US" sz="1400" smtClean="0">
                <a:latin typeface="Arial" charset="0"/>
              </a:rPr>
              <a:pPr>
                <a:spcBef>
                  <a:spcPct val="0"/>
                </a:spcBef>
                <a:buClrTx/>
                <a:buSzTx/>
                <a:buFontTx/>
                <a:buNone/>
              </a:pPr>
              <a:t>88</a:t>
            </a:fld>
            <a:endParaRPr lang="en-US" altLang="en-US" sz="1400" smtClean="0">
              <a:latin typeface="Arial" charset="0"/>
            </a:endParaRPr>
          </a:p>
        </p:txBody>
      </p:sp>
      <p:sp>
        <p:nvSpPr>
          <p:cNvPr id="31747" name="Rectangle 2"/>
          <p:cNvSpPr>
            <a:spLocks noGrp="1" noChangeArrowheads="1"/>
          </p:cNvSpPr>
          <p:nvPr>
            <p:ph type="title"/>
          </p:nvPr>
        </p:nvSpPr>
        <p:spPr/>
        <p:txBody>
          <a:bodyPr/>
          <a:lstStyle/>
          <a:p>
            <a:pPr eaLnBrk="1" hangingPunct="1"/>
            <a:r>
              <a:rPr lang="en-US" altLang="en-US" smtClean="0"/>
              <a:t>A complete example</a:t>
            </a:r>
          </a:p>
        </p:txBody>
      </p:sp>
      <p:sp>
        <p:nvSpPr>
          <p:cNvPr id="31748" name="Rectangle 3"/>
          <p:cNvSpPr>
            <a:spLocks noGrp="1" noChangeArrowheads="1"/>
          </p:cNvSpPr>
          <p:nvPr>
            <p:ph type="body" idx="1"/>
          </p:nvPr>
        </p:nvSpPr>
        <p:spPr>
          <a:xfrm>
            <a:off x="457200" y="1577975"/>
            <a:ext cx="8458200" cy="4278313"/>
          </a:xfrm>
        </p:spPr>
        <p:txBody>
          <a:bodyPr/>
          <a:lstStyle/>
          <a:p>
            <a:pPr eaLnBrk="1" hangingPunct="1">
              <a:lnSpc>
                <a:spcPct val="90000"/>
              </a:lnSpc>
              <a:buClr>
                <a:srgbClr val="FFFF7F"/>
              </a:buClr>
              <a:buFontTx/>
              <a:buChar char=" "/>
            </a:pPr>
            <a:r>
              <a:rPr lang="en-US" altLang="en-US" sz="1800" dirty="0" smtClean="0">
                <a:solidFill>
                  <a:schemeClr val="tx1"/>
                </a:solidFill>
                <a:latin typeface="Trebuchet MS" pitchFamily="34" charset="0"/>
              </a:rPr>
              <a:t>&lt;html&gt;</a:t>
            </a:r>
            <a:br>
              <a:rPr lang="en-US" altLang="en-US" sz="1800" dirty="0" smtClean="0">
                <a:solidFill>
                  <a:schemeClr val="tx1"/>
                </a:solidFill>
                <a:latin typeface="Trebuchet MS" pitchFamily="34" charset="0"/>
              </a:rPr>
            </a:br>
            <a:r>
              <a:rPr lang="en-US" altLang="en-US" sz="1800" dirty="0" smtClean="0">
                <a:solidFill>
                  <a:schemeClr val="tx1"/>
                </a:solidFill>
                <a:latin typeface="Trebuchet MS" pitchFamily="34" charset="0"/>
              </a:rPr>
              <a:t>&lt;head&gt;</a:t>
            </a:r>
            <a:br>
              <a:rPr lang="en-US" altLang="en-US" sz="1800" dirty="0" smtClean="0">
                <a:solidFill>
                  <a:schemeClr val="tx1"/>
                </a:solidFill>
                <a:latin typeface="Trebuchet MS" pitchFamily="34" charset="0"/>
              </a:rPr>
            </a:br>
            <a:r>
              <a:rPr lang="en-US" altLang="en-US" sz="1800" dirty="0" smtClean="0">
                <a:solidFill>
                  <a:schemeClr val="tx1"/>
                </a:solidFill>
                <a:latin typeface="Trebuchet MS" pitchFamily="34" charset="0"/>
              </a:rPr>
              <a:t>&lt;title&gt;Get Identity&lt;/title&gt;</a:t>
            </a:r>
            <a:br>
              <a:rPr lang="en-US" altLang="en-US" sz="1800" dirty="0" smtClean="0">
                <a:solidFill>
                  <a:schemeClr val="tx1"/>
                </a:solidFill>
                <a:latin typeface="Trebuchet MS" pitchFamily="34" charset="0"/>
              </a:rPr>
            </a:br>
            <a:r>
              <a:rPr lang="en-US" altLang="en-US" sz="1800" dirty="0" smtClean="0">
                <a:solidFill>
                  <a:schemeClr val="tx1"/>
                </a:solidFill>
                <a:latin typeface="Trebuchet MS" pitchFamily="34" charset="0"/>
              </a:rPr>
              <a:t>&lt;meta http-</a:t>
            </a:r>
            <a:r>
              <a:rPr lang="en-US" altLang="en-US" sz="1800" dirty="0" err="1" smtClean="0">
                <a:solidFill>
                  <a:schemeClr val="tx1"/>
                </a:solidFill>
                <a:latin typeface="Trebuchet MS" pitchFamily="34" charset="0"/>
              </a:rPr>
              <a:t>equiv</a:t>
            </a:r>
            <a:r>
              <a:rPr lang="en-US" altLang="en-US" sz="1800" dirty="0" smtClean="0">
                <a:solidFill>
                  <a:schemeClr val="tx1"/>
                </a:solidFill>
                <a:latin typeface="Trebuchet MS" pitchFamily="34" charset="0"/>
              </a:rPr>
              <a:t>="Content-Type" content="text/html;</a:t>
            </a:r>
            <a:br>
              <a:rPr lang="en-US" altLang="en-US" sz="1800" dirty="0" smtClean="0">
                <a:solidFill>
                  <a:schemeClr val="tx1"/>
                </a:solidFill>
                <a:latin typeface="Trebuchet MS" pitchFamily="34" charset="0"/>
              </a:rPr>
            </a:br>
            <a:r>
              <a:rPr lang="en-US" altLang="en-US" sz="1800" dirty="0" smtClean="0">
                <a:solidFill>
                  <a:schemeClr val="tx1"/>
                </a:solidFill>
                <a:latin typeface="Trebuchet MS" pitchFamily="34" charset="0"/>
              </a:rPr>
              <a:t>           charset=iso-8859-1"&gt;</a:t>
            </a:r>
            <a:br>
              <a:rPr lang="en-US" altLang="en-US" sz="1800" dirty="0" smtClean="0">
                <a:solidFill>
                  <a:schemeClr val="tx1"/>
                </a:solidFill>
                <a:latin typeface="Trebuchet MS" pitchFamily="34" charset="0"/>
              </a:rPr>
            </a:br>
            <a:r>
              <a:rPr lang="en-US" altLang="en-US" sz="1800" dirty="0" smtClean="0">
                <a:solidFill>
                  <a:schemeClr val="tx1"/>
                </a:solidFill>
                <a:latin typeface="Trebuchet MS" pitchFamily="34" charset="0"/>
              </a:rPr>
              <a:t>&lt;/head&gt;</a:t>
            </a:r>
            <a:br>
              <a:rPr lang="en-US" altLang="en-US" sz="1800" dirty="0" smtClean="0">
                <a:solidFill>
                  <a:schemeClr val="tx1"/>
                </a:solidFill>
                <a:latin typeface="Trebuchet MS" pitchFamily="34" charset="0"/>
              </a:rPr>
            </a:br>
            <a:r>
              <a:rPr lang="en-US" altLang="en-US" sz="1800" dirty="0" smtClean="0">
                <a:solidFill>
                  <a:schemeClr val="tx1"/>
                </a:solidFill>
                <a:latin typeface="Trebuchet MS" pitchFamily="34" charset="0"/>
              </a:rPr>
              <a:t>&lt;body&gt;</a:t>
            </a:r>
            <a:br>
              <a:rPr lang="en-US" altLang="en-US" sz="1800" dirty="0" smtClean="0">
                <a:solidFill>
                  <a:schemeClr val="tx1"/>
                </a:solidFill>
                <a:latin typeface="Trebuchet MS" pitchFamily="34" charset="0"/>
              </a:rPr>
            </a:br>
            <a:r>
              <a:rPr lang="en-US" altLang="en-US" sz="1800" dirty="0" smtClean="0">
                <a:solidFill>
                  <a:schemeClr val="tx1"/>
                </a:solidFill>
                <a:latin typeface="Trebuchet MS" pitchFamily="34" charset="0"/>
              </a:rPr>
              <a:t>&lt;p&gt;&lt;b&gt;Who are you?&lt;/b&gt;&lt;/p&gt;</a:t>
            </a:r>
            <a:br>
              <a:rPr lang="en-US" altLang="en-US" sz="1800" dirty="0" smtClean="0">
                <a:solidFill>
                  <a:schemeClr val="tx1"/>
                </a:solidFill>
                <a:latin typeface="Trebuchet MS" pitchFamily="34" charset="0"/>
              </a:rPr>
            </a:br>
            <a:r>
              <a:rPr lang="en-US" altLang="en-US" sz="1800" dirty="0" smtClean="0">
                <a:solidFill>
                  <a:schemeClr val="tx1"/>
                </a:solidFill>
                <a:latin typeface="Trebuchet MS" pitchFamily="34" charset="0"/>
              </a:rPr>
              <a:t>&lt;form method="post" action=""&gt;</a:t>
            </a:r>
            <a:br>
              <a:rPr lang="en-US" altLang="en-US" sz="1800" dirty="0" smtClean="0">
                <a:solidFill>
                  <a:schemeClr val="tx1"/>
                </a:solidFill>
                <a:latin typeface="Trebuchet MS" pitchFamily="34" charset="0"/>
              </a:rPr>
            </a:br>
            <a:r>
              <a:rPr lang="en-US" altLang="en-US" sz="1800" dirty="0" smtClean="0">
                <a:solidFill>
                  <a:schemeClr val="tx1"/>
                </a:solidFill>
                <a:latin typeface="Trebuchet MS" pitchFamily="34" charset="0"/>
              </a:rPr>
              <a:t>  &lt;p&gt;Name: </a:t>
            </a:r>
            <a:br>
              <a:rPr lang="en-US" altLang="en-US" sz="1800" dirty="0" smtClean="0">
                <a:solidFill>
                  <a:schemeClr val="tx1"/>
                </a:solidFill>
                <a:latin typeface="Trebuchet MS" pitchFamily="34" charset="0"/>
              </a:rPr>
            </a:br>
            <a:r>
              <a:rPr lang="en-US" altLang="en-US" sz="1800" dirty="0" smtClean="0">
                <a:solidFill>
                  <a:schemeClr val="tx1"/>
                </a:solidFill>
                <a:latin typeface="Trebuchet MS" pitchFamily="34" charset="0"/>
              </a:rPr>
              <a:t>    &lt;input type="text" name="</a:t>
            </a:r>
            <a:r>
              <a:rPr lang="en-US" altLang="en-US" sz="1800" dirty="0" err="1" smtClean="0">
                <a:solidFill>
                  <a:schemeClr val="tx1"/>
                </a:solidFill>
                <a:latin typeface="Trebuchet MS" pitchFamily="34" charset="0"/>
              </a:rPr>
              <a:t>textfield</a:t>
            </a:r>
            <a:r>
              <a:rPr lang="en-US" altLang="en-US" sz="1800" dirty="0" smtClean="0">
                <a:solidFill>
                  <a:schemeClr val="tx1"/>
                </a:solidFill>
                <a:latin typeface="Trebuchet MS" pitchFamily="34" charset="0"/>
              </a:rPr>
              <a:t>"&gt;</a:t>
            </a:r>
            <a:br>
              <a:rPr lang="en-US" altLang="en-US" sz="1800" dirty="0" smtClean="0">
                <a:solidFill>
                  <a:schemeClr val="tx1"/>
                </a:solidFill>
                <a:latin typeface="Trebuchet MS" pitchFamily="34" charset="0"/>
              </a:rPr>
            </a:br>
            <a:r>
              <a:rPr lang="en-US" altLang="en-US" sz="1800" dirty="0" smtClean="0">
                <a:solidFill>
                  <a:schemeClr val="tx1"/>
                </a:solidFill>
                <a:latin typeface="Trebuchet MS" pitchFamily="34" charset="0"/>
              </a:rPr>
              <a:t>  &lt;/p&gt;</a:t>
            </a:r>
            <a:br>
              <a:rPr lang="en-US" altLang="en-US" sz="1800" dirty="0" smtClean="0">
                <a:solidFill>
                  <a:schemeClr val="tx1"/>
                </a:solidFill>
                <a:latin typeface="Trebuchet MS" pitchFamily="34" charset="0"/>
              </a:rPr>
            </a:br>
            <a:r>
              <a:rPr lang="en-US" altLang="en-US" sz="1800" dirty="0" smtClean="0">
                <a:solidFill>
                  <a:schemeClr val="tx1"/>
                </a:solidFill>
                <a:latin typeface="Trebuchet MS" pitchFamily="34" charset="0"/>
              </a:rPr>
              <a:t>  &lt;p&gt;Gender: </a:t>
            </a:r>
            <a:br>
              <a:rPr lang="en-US" altLang="en-US" sz="1800" dirty="0" smtClean="0">
                <a:solidFill>
                  <a:schemeClr val="tx1"/>
                </a:solidFill>
                <a:latin typeface="Trebuchet MS" pitchFamily="34" charset="0"/>
              </a:rPr>
            </a:br>
            <a:r>
              <a:rPr lang="en-US" altLang="en-US" sz="1800" dirty="0" smtClean="0">
                <a:solidFill>
                  <a:schemeClr val="tx1"/>
                </a:solidFill>
                <a:latin typeface="Trebuchet MS" pitchFamily="34" charset="0"/>
              </a:rPr>
              <a:t>    &lt;input type="radio" name="gender" value="m"&gt;Male</a:t>
            </a:r>
            <a:br>
              <a:rPr lang="en-US" altLang="en-US" sz="1800" dirty="0" smtClean="0">
                <a:solidFill>
                  <a:schemeClr val="tx1"/>
                </a:solidFill>
                <a:latin typeface="Trebuchet MS" pitchFamily="34" charset="0"/>
              </a:rPr>
            </a:br>
            <a:r>
              <a:rPr lang="en-US" altLang="en-US" sz="1800" dirty="0" smtClean="0">
                <a:solidFill>
                  <a:schemeClr val="tx1"/>
                </a:solidFill>
                <a:latin typeface="Trebuchet MS" pitchFamily="34" charset="0"/>
              </a:rPr>
              <a:t>    &lt;input type="radio" name="gender" value="f"&gt;Female&lt;/p&gt;</a:t>
            </a:r>
            <a:br>
              <a:rPr lang="en-US" altLang="en-US" sz="1800" dirty="0" smtClean="0">
                <a:solidFill>
                  <a:schemeClr val="tx1"/>
                </a:solidFill>
                <a:latin typeface="Trebuchet MS" pitchFamily="34" charset="0"/>
              </a:rPr>
            </a:br>
            <a:r>
              <a:rPr lang="en-US" altLang="en-US" sz="1800" dirty="0" smtClean="0">
                <a:solidFill>
                  <a:schemeClr val="tx1"/>
                </a:solidFill>
                <a:latin typeface="Trebuchet MS" pitchFamily="34" charset="0"/>
              </a:rPr>
              <a:t>  &lt;/form&gt;</a:t>
            </a:r>
            <a:br>
              <a:rPr lang="en-US" altLang="en-US" sz="1800" dirty="0" smtClean="0">
                <a:solidFill>
                  <a:schemeClr val="tx1"/>
                </a:solidFill>
                <a:latin typeface="Trebuchet MS" pitchFamily="34" charset="0"/>
              </a:rPr>
            </a:br>
            <a:r>
              <a:rPr lang="en-US" altLang="en-US" sz="1800" dirty="0" smtClean="0">
                <a:solidFill>
                  <a:schemeClr val="tx1"/>
                </a:solidFill>
                <a:latin typeface="Trebuchet MS" pitchFamily="34" charset="0"/>
              </a:rPr>
              <a:t>&lt;/body&gt;</a:t>
            </a:r>
            <a:br>
              <a:rPr lang="en-US" altLang="en-US" sz="1800" dirty="0" smtClean="0">
                <a:solidFill>
                  <a:schemeClr val="tx1"/>
                </a:solidFill>
                <a:latin typeface="Trebuchet MS" pitchFamily="34" charset="0"/>
              </a:rPr>
            </a:br>
            <a:r>
              <a:rPr lang="en-US" altLang="en-US" sz="1800" dirty="0" smtClean="0">
                <a:solidFill>
                  <a:schemeClr val="tx1"/>
                </a:solidFill>
                <a:latin typeface="Trebuchet MS" pitchFamily="34" charset="0"/>
              </a:rPr>
              <a:t>&lt;/html&gt;</a:t>
            </a:r>
          </a:p>
        </p:txBody>
      </p:sp>
      <p:pic>
        <p:nvPicPr>
          <p:cNvPr id="204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2779713"/>
            <a:ext cx="3454400" cy="174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4384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dissolve">
                                      <p:cBhvr>
                                        <p:cTn id="7"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1186" name="Rectangle 2"/>
          <p:cNvSpPr>
            <a:spLocks noChangeArrowheads="1"/>
          </p:cNvSpPr>
          <p:nvPr/>
        </p:nvSpPr>
        <p:spPr bwMode="auto">
          <a:xfrm>
            <a:off x="539751" y="1703082"/>
            <a:ext cx="7994649" cy="334245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&lt;title&gt;My First HTML Page&lt;/title&gt;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&lt;/head&gt;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&lt;p&gt;This is some text...&lt;/p&gt;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&lt;/body&gt;</a:t>
            </a:r>
          </a:p>
          <a:p>
            <a:pPr eaLnBrk="0" hangingPunct="0">
              <a:lnSpc>
                <a:spcPct val="110000"/>
              </a:lnSpc>
              <a:spcBef>
                <a:spcPts val="0"/>
              </a:spcBef>
              <a:buClr>
                <a:schemeClr val="accent5">
                  <a:lumMod val="40000"/>
                  <a:lumOff val="60000"/>
                </a:schemeClr>
              </a:buClr>
              <a:buSzPct val="70000"/>
              <a:defRPr/>
            </a:pPr>
            <a:r>
              <a:rPr lang="en-ZA"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&lt;/html&gt;</a:t>
            </a:r>
            <a:endParaRPr lang="en-ZA"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61195" name="Rectangle 11"/>
          <p:cNvSpPr>
            <a:spLocks noChangeArrowheads="1"/>
          </p:cNvSpPr>
          <p:nvPr/>
        </p:nvSpPr>
        <p:spPr bwMode="auto">
          <a:xfrm>
            <a:off x="859902" y="2169608"/>
            <a:ext cx="7354345" cy="12593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eaLnBrk="0" hangingPunct="0">
              <a:lnSpc>
                <a:spcPct val="110000"/>
              </a:lnSpc>
              <a:spcBef>
                <a:spcPts val="0"/>
              </a:spcBef>
              <a:buClr>
                <a:schemeClr val="accent5">
                  <a:lumMod val="40000"/>
                  <a:lumOff val="60000"/>
                </a:schemeClr>
              </a:buClr>
              <a:buSzPct val="70000"/>
              <a:defRPr/>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61187" name="Rectangle 3"/>
          <p:cNvSpPr>
            <a:spLocks noGrp="1" noChangeArrowheads="1"/>
          </p:cNvSpPr>
          <p:nvPr>
            <p:ph type="title"/>
          </p:nvPr>
        </p:nvSpPr>
        <p:spPr/>
        <p:txBody>
          <a:bodyPr/>
          <a:lstStyle/>
          <a:p>
            <a:pPr>
              <a:defRPr/>
            </a:pPr>
            <a:r>
              <a:rPr lang="en-ZA" dirty="0" smtClean="0"/>
              <a:t>First HTML Page: Header</a:t>
            </a:r>
            <a:endParaRPr lang="en-US" dirty="0" smtClean="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
        <p:nvSpPr>
          <p:cNvPr id="7" name="AutoShape 7"/>
          <p:cNvSpPr>
            <a:spLocks noChangeArrowheads="1"/>
          </p:cNvSpPr>
          <p:nvPr/>
        </p:nvSpPr>
        <p:spPr bwMode="auto">
          <a:xfrm>
            <a:off x="3733800" y="1524000"/>
            <a:ext cx="2362200" cy="527804"/>
          </a:xfrm>
          <a:prstGeom prst="wedgeRoundRectCallout">
            <a:avLst>
              <a:gd name="adj1" fmla="val -51100"/>
              <a:gd name="adj2" fmla="val 14832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HTML header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Telerik-PowerPoint-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8717</TotalTime>
  <Words>6870</Words>
  <Application>Microsoft Office PowerPoint</Application>
  <PresentationFormat>On-screen Show (4:3)</PresentationFormat>
  <Paragraphs>1143</Paragraphs>
  <Slides>88</Slides>
  <Notes>38</Notes>
  <HiddenSlides>2</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88</vt:i4>
      </vt:variant>
    </vt:vector>
  </HeadingPairs>
  <TitlesOfParts>
    <vt:vector size="102" baseType="lpstr">
      <vt:lpstr>Arial</vt:lpstr>
      <vt:lpstr>Calibri</vt:lpstr>
      <vt:lpstr>Consolas</vt:lpstr>
      <vt:lpstr>Corbel</vt:lpstr>
      <vt:lpstr>Courier New</vt:lpstr>
      <vt:lpstr>Tahoma</vt:lpstr>
      <vt:lpstr>Times</vt:lpstr>
      <vt:lpstr>Times New Roman</vt:lpstr>
      <vt:lpstr>Trebuchet MS</vt:lpstr>
      <vt:lpstr>Wingdings</vt:lpstr>
      <vt:lpstr>Wingdings 2</vt:lpstr>
      <vt:lpstr>Telerik-PowerPoint-Theme</vt:lpstr>
      <vt:lpstr>Bitmap Image</vt:lpstr>
      <vt:lpstr>Document</vt:lpstr>
      <vt:lpstr> HTML</vt:lpstr>
      <vt:lpstr>PowerPoint Presentation</vt:lpstr>
      <vt:lpstr>Content</vt:lpstr>
      <vt:lpstr>How the Web Works?</vt:lpstr>
      <vt:lpstr>What is a Web Page?</vt:lpstr>
      <vt:lpstr>HTML Structure</vt:lpstr>
      <vt:lpstr>First HTML Page</vt:lpstr>
      <vt:lpstr>First HTML Page: Tags</vt:lpstr>
      <vt:lpstr>First HTML Page: Header</vt:lpstr>
      <vt:lpstr>First HTML Page: Body</vt:lpstr>
      <vt:lpstr>Some Simple Tags</vt:lpstr>
      <vt:lpstr>Tags Attributes</vt:lpstr>
      <vt:lpstr>The &lt;head&gt; Section</vt:lpstr>
      <vt:lpstr>&lt;head&gt; Section: &lt;title&gt; tag</vt:lpstr>
      <vt:lpstr>&lt;head&gt; Section: &lt;meta&gt;</vt:lpstr>
      <vt:lpstr>&lt;head&gt; Section: &lt;script&gt;</vt:lpstr>
      <vt:lpstr>The &lt;script&gt; Tag – Example</vt:lpstr>
      <vt:lpstr>&lt;head&gt; Section: &lt;style&gt;</vt:lpstr>
      <vt:lpstr>Comments: &lt;!-- --&gt; Tag</vt:lpstr>
      <vt:lpstr>&lt;body&gt; Section: Introduction</vt:lpstr>
      <vt:lpstr>Headings and Paragraphs</vt:lpstr>
      <vt:lpstr>Headings and Paragraphs – Example </vt:lpstr>
      <vt:lpstr>Headings and Paragraphs – Example (2)</vt:lpstr>
      <vt:lpstr>Text Formatting</vt:lpstr>
      <vt:lpstr>Common Physical Character Tags</vt:lpstr>
      <vt:lpstr>Common Logical Character Tags</vt:lpstr>
      <vt:lpstr>Text Formatting</vt:lpstr>
      <vt:lpstr>Hyperlinks: &lt;a&gt; Tag</vt:lpstr>
      <vt:lpstr>Hyperlinks: &lt;a&gt; Tag (2)</vt:lpstr>
      <vt:lpstr>Hyperlinks: &lt;a&gt; Tag (3)</vt:lpstr>
      <vt:lpstr>Hyperlinks and Sections</vt:lpstr>
      <vt:lpstr>Hyperlinks – Example</vt:lpstr>
      <vt:lpstr>Hyperlinks – Example (2)</vt:lpstr>
      <vt:lpstr>Links to the Same Document – Example </vt:lpstr>
      <vt:lpstr>Links to the Same Document – Example (2) </vt:lpstr>
      <vt:lpstr>Images: &lt;img&gt; tag</vt:lpstr>
      <vt:lpstr>Miscellaneous Tags</vt:lpstr>
      <vt:lpstr>Miscellaneous Tags – Example</vt:lpstr>
      <vt:lpstr>Ordered Lists: &lt;ol&gt; Tag</vt:lpstr>
      <vt:lpstr>Unordered Lists: &lt;ul&gt; Tag</vt:lpstr>
      <vt:lpstr>Definition lists: &lt;dl&gt; tag</vt:lpstr>
      <vt:lpstr>Lists – Example</vt:lpstr>
      <vt:lpstr>HTML Special Characters</vt:lpstr>
      <vt:lpstr>Using &lt;DIV&gt; and &lt;SPAN&gt; Block and Inline Elements</vt:lpstr>
      <vt:lpstr>Block and Inline Elements</vt:lpstr>
      <vt:lpstr>The &lt;div&gt; Tag</vt:lpstr>
      <vt:lpstr>The &lt;span&gt; Tag</vt:lpstr>
      <vt:lpstr>Image Map</vt:lpstr>
      <vt:lpstr>To create an image map:</vt:lpstr>
      <vt:lpstr>Shapes, Coords</vt:lpstr>
      <vt:lpstr>Area Shapes Used</vt:lpstr>
      <vt:lpstr>PowerPoint Presentation</vt:lpstr>
      <vt:lpstr>HTML Tables</vt:lpstr>
      <vt:lpstr>HTML Tables</vt:lpstr>
      <vt:lpstr>HTML Tables (2)</vt:lpstr>
      <vt:lpstr>Tables Attributes</vt:lpstr>
      <vt:lpstr>Cell Spacing and Padding</vt:lpstr>
      <vt:lpstr>Simple HTML Tables – Example</vt:lpstr>
      <vt:lpstr>Simple HTML Tables – Example (2)</vt:lpstr>
      <vt:lpstr>Complete HTML Tables</vt:lpstr>
      <vt:lpstr>Complete HTML Table: Example</vt:lpstr>
      <vt:lpstr>Complete HTML Table: Example (2)</vt:lpstr>
      <vt:lpstr>Cell Spacing and Padding – Example</vt:lpstr>
      <vt:lpstr>Cell Spacing and Padding – Example (2)</vt:lpstr>
      <vt:lpstr>Column and Row Span</vt:lpstr>
      <vt:lpstr>Column and Row Span – Example</vt:lpstr>
      <vt:lpstr>Column and Row Span – Example (2)</vt:lpstr>
      <vt:lpstr>HTML Frames</vt:lpstr>
      <vt:lpstr>HTML Frames</vt:lpstr>
      <vt:lpstr>HTML Frames – Demo</vt:lpstr>
      <vt:lpstr>Inline Frames: &lt;iframe&gt;</vt:lpstr>
      <vt:lpstr>HTML Forms</vt:lpstr>
      <vt:lpstr>Forms</vt:lpstr>
      <vt:lpstr>The &lt;form&gt; tag</vt:lpstr>
      <vt:lpstr>Form Attributes</vt:lpstr>
      <vt:lpstr>Get vs Post</vt:lpstr>
      <vt:lpstr>The &lt;input&gt; tag</vt:lpstr>
      <vt:lpstr>Text input</vt:lpstr>
      <vt:lpstr>Buttons</vt:lpstr>
      <vt:lpstr>Checkboxes</vt:lpstr>
      <vt:lpstr>Radio buttons</vt:lpstr>
      <vt:lpstr>Drop-down menu or list</vt:lpstr>
      <vt:lpstr>Selection Lists with  Different Size Values</vt:lpstr>
      <vt:lpstr>Option Groups</vt:lpstr>
      <vt:lpstr>Hidden fields</vt:lpstr>
      <vt:lpstr>File Button</vt:lpstr>
      <vt:lpstr>PowerPoint Presentation</vt:lpstr>
      <vt:lpstr>A complete example</vt:lpstr>
    </vt:vector>
  </TitlesOfParts>
  <Company>Telerik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Basics - HTML, Text, Images, Tables, Forms</dc:title>
  <dc:creator>Svetlin Nakov</dc:creator>
  <cp:lastModifiedBy>Admin</cp:lastModifiedBy>
  <cp:revision>772</cp:revision>
  <dcterms:created xsi:type="dcterms:W3CDTF">2007-12-08T16:03:35Z</dcterms:created>
  <dcterms:modified xsi:type="dcterms:W3CDTF">2020-01-27T06:21:11Z</dcterms:modified>
</cp:coreProperties>
</file>