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r>
              <a:rPr lang="en-US" dirty="0"/>
              <a:t> (Term Frequency and inverse document frequency)</a:t>
            </a:r>
          </a:p>
        </p:txBody>
      </p:sp>
    </p:spTree>
    <p:extLst>
      <p:ext uri="{BB962C8B-B14F-4D97-AF65-F5344CB8AC3E}">
        <p14:creationId xmlns:p14="http://schemas.microsoft.com/office/powerpoint/2010/main" val="160531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medium-content-sans-serif-font"/>
              </a:rPr>
              <a:t>Term Frequency (TF)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2" y="2180496"/>
            <a:ext cx="3565935" cy="130161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effectLst/>
                <a:latin typeface="medium-content-serif-font"/>
              </a:rPr>
              <a:t>The number of times a word appears in a document </a:t>
            </a:r>
            <a:r>
              <a:rPr lang="en-US" sz="1600" b="0" i="0" dirty="0" err="1">
                <a:effectLst/>
                <a:latin typeface="medium-content-serif-font"/>
              </a:rPr>
              <a:t>divded</a:t>
            </a:r>
            <a:r>
              <a:rPr lang="en-US" sz="1600" b="0" i="0" dirty="0">
                <a:effectLst/>
                <a:latin typeface="medium-content-serif-font"/>
              </a:rPr>
              <a:t> by the total number of words in the document. Every document has its own term frequency.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26" y="1981179"/>
            <a:ext cx="3663575" cy="129239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6537" y="3593660"/>
            <a:ext cx="4683535" cy="1514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600"/>
              <a:t>The log of the number of documents divided by the number of documents that contain the word </a:t>
            </a:r>
            <a:r>
              <a:rPr lang="en-US" sz="1600" b="1" i="1"/>
              <a:t>w</a:t>
            </a:r>
            <a:r>
              <a:rPr lang="en-US" sz="1600"/>
              <a:t>. Inverse data frequency determines the weight of rare words across all documents in the corpus.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89" y="3538800"/>
            <a:ext cx="3714750" cy="1171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99" y="5107709"/>
            <a:ext cx="5180562" cy="13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3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116" t="7133" r="15218" b="13898"/>
          <a:stretch/>
        </p:blipFill>
        <p:spPr>
          <a:xfrm>
            <a:off x="1245704" y="993914"/>
            <a:ext cx="9435549" cy="54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9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260" t="7134" r="16740" b="9388"/>
          <a:stretch/>
        </p:blipFill>
        <p:spPr>
          <a:xfrm>
            <a:off x="1219200" y="728870"/>
            <a:ext cx="9419165" cy="58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8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058" t="7392" r="16146" b="9815"/>
          <a:stretch/>
        </p:blipFill>
        <p:spPr>
          <a:xfrm>
            <a:off x="1008822" y="748858"/>
            <a:ext cx="9811578" cy="61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61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442</TotalTime>
  <Words>78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medium-content-sans-serif-font</vt:lpstr>
      <vt:lpstr>medium-content-serif-font</vt:lpstr>
      <vt:lpstr>Wingdings 2</vt:lpstr>
      <vt:lpstr>Dividend</vt:lpstr>
      <vt:lpstr>Tf-idf (Term Frequency and inverse document frequency)</vt:lpstr>
      <vt:lpstr>Term Frequency (TF)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Tf-idf (Term Frequency and inverse document frequency)</dc:title>
  <dc:creator>Kesh, Sreemanta</dc:creator>
  <cp:lastModifiedBy>Kesh, Sreemanta</cp:lastModifiedBy>
  <cp:revision>4</cp:revision>
  <dcterms:created xsi:type="dcterms:W3CDTF">2020-05-10T01:17:32Z</dcterms:created>
  <dcterms:modified xsi:type="dcterms:W3CDTF">2021-07-04T14:08:40Z</dcterms:modified>
</cp:coreProperties>
</file>