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1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943E0CA-72BE-482D-9AAE-717409FADF30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28A0B56-B2AD-476E-BF5C-EADEEC805A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1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09553"/>
            <a:ext cx="9799782" cy="51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" y="672093"/>
            <a:ext cx="10058400" cy="2203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42" y="3200111"/>
            <a:ext cx="91916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4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2" y="1289343"/>
            <a:ext cx="10058400" cy="2082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3834533"/>
            <a:ext cx="9991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77" y="769412"/>
            <a:ext cx="9489160" cy="5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02" y="900834"/>
            <a:ext cx="6828270" cy="523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8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" y="714845"/>
            <a:ext cx="11058448" cy="53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4" y="653136"/>
            <a:ext cx="9061163" cy="55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2" y="2133600"/>
            <a:ext cx="11259825" cy="3974581"/>
          </a:xfrm>
        </p:spPr>
        <p:txBody>
          <a:bodyPr/>
          <a:lstStyle/>
          <a:p>
            <a:r>
              <a:rPr lang="en-US" b="1" dirty="0"/>
              <a:t>Boosting algorithms</a:t>
            </a:r>
            <a:r>
              <a:rPr lang="en-US" dirty="0"/>
              <a:t> are a set of the low accurate classifier to create a highly accurate classifier. </a:t>
            </a: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accuracy classifier (or weak classifier) offers the accuracy better than the flipping of a coin. </a:t>
            </a:r>
            <a:endParaRPr lang="en-US" dirty="0" smtClean="0"/>
          </a:p>
          <a:p>
            <a:r>
              <a:rPr lang="en-US" dirty="0" smtClean="0"/>
              <a:t>Highly </a:t>
            </a:r>
            <a:r>
              <a:rPr lang="en-US" dirty="0"/>
              <a:t>accurate classifier( or strong classifier) offer error rate close to 0. Boosting algorithm can track the model who failed the accurate prediction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Boosting algorithms are less affected by the overfitting problem. The following three algorithms have gained massive popularity in data science competitions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AdaBoost</a:t>
            </a:r>
            <a:r>
              <a:rPr lang="en-US" dirty="0"/>
              <a:t> (Adaptive Boosting)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Gradient Tree Boosting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XGBoost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6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5564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Initially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/>
              <a:t>selects a training subset randomly.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iteratively trains the </a:t>
            </a:r>
            <a:r>
              <a:rPr lang="en-US" dirty="0" err="1" smtClean="0"/>
              <a:t>Adaboost</a:t>
            </a:r>
            <a:r>
              <a:rPr lang="en-US" dirty="0" smtClean="0"/>
              <a:t> </a:t>
            </a:r>
            <a:r>
              <a:rPr lang="en-US" dirty="0"/>
              <a:t>machine learning model by selecting the training set based on the accurate prediction of the last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assigns the higher weight to wrong classified observations so that in the next iteration these observations will get the high probability for classification.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Also, It assigns the weight to the trained classifier in each iteration according to the accuracy of the classifier. The more accurate classifier will get high weight.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process iterate until the complete training data fits without any error or until reached to the specified maximum number of estimators.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classify, perform a "vote" across all of the learning algorithms you built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 don’t use trees instead we use stumps for our classification.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3" y="896358"/>
            <a:ext cx="8109528" cy="523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6" y="576293"/>
            <a:ext cx="9347199" cy="61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9" y="660484"/>
            <a:ext cx="9167189" cy="60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0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4" y="1089891"/>
            <a:ext cx="10432522" cy="51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2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82" y="1205057"/>
            <a:ext cx="8924925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03" y="3510107"/>
            <a:ext cx="6535882" cy="25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269" y="1294101"/>
            <a:ext cx="6077491" cy="1837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84" y="3288148"/>
            <a:ext cx="10308304" cy="18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129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641</TotalTime>
  <Words>238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PowerPoint Presentation</vt:lpstr>
      <vt:lpstr>boosting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Kesh, Sreemanta</dc:creator>
  <cp:lastModifiedBy>Kesh, Sreemanta</cp:lastModifiedBy>
  <cp:revision>14</cp:revision>
  <dcterms:created xsi:type="dcterms:W3CDTF">2020-05-01T23:07:25Z</dcterms:created>
  <dcterms:modified xsi:type="dcterms:W3CDTF">2020-05-02T09:49:23Z</dcterms:modified>
</cp:coreProperties>
</file>