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516" y="-21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6" y="357166"/>
            <a:ext cx="10282262"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381092" y="2357430"/>
            <a:ext cx="8610600"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SREEMATHI </a:t>
            </a:r>
            <a:r>
              <a:rPr lang="en-US" sz="2400" dirty="0" smtClean="0">
                <a:latin typeface="Times New Roman" panose="02020603050405020304" pitchFamily="18" charset="0"/>
                <a:cs typeface="Times New Roman" panose="02020603050405020304" pitchFamily="18" charset="0"/>
              </a:rPr>
              <a:t>K.P</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REGISTER </a:t>
            </a:r>
            <a:r>
              <a:rPr lang="en-US" sz="2000" dirty="0" smtClean="0">
                <a:latin typeface="Times New Roman" panose="02020603050405020304" pitchFamily="18" charset="0"/>
                <a:cs typeface="Times New Roman" panose="02020603050405020304" pitchFamily="18" charset="0"/>
              </a:rPr>
              <a:t>NO:312213259</a:t>
            </a:r>
          </a:p>
          <a:p>
            <a:r>
              <a:rPr lang="en-US" sz="2400" dirty="0" smtClean="0">
                <a:latin typeface="Times New Roman" panose="02020603050405020304" pitchFamily="18" charset="0"/>
                <a:cs typeface="Times New Roman" panose="02020603050405020304" pitchFamily="18" charset="0"/>
              </a:rPr>
              <a:t>DEPARTMENT: B.COM-ACCOUNTING &amp; FINANCE</a:t>
            </a:r>
          </a:p>
          <a:p>
            <a:r>
              <a:rPr lang="en-US" sz="2400" dirty="0" smtClean="0">
                <a:latin typeface="Times New Roman" panose="02020603050405020304" pitchFamily="18" charset="0"/>
                <a:cs typeface="Times New Roman" panose="02020603050405020304" pitchFamily="18" charset="0"/>
              </a:rPr>
              <a:t>COLLEGE : TAGORE COLLEGE OF ARTS AND SCIENCE           </a:t>
            </a:r>
          </a:p>
          <a:p>
            <a:r>
              <a:rPr lang="en-US" sz="2400" dirty="0" smtClean="0">
                <a:latin typeface="Times New Roman" panose="02020603050405020304" pitchFamily="18" charset="0"/>
                <a:cs typeface="Times New Roman" panose="02020603050405020304" pitchFamily="18" charset="0"/>
              </a:rPr>
              <a:t>                                          CHROMPET.                 </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Data Organization</a:t>
            </a:r>
            <a:r>
              <a:rPr lang="en-US" dirty="0" smtClean="0">
                <a:latin typeface="Times New Roman" panose="02020603050405020304" pitchFamily="18" charset="0"/>
                <a:cs typeface="Times New Roman" panose="02020603050405020304" pitchFamily="18" charset="0"/>
              </a:rPr>
              <a:t>: </a:t>
            </a:r>
          </a:p>
          <a:p>
            <a:pPr marL="285750" indent="-285750"/>
            <a:r>
              <a:rPr lang="en-US" dirty="0" smtClean="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Summary Tables</a:t>
            </a:r>
            <a:r>
              <a:rPr lang="en-US" sz="2000" dirty="0" smtClean="0">
                <a:latin typeface="Times New Roman" panose="02020603050405020304" pitchFamily="18" charset="0"/>
                <a:cs typeface="Times New Roman" panose="02020603050405020304" pitchFamily="18" charset="0"/>
              </a:rPr>
              <a:t>:</a:t>
            </a:r>
          </a:p>
          <a:p>
            <a:pPr marL="285750" indent="-285750"/>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Visualization</a:t>
            </a:r>
            <a:r>
              <a:rPr lang="en-US" dirty="0" smtClean="0">
                <a:latin typeface="Times New Roman" panose="02020603050405020304" pitchFamily="18" charset="0"/>
                <a:cs typeface="Times New Roman" panose="02020603050405020304" pitchFamily="18" charset="0"/>
              </a:rPr>
              <a:t>:</a:t>
            </a:r>
          </a:p>
          <a:p>
            <a:pPr marL="285750" indent="-285750"/>
            <a:r>
              <a:rPr lang="en-US" dirty="0" smtClean="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smtClean="0">
                <a:effectLst>
                  <a:outerShdw blurRad="38100" dist="38100" dir="2700000" algn="tl">
                    <a:srgbClr val="000000">
                      <a:alpha val="43137"/>
                    </a:srgbClr>
                  </a:outerShdw>
                </a:effectLst>
                <a:latin typeface="Algerian" pitchFamily="82" charset="0"/>
              </a:rPr>
              <a:t>MODELLING</a:t>
            </a:r>
            <a:r>
              <a:rPr lang="en-IN" sz="2400" b="1" smtClean="0">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smtClean="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smtClean="0">
                <a:latin typeface="Times New Roman" panose="02020603050405020304" pitchFamily="18" charset="0"/>
                <a:cs typeface="Times New Roman" panose="02020603050405020304" pitchFamily="18" charset="0"/>
              </a:rPr>
              <a:t>R</a:t>
            </a:r>
            <a:r>
              <a:rPr b="1" spc="-40" smtClean="0">
                <a:latin typeface="Times New Roman" panose="02020603050405020304" pitchFamily="18" charset="0"/>
                <a:cs typeface="Times New Roman" panose="02020603050405020304" pitchFamily="18" charset="0"/>
              </a:rPr>
              <a:t>E</a:t>
            </a:r>
            <a:r>
              <a:rPr b="1" spc="15" smtClean="0">
                <a:latin typeface="Times New Roman" panose="02020603050405020304" pitchFamily="18" charset="0"/>
                <a:cs typeface="Times New Roman" panose="02020603050405020304" pitchFamily="18" charset="0"/>
              </a:rPr>
              <a:t>S</a:t>
            </a:r>
            <a:r>
              <a:rPr b="1" spc="-30" smtClean="0">
                <a:latin typeface="Times New Roman" panose="02020603050405020304" pitchFamily="18" charset="0"/>
                <a:cs typeface="Times New Roman" panose="02020603050405020304" pitchFamily="18" charset="0"/>
              </a:rPr>
              <a:t>U</a:t>
            </a:r>
            <a:r>
              <a:rPr b="1" spc="-405" smtClean="0">
                <a:latin typeface="Times New Roman" panose="02020603050405020304" pitchFamily="18" charset="0"/>
                <a:cs typeface="Times New Roman" panose="02020603050405020304" pitchFamily="18" charset="0"/>
              </a:rPr>
              <a:t>L</a:t>
            </a:r>
            <a:r>
              <a:rPr b="1" smtClean="0">
                <a:latin typeface="Times New Roman" panose="02020603050405020304" pitchFamily="18" charset="0"/>
                <a:cs typeface="Times New Roman" panose="02020603050405020304" pitchFamily="18" charset="0"/>
              </a:rPr>
              <a:t>T</a:t>
            </a:r>
            <a:r>
              <a:rPr lang="en-IN" b="1"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 xmlns:a16="http://schemas.microsoft.com/office/drawing/2014/main" id="{A5F77AED-BCC0-4B05-B532-C70CD23C230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smtClean="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smtClean="0">
                <a:solidFill>
                  <a:srgbClr val="0D0D0D"/>
                </a:solidFill>
                <a:latin typeface="Times New Roman" panose="02020603050405020304" pitchFamily="18" charset="0"/>
                <a:cs typeface="Times New Roman" panose="02020603050405020304" pitchFamily="18" charset="0"/>
              </a:rPr>
              <a:t>my conclusion.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smtClean="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 Level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smtClean="0"/>
              <a:t> This Statement  was used for analysing the performance of the employee in the organisation.</a:t>
            </a:r>
          </a:p>
          <a:p>
            <a:pPr>
              <a:buFont typeface="Wingdings" pitchFamily="2" charset="2"/>
              <a:buChar char="v"/>
            </a:pPr>
            <a:endParaRPr lang="en-IN" sz="2400" dirty="0" smtClean="0"/>
          </a:p>
          <a:p>
            <a:pPr>
              <a:buFont typeface="Wingdings" pitchFamily="2" charset="2"/>
              <a:buChar char="v"/>
            </a:pPr>
            <a:r>
              <a:rPr lang="en-IN" sz="2400" dirty="0" smtClean="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smtClean="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smtClean="0">
                <a:latin typeface="Trebuchet MS" panose="020B0603020202020204" pitchFamily="34" charset="0"/>
              </a:rPr>
              <a:t>  Employer</a:t>
            </a:r>
          </a:p>
          <a:p>
            <a:pPr marL="285750" indent="-285750">
              <a:buFont typeface="Wingdings" pitchFamily="2" charset="2"/>
              <a:buChar char="Ø"/>
            </a:pPr>
            <a:r>
              <a:rPr lang="en-US" sz="2400" dirty="0" smtClean="0">
                <a:latin typeface="Trebuchet MS" panose="020B0603020202020204" pitchFamily="34" charset="0"/>
              </a:rPr>
              <a:t>  Organization</a:t>
            </a:r>
          </a:p>
          <a:p>
            <a:pPr marL="285750" indent="-285750">
              <a:buFont typeface="Wingdings" pitchFamily="2" charset="2"/>
              <a:buChar char="Ø"/>
            </a:pPr>
            <a:r>
              <a:rPr lang="en-US" sz="2400" dirty="0" smtClean="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Filtering-Mining:</a:t>
            </a:r>
          </a:p>
          <a:p>
            <a:pPr marL="285750" indent="-285750"/>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Excel allows you to selectively display and analyze specific subsets of data based on criteria, enabling focused insights and streamlined data management</a:t>
            </a:r>
            <a:r>
              <a:rPr lang="en-US" sz="2000" dirty="0" smtClean="0">
                <a:latin typeface="Times New Roman" panose="02020603050405020304" pitchFamily="18" charset="0"/>
                <a:cs typeface="Times New Roman" panose="02020603050405020304" pitchFamily="18" charset="0"/>
              </a:rPr>
              <a: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Graphs-</a:t>
            </a:r>
            <a:r>
              <a:rPr lang="en-US" altLang="en-US" sz="2400" b="1" dirty="0" err="1" smtClean="0">
                <a:latin typeface="Times New Roman" panose="02020603050405020304" pitchFamily="18" charset="0"/>
                <a:cs typeface="Times New Roman" panose="02020603050405020304" pitchFamily="18" charset="0"/>
              </a:rPr>
              <a:t>Visualisation</a:t>
            </a:r>
            <a:r>
              <a:rPr lang="en-US" altLang="en-US" sz="2400" b="1" dirty="0" smtClean="0">
                <a:latin typeface="Times New Roman" panose="02020603050405020304" pitchFamily="18" charset="0"/>
                <a:cs typeface="Times New Roman" panose="02020603050405020304" pitchFamily="18" charset="0"/>
              </a:rPr>
              <a:t>:</a:t>
            </a:r>
          </a:p>
          <a:p>
            <a:pPr marL="285750" indent="-285750"/>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a:t>
            </a:r>
            <a:r>
              <a:rPr lang="en-US" altLang="en-US" sz="2400" b="1" dirty="0" smtClean="0">
                <a:latin typeface="Times New Roman" panose="02020603050405020304" pitchFamily="18" charset="0"/>
                <a:cs typeface="Times New Roman" panose="02020603050405020304" pitchFamily="18" charset="0"/>
              </a:rPr>
              <a:t>Table-Summary</a:t>
            </a:r>
          </a:p>
          <a:p>
            <a:pPr marL="285750" indent="-285750"/>
            <a:r>
              <a:rPr lang="en-US" altLang="en-US" sz="2400" b="1" dirty="0" smtClean="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 xmlns:a16="http://schemas.microsoft.com/office/drawing/2014/main"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t>
            </a:r>
            <a:r>
              <a:rPr lang="en-US" sz="2400" b="1" dirty="0" smtClean="0">
                <a:latin typeface="Times New Roman" panose="02020603050405020304" pitchFamily="18" charset="0"/>
                <a:cs typeface="Times New Roman" panose="02020603050405020304" pitchFamily="18" charset="0"/>
              </a:rPr>
              <a:t>are 26 features in this excel format, I take the 4 features using my project they are given below:</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a:t>
            </a:r>
            <a:r>
              <a:rPr lang="en-US" sz="2000" b="1" u="sng" dirty="0" smtClean="0">
                <a:latin typeface="Times New Roman" panose="02020603050405020304" pitchFamily="18" charset="0"/>
                <a:cs typeface="Times New Roman" panose="02020603050405020304" pitchFamily="18" charset="0"/>
              </a:rPr>
              <a:t>erformance </a:t>
            </a:r>
            <a:r>
              <a:rPr lang="en-US" sz="2000" b="1" u="sng" dirty="0">
                <a:latin typeface="Times New Roman" panose="02020603050405020304" pitchFamily="18" charset="0"/>
                <a:cs typeface="Times New Roman" panose="02020603050405020304" pitchFamily="18" charset="0"/>
              </a:rPr>
              <a:t>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smtClean="0">
                <a:latin typeface="Times New Roman" panose="02020603050405020304" pitchFamily="18" charset="0"/>
                <a:cs typeface="Times New Roman" panose="02020603050405020304" pitchFamily="18" charset="0"/>
              </a:rPr>
              <a:t>analysing</a:t>
            </a:r>
            <a:r>
              <a:rPr lang="en-US" sz="2800" b="1" dirty="0" smtClean="0">
                <a:latin typeface="Times New Roman" panose="02020603050405020304" pitchFamily="18" charset="0"/>
                <a:cs typeface="Times New Roman" panose="02020603050405020304" pitchFamily="18" charset="0"/>
              </a:rPr>
              <a:t> the grade level and also it  improves </a:t>
            </a:r>
            <a:r>
              <a:rPr lang="en-US" sz="2800" b="1" dirty="0" err="1" smtClean="0">
                <a:latin typeface="Times New Roman" panose="02020603050405020304" pitchFamily="18" charset="0"/>
                <a:cs typeface="Times New Roman" panose="02020603050405020304" pitchFamily="18" charset="0"/>
              </a:rPr>
              <a:t>organisation’s</a:t>
            </a:r>
            <a:r>
              <a:rPr lang="en-US" sz="2800" b="1" dirty="0" smtClean="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828</Words>
  <Application>Microsoft Office PowerPoint</Application>
  <PresentationFormat>Custom</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Slide 5</vt:lpstr>
      <vt:lpstr>WHO ARE THE END USERS?</vt:lpstr>
      <vt:lpstr>OUR SOLUTION AND ITS VALUE PROPOSITION</vt:lpstr>
      <vt:lpstr>Dataset Description</vt:lpstr>
      <vt:lpstr>THE "WOW" IN OUR SOLUTION</vt:lpstr>
      <vt:lpstr>Slide 10</vt:lpstr>
      <vt:lpstr>MODELLING:</vt:lpstr>
      <vt:lpstr>RESULT: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42</cp:revision>
  <dcterms:created xsi:type="dcterms:W3CDTF">2024-03-29T15:07:22Z</dcterms:created>
  <dcterms:modified xsi:type="dcterms:W3CDTF">2024-09-01T08:27:19Z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