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7170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S</a:t>
            </a:r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e</a:t>
            </a:r>
            <a:r>
              <a:rPr dirty="0" sz="2400" lang="en-US" smtClean="0"/>
              <a:t>m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y </a:t>
            </a:r>
            <a:r>
              <a:rPr dirty="0" sz="2400" lang="en-US" smtClean="0"/>
              <a:t>K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3122114</a:t>
            </a:r>
            <a:r>
              <a:rPr dirty="0" sz="2400" lang="en-US" smtClean="0"/>
              <a:t>7</a:t>
            </a:r>
            <a:r>
              <a:rPr dirty="0" sz="2400" lang="en-US" smtClean="0"/>
              <a:t>9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/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</p:spPr>
        <p:txBody>
          <a:bodyPr/>
          <a:p>
            <a:r>
              <a:rPr dirty="0" lang="en-US" smtClean="0"/>
              <a:t>RESULTS</a:t>
            </a:r>
            <a:endParaRPr dirty="0" lang="en-IN"/>
          </a:p>
        </p:txBody>
      </p:sp>
      <p:pic>
        <p:nvPicPr>
          <p:cNvPr id="2097170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/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</a:t>
            </a:r>
            <a:r>
              <a:rPr dirty="0" sz="2400" lang="en-US" smtClean="0"/>
              <a:t>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</a:t>
            </a:r>
            <a:r>
              <a:rPr dirty="0" sz="2400" lang="en-US" smtClean="0"/>
              <a:t>369</a:t>
            </a:r>
            <a:r>
              <a:rPr dirty="0" sz="2400" lang="en-US" smtClean="0"/>
              <a:t>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13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5646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781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5857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6187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VC</cp:lastModifiedBy>
  <dcterms:created xsi:type="dcterms:W3CDTF">2024-03-28T17:07:22Z</dcterms:created>
  <dcterms:modified xsi:type="dcterms:W3CDTF">2024-09-21T09:49:24Z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9c2ce46201f7430297c5b19bc9277c25</vt:lpwstr>
  </property>
</Properties>
</file>