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3" r:id="rId2"/>
    <p:sldMasterId id="2147483692" r:id="rId3"/>
    <p:sldMasterId id="2147483706" r:id="rId4"/>
  </p:sldMasterIdLst>
  <p:notesMasterIdLst>
    <p:notesMasterId r:id="rId12"/>
  </p:notesMasterIdLst>
  <p:sldIdLst>
    <p:sldId id="333" r:id="rId5"/>
    <p:sldId id="332" r:id="rId6"/>
    <p:sldId id="336" r:id="rId7"/>
    <p:sldId id="335" r:id="rId8"/>
    <p:sldId id="339" r:id="rId9"/>
    <p:sldId id="340" r:id="rId10"/>
    <p:sldId id="33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23B"/>
    <a:srgbClr val="7B0051"/>
    <a:srgbClr val="0D95BC"/>
    <a:srgbClr val="EB1E42"/>
    <a:srgbClr val="FFDB55"/>
    <a:srgbClr val="05ACC7"/>
    <a:srgbClr val="C13018"/>
    <a:srgbClr val="F36F13"/>
    <a:srgbClr val="A2B969"/>
    <a:srgbClr val="0639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1" autoAdjust="0"/>
    <p:restoredTop sz="85927" autoAdjust="0"/>
  </p:normalViewPr>
  <p:slideViewPr>
    <p:cSldViewPr snapToGrid="0" showGuides="1">
      <p:cViewPr varScale="1">
        <p:scale>
          <a:sx n="81" d="100"/>
          <a:sy n="81" d="100"/>
        </p:scale>
        <p:origin x="63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9/28/2021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153478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2"/>
        <p:cNvGrpSpPr/>
        <p:nvPr/>
      </p:nvGrpSpPr>
      <p:grpSpPr>
        <a:xfrm>
          <a:off x="0" y="0"/>
          <a:ext cx="0" cy="0"/>
          <a:chOff x="0" y="0"/>
          <a:chExt cx="0" cy="0"/>
        </a:xfrm>
      </p:grpSpPr>
      <p:sp>
        <p:nvSpPr>
          <p:cNvPr id="1643" name="Google Shape;1643;g53acc99f1c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4" name="Google Shape;1644;g53acc99f1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23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2"/>
        <p:cNvGrpSpPr/>
        <p:nvPr/>
      </p:nvGrpSpPr>
      <p:grpSpPr>
        <a:xfrm>
          <a:off x="0" y="0"/>
          <a:ext cx="0" cy="0"/>
          <a:chOff x="0" y="0"/>
          <a:chExt cx="0" cy="0"/>
        </a:xfrm>
      </p:grpSpPr>
      <p:sp>
        <p:nvSpPr>
          <p:cNvPr id="1643" name="Google Shape;1643;g53acc99f1c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4" name="Google Shape;1644;g53acc99f1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59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288869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5B4A127-4600-478B-B5E1-9EDCC2C22FDD}" type="datetimeFigureOut">
              <a:rPr lang="en-IN" smtClean="0"/>
              <a:t>28-09-2021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F057A2-F5E2-47C1-A29D-85846E6649D1}" type="slidenum">
              <a:rPr lang="en-IN" smtClean="0"/>
              <a:t>‹#›</a:t>
            </a:fld>
            <a:endParaRPr lang="en-IN"/>
          </a:p>
        </p:txBody>
      </p:sp>
    </p:spTree>
    <p:extLst>
      <p:ext uri="{BB962C8B-B14F-4D97-AF65-F5344CB8AC3E}">
        <p14:creationId xmlns:p14="http://schemas.microsoft.com/office/powerpoint/2010/main" val="15033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E942A-26CB-4FC8-A61F-ED7BAF06B75B}"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3508021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E942A-26CB-4FC8-A61F-ED7BAF06B75B}"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217357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E942A-26CB-4FC8-A61F-ED7BAF06B75B}"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86333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7E942A-26CB-4FC8-A61F-ED7BAF06B75B}"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3573487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7E942A-26CB-4FC8-A61F-ED7BAF06B75B}"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1312913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p:nvPr/>
        </p:nvSpPr>
        <p:spPr>
          <a:xfrm>
            <a:off x="481467" y="311233"/>
            <a:ext cx="5473600" cy="750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 sz="3600" b="1">
                <a:latin typeface="Fira Sans Extra Condensed"/>
                <a:ea typeface="Fira Sans Extra Condensed"/>
                <a:cs typeface="Fira Sans Extra Condensed"/>
                <a:sym typeface="Fira Sans Extra Condensed"/>
              </a:rPr>
              <a:t>Customer Journey Map</a:t>
            </a:r>
            <a:endParaRPr sz="3600" b="1">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405400973"/>
      </p:ext>
    </p:extLst>
  </p:cSld>
  <p:clrMapOvr>
    <a:masterClrMapping/>
  </p:clrMapOvr>
  <p:extLst mod="1">
    <p:ext uri="{DCECCB84-F9BA-43D5-87BE-67443E8EF086}">
      <p15:sldGuideLst xmlns:p15="http://schemas.microsoft.com/office/powerpoint/2012/main">
        <p15:guide id="4294967295" pos="288">
          <p15:clr>
            <a:srgbClr val="FA7B17"/>
          </p15:clr>
        </p15:guide>
        <p15:guide id="4294967295" orient="horz" pos="259">
          <p15:clr>
            <a:srgbClr val="FA7B17"/>
          </p15:clr>
        </p15:guide>
        <p15:guide id="4294967295" orient="horz" pos="2972">
          <p15:clr>
            <a:srgbClr val="FA7B17"/>
          </p15:clr>
        </p15:guide>
        <p15:guide id="4294967295" pos="5472">
          <p15:clr>
            <a:srgbClr val="FA7B17"/>
          </p15:clr>
        </p15:guide>
        <p15:guide id="4294967295" pos="288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150892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igned by PresentationGo">
    <p:spTree>
      <p:nvGrpSpPr>
        <p:cNvPr id="1" name=""/>
        <p:cNvGrpSpPr/>
        <p:nvPr/>
      </p:nvGrpSpPr>
      <p:grpSpPr>
        <a:xfrm>
          <a:off x="0" y="0"/>
          <a:ext cx="0" cy="0"/>
          <a:chOff x="0" y="0"/>
          <a:chExt cx="0" cy="0"/>
        </a:xfrm>
      </p:grpSpPr>
      <p:sp>
        <p:nvSpPr>
          <p:cNvPr id="5" name="Rectangle 4"/>
          <p:cNvSpPr/>
          <p:nvPr userDrawn="1"/>
        </p:nvSpPr>
        <p:spPr>
          <a:xfrm>
            <a:off x="0" y="3152958"/>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4"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8"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4" y="2633133"/>
            <a:ext cx="2224135" cy="369332"/>
            <a:chOff x="3459934" y="2633133"/>
            <a:chExt cx="2224135" cy="369332"/>
          </a:xfrm>
        </p:grpSpPr>
        <p:sp>
          <p:nvSpPr>
            <p:cNvPr id="9" name="TextBox 8"/>
            <p:cNvSpPr txBox="1"/>
            <p:nvPr userDrawn="1"/>
          </p:nvSpPr>
          <p:spPr>
            <a:xfrm>
              <a:off x="3459934" y="2633133"/>
              <a:ext cx="2224135" cy="369332"/>
            </a:xfrm>
            <a:prstGeom prst="rect">
              <a:avLst/>
            </a:prstGeom>
            <a:noFill/>
          </p:spPr>
          <p:txBody>
            <a:bodyPr wrap="none" rtlCol="0" anchor="ctr">
              <a:spAutoFit/>
            </a:bodyPr>
            <a:lstStyle/>
            <a:p>
              <a:pPr algn="ctr"/>
              <a:r>
                <a:rPr lang="en-US" sz="1800">
                  <a:solidFill>
                    <a:schemeClr val="bg1"/>
                  </a:solidFill>
                  <a:effectLst/>
                </a:rPr>
                <a:t>Designed</a:t>
              </a:r>
              <a:r>
                <a:rPr lang="en-US" sz="1800" baseline="0">
                  <a:solidFill>
                    <a:schemeClr val="bg1"/>
                  </a:solidFill>
                  <a:effectLst/>
                </a:rPr>
                <a:t> with         by</a:t>
              </a:r>
              <a:endParaRPr lang="en-US" sz="1800"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367782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97E942A-26CB-4FC8-A61F-ED7BAF06B75B}"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83287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7E942A-26CB-4FC8-A61F-ED7BAF06B75B}"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46468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7E942A-26CB-4FC8-A61F-ED7BAF06B75B}"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286125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97E942A-26CB-4FC8-A61F-ED7BAF06B75B}"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208372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97E942A-26CB-4FC8-A61F-ED7BAF06B75B}"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15880822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4.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23A45"/>
            </a:gs>
            <a:gs pos="100000">
              <a:srgbClr val="232830"/>
            </a:gs>
            <a:gs pos="28000">
              <a:srgbClr val="323A45"/>
            </a:gs>
            <a:gs pos="100000">
              <a:srgbClr val="1C2026"/>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5"/>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1"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1"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1" normalizeH="0" baseline="0" noProof="0" dirty="0">
                <a:ln>
                  <a:noFill/>
                </a:ln>
                <a:solidFill>
                  <a:prstClr val="white">
                    <a:lumMod val="75000"/>
                  </a:prstClr>
                </a:solidFill>
                <a:effectLst/>
                <a:uLnTx/>
                <a:uFillTx/>
                <a:latin typeface="+mn-lt"/>
                <a:ea typeface="+mn-ea"/>
                <a:cs typeface="+mn-cs"/>
              </a:rPr>
              <a:t>.com</a:t>
            </a:r>
          </a:p>
        </p:txBody>
      </p:sp>
      <p:sp>
        <p:nvSpPr>
          <p:cNvPr id="7" name="Rectangle 6"/>
          <p:cNvSpPr/>
          <p:nvPr userDrawn="1"/>
        </p:nvSpPr>
        <p:spPr>
          <a:xfrm>
            <a:off x="-12703" y="6959604"/>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sp>
        <p:nvSpPr>
          <p:cNvPr id="13" name="Freeform 12"/>
          <p:cNvSpPr/>
          <p:nvPr userDrawn="1"/>
        </p:nvSpPr>
        <p:spPr>
          <a:xfrm rot="5400000">
            <a:off x="91179" y="173591"/>
            <a:ext cx="369496" cy="5709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grpSp>
        <p:nvGrpSpPr>
          <p:cNvPr id="14" name="Group 13"/>
          <p:cNvGrpSpPr/>
          <p:nvPr userDrawn="1"/>
        </p:nvGrpSpPr>
        <p:grpSpPr>
          <a:xfrm>
            <a:off x="-1654909"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055134626"/>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377"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23A45"/>
            </a:gs>
            <a:gs pos="100000">
              <a:srgbClr val="232830"/>
            </a:gs>
            <a:gs pos="28000">
              <a:srgbClr val="323A45"/>
            </a:gs>
            <a:gs pos="100000">
              <a:srgbClr val="1C2026"/>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5"/>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1"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1"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1" normalizeH="0" baseline="0" noProof="0" dirty="0">
                <a:ln>
                  <a:noFill/>
                </a:ln>
                <a:solidFill>
                  <a:prstClr val="white">
                    <a:lumMod val="75000"/>
                  </a:prstClr>
                </a:solidFill>
                <a:effectLst/>
                <a:uLnTx/>
                <a:uFillTx/>
                <a:latin typeface="+mn-lt"/>
                <a:ea typeface="+mn-ea"/>
                <a:cs typeface="+mn-cs"/>
              </a:rPr>
              <a:t>.com</a:t>
            </a:r>
          </a:p>
        </p:txBody>
      </p:sp>
      <p:sp>
        <p:nvSpPr>
          <p:cNvPr id="13" name="Freeform 12"/>
          <p:cNvSpPr/>
          <p:nvPr userDrawn="1"/>
        </p:nvSpPr>
        <p:spPr>
          <a:xfrm rot="5400000">
            <a:off x="91179" y="173591"/>
            <a:ext cx="369496" cy="5709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grpSp>
        <p:nvGrpSpPr>
          <p:cNvPr id="14" name="Group 13"/>
          <p:cNvGrpSpPr/>
          <p:nvPr userDrawn="1"/>
        </p:nvGrpSpPr>
        <p:grpSpPr>
          <a:xfrm>
            <a:off x="-1654909"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12703" y="6959604"/>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2530658317"/>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377"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23A45"/>
            </a:gs>
            <a:gs pos="100000">
              <a:srgbClr val="232830"/>
            </a:gs>
            <a:gs pos="28000">
              <a:srgbClr val="323A45"/>
            </a:gs>
            <a:gs pos="100000">
              <a:srgbClr val="1C2026"/>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9/28/2021</a:t>
            </a:fld>
            <a:endParaRPr lang="en-US"/>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 id="214748370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4A127-4600-478B-B5E1-9EDCC2C22FDD}" type="datetimeFigureOut">
              <a:rPr lang="en-IN" smtClean="0"/>
              <a:t>28-09-2021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057A2-F5E2-47C1-A29D-85846E6649D1}" type="slidenum">
              <a:rPr lang="en-IN" smtClean="0"/>
              <a:t>‹#›</a:t>
            </a:fld>
            <a:endParaRPr lang="en-IN"/>
          </a:p>
        </p:txBody>
      </p:sp>
    </p:spTree>
    <p:extLst>
      <p:ext uri="{BB962C8B-B14F-4D97-AF65-F5344CB8AC3E}">
        <p14:creationId xmlns:p14="http://schemas.microsoft.com/office/powerpoint/2010/main" val="221929426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6.sv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271592" y="59986"/>
            <a:ext cx="11663097" cy="64862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 xmlns:a16="http://schemas.microsoft.com/office/drawing/2014/main" id="{2C2BFAE1-45D3-4B3B-81D2-0BF25FA84FB8}"/>
              </a:ext>
            </a:extLst>
          </p:cNvPr>
          <p:cNvSpPr>
            <a:spLocks noGrp="1"/>
          </p:cNvSpPr>
          <p:nvPr>
            <p:ph type="title"/>
          </p:nvPr>
        </p:nvSpPr>
        <p:spPr>
          <a:xfrm>
            <a:off x="400506" y="202285"/>
            <a:ext cx="10515600" cy="739056"/>
          </a:xfrm>
        </p:spPr>
        <p:txBody>
          <a:bodyPr/>
          <a:lstStyle/>
          <a:p>
            <a:r>
              <a:rPr lang="en-US" b="1" dirty="0" smtClean="0"/>
              <a:t>O.G.O Initiative : Hackathon Portal</a:t>
            </a:r>
            <a:endParaRPr lang="en-US" b="1" dirty="0"/>
          </a:p>
        </p:txBody>
      </p:sp>
      <p:sp>
        <p:nvSpPr>
          <p:cNvPr id="4" name="Shape">
            <a:extLst>
              <a:ext uri="{FF2B5EF4-FFF2-40B4-BE49-F238E27FC236}">
                <a16:creationId xmlns="" xmlns:a16="http://schemas.microsoft.com/office/drawing/2014/main" id="{413D8E05-5544-479C-8D23-B38BF3E37ABD}"/>
              </a:ext>
            </a:extLst>
          </p:cNvPr>
          <p:cNvSpPr/>
          <p:nvPr/>
        </p:nvSpPr>
        <p:spPr>
          <a:xfrm>
            <a:off x="4072226" y="2920260"/>
            <a:ext cx="1883245" cy="661780"/>
          </a:xfrm>
          <a:custGeom>
            <a:avLst/>
            <a:gdLst/>
            <a:ahLst/>
            <a:cxnLst>
              <a:cxn ang="0">
                <a:pos x="wd2" y="hd2"/>
              </a:cxn>
              <a:cxn ang="5400000">
                <a:pos x="wd2" y="hd2"/>
              </a:cxn>
              <a:cxn ang="10800000">
                <a:pos x="wd2" y="hd2"/>
              </a:cxn>
              <a:cxn ang="16200000">
                <a:pos x="wd2" y="hd2"/>
              </a:cxn>
            </a:cxnLst>
            <a:rect l="0" t="0" r="r" b="b"/>
            <a:pathLst>
              <a:path w="21600" h="21600" extrusionOk="0">
                <a:moveTo>
                  <a:pt x="0" y="4522"/>
                </a:moveTo>
                <a:lnTo>
                  <a:pt x="17585" y="0"/>
                </a:lnTo>
                <a:lnTo>
                  <a:pt x="21600" y="11544"/>
                </a:lnTo>
                <a:lnTo>
                  <a:pt x="4015" y="21600"/>
                </a:lnTo>
                <a:lnTo>
                  <a:pt x="0" y="4522"/>
                </a:lnTo>
                <a:lnTo>
                  <a:pt x="0" y="4522"/>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 xmlns:a16="http://schemas.microsoft.com/office/drawing/2014/main" id="{2896C1C0-0C3D-4996-BD3E-8F7DDC7D1002}"/>
              </a:ext>
            </a:extLst>
          </p:cNvPr>
          <p:cNvSpPr/>
          <p:nvPr/>
        </p:nvSpPr>
        <p:spPr>
          <a:xfrm>
            <a:off x="5950001" y="3284876"/>
            <a:ext cx="1742867" cy="24885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674"/>
                </a:lnTo>
                <a:lnTo>
                  <a:pt x="21600" y="21600"/>
                </a:lnTo>
                <a:lnTo>
                  <a:pt x="0" y="18926"/>
                </a:lnTo>
                <a:close/>
              </a:path>
            </a:pathLst>
          </a:custGeom>
          <a:solidFill>
            <a:schemeClr val="accent2">
              <a:lumMod val="50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 xmlns:a16="http://schemas.microsoft.com/office/drawing/2014/main" id="{55F68C15-1704-47D1-AEE8-F7743C4FD08F}"/>
              </a:ext>
            </a:extLst>
          </p:cNvPr>
          <p:cNvSpPr/>
          <p:nvPr/>
        </p:nvSpPr>
        <p:spPr>
          <a:xfrm>
            <a:off x="5940130" y="2903537"/>
            <a:ext cx="2047326" cy="698241"/>
          </a:xfrm>
          <a:custGeom>
            <a:avLst/>
            <a:gdLst/>
            <a:ahLst/>
            <a:cxnLst>
              <a:cxn ang="0">
                <a:pos x="wd2" y="hd2"/>
              </a:cxn>
              <a:cxn ang="5400000">
                <a:pos x="wd2" y="hd2"/>
              </a:cxn>
              <a:cxn ang="10800000">
                <a:pos x="wd2" y="hd2"/>
              </a:cxn>
              <a:cxn ang="16200000">
                <a:pos x="wd2" y="hd2"/>
              </a:cxn>
            </a:cxnLst>
            <a:rect l="0" t="0" r="r" b="b"/>
            <a:pathLst>
              <a:path w="21600" h="21600" extrusionOk="0">
                <a:moveTo>
                  <a:pt x="2770" y="0"/>
                </a:moveTo>
                <a:lnTo>
                  <a:pt x="21600" y="5471"/>
                </a:lnTo>
                <a:lnTo>
                  <a:pt x="18369" y="21600"/>
                </a:lnTo>
                <a:lnTo>
                  <a:pt x="0" y="12125"/>
                </a:lnTo>
                <a:lnTo>
                  <a:pt x="2770" y="0"/>
                </a:lnTo>
                <a:lnTo>
                  <a:pt x="2770" y="0"/>
                </a:ln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 xmlns:a16="http://schemas.microsoft.com/office/drawing/2014/main" id="{646AE90E-1E09-444F-8DA8-2B86B1B1BD8E}"/>
              </a:ext>
            </a:extLst>
          </p:cNvPr>
          <p:cNvSpPr/>
          <p:nvPr/>
        </p:nvSpPr>
        <p:spPr>
          <a:xfrm>
            <a:off x="5439538" y="3303107"/>
            <a:ext cx="1290744" cy="17683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49" y="0"/>
                  <a:pt x="21600" y="356"/>
                  <a:pt x="21600" y="757"/>
                </a:cubicBezTo>
                <a:lnTo>
                  <a:pt x="21600" y="891"/>
                </a:lnTo>
                <a:lnTo>
                  <a:pt x="21600" y="15053"/>
                </a:lnTo>
                <a:cubicBezTo>
                  <a:pt x="21417" y="19240"/>
                  <a:pt x="17634" y="21578"/>
                  <a:pt x="10800" y="21600"/>
                </a:cubicBezTo>
                <a:cubicBezTo>
                  <a:pt x="3997" y="21555"/>
                  <a:pt x="183" y="19240"/>
                  <a:pt x="0" y="15053"/>
                </a:cubicBezTo>
                <a:lnTo>
                  <a:pt x="0" y="891"/>
                </a:lnTo>
                <a:lnTo>
                  <a:pt x="0" y="757"/>
                </a:lnTo>
                <a:cubicBezTo>
                  <a:pt x="0" y="334"/>
                  <a:pt x="4820" y="0"/>
                  <a:pt x="10800" y="0"/>
                </a:cubicBezTo>
                <a:close/>
              </a:path>
            </a:pathLst>
          </a:custGeom>
          <a:solidFill>
            <a:schemeClr val="tx1">
              <a:lumMod val="75000"/>
              <a:lumOff val="25000"/>
            </a:schemeClr>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 xmlns:a16="http://schemas.microsoft.com/office/drawing/2014/main" id="{148B4D96-377E-47C8-8AFB-B84506EA5FA4}"/>
              </a:ext>
            </a:extLst>
          </p:cNvPr>
          <p:cNvSpPr/>
          <p:nvPr/>
        </p:nvSpPr>
        <p:spPr>
          <a:xfrm>
            <a:off x="5166074" y="1115408"/>
            <a:ext cx="1859852" cy="2313592"/>
          </a:xfrm>
          <a:custGeom>
            <a:avLst/>
            <a:gdLst/>
            <a:ahLst/>
            <a:cxnLst>
              <a:cxn ang="0">
                <a:pos x="wd2" y="hd2"/>
              </a:cxn>
              <a:cxn ang="5400000">
                <a:pos x="wd2" y="hd2"/>
              </a:cxn>
              <a:cxn ang="10800000">
                <a:pos x="wd2" y="hd2"/>
              </a:cxn>
              <a:cxn ang="16200000">
                <a:pos x="wd2" y="hd2"/>
              </a:cxn>
            </a:cxnLst>
            <a:rect l="0" t="0" r="r" b="b"/>
            <a:pathLst>
              <a:path w="21561" h="21533" extrusionOk="0">
                <a:moveTo>
                  <a:pt x="10610" y="1"/>
                </a:moveTo>
                <a:cubicBezTo>
                  <a:pt x="16506" y="-67"/>
                  <a:pt x="21431" y="3717"/>
                  <a:pt x="21558" y="8451"/>
                </a:cubicBezTo>
                <a:cubicBezTo>
                  <a:pt x="21600" y="9791"/>
                  <a:pt x="21262" y="11081"/>
                  <a:pt x="20607" y="12218"/>
                </a:cubicBezTo>
                <a:cubicBezTo>
                  <a:pt x="20290" y="12778"/>
                  <a:pt x="19909" y="13287"/>
                  <a:pt x="19465" y="13779"/>
                </a:cubicBezTo>
                <a:cubicBezTo>
                  <a:pt x="17859" y="16171"/>
                  <a:pt x="17162" y="18224"/>
                  <a:pt x="17352" y="19921"/>
                </a:cubicBezTo>
                <a:cubicBezTo>
                  <a:pt x="17373" y="20176"/>
                  <a:pt x="17288" y="20413"/>
                  <a:pt x="17077" y="20617"/>
                </a:cubicBezTo>
                <a:cubicBezTo>
                  <a:pt x="17077" y="20617"/>
                  <a:pt x="17056" y="20634"/>
                  <a:pt x="17056" y="20634"/>
                </a:cubicBezTo>
                <a:cubicBezTo>
                  <a:pt x="16950" y="20719"/>
                  <a:pt x="16866" y="20803"/>
                  <a:pt x="16760" y="20888"/>
                </a:cubicBezTo>
                <a:cubicBezTo>
                  <a:pt x="16570" y="21041"/>
                  <a:pt x="16401" y="21194"/>
                  <a:pt x="16232" y="21346"/>
                </a:cubicBezTo>
                <a:cubicBezTo>
                  <a:pt x="15027" y="21448"/>
                  <a:pt x="13083" y="21533"/>
                  <a:pt x="10906" y="21533"/>
                </a:cubicBezTo>
                <a:lnTo>
                  <a:pt x="10779" y="21533"/>
                </a:lnTo>
                <a:cubicBezTo>
                  <a:pt x="8496" y="21533"/>
                  <a:pt x="6488" y="21414"/>
                  <a:pt x="5263" y="21295"/>
                </a:cubicBezTo>
                <a:cubicBezTo>
                  <a:pt x="5115" y="21160"/>
                  <a:pt x="4946" y="21024"/>
                  <a:pt x="4798" y="20888"/>
                </a:cubicBezTo>
                <a:cubicBezTo>
                  <a:pt x="4692" y="20803"/>
                  <a:pt x="4607" y="20719"/>
                  <a:pt x="4502" y="20634"/>
                </a:cubicBezTo>
                <a:cubicBezTo>
                  <a:pt x="4396" y="20532"/>
                  <a:pt x="4269" y="20430"/>
                  <a:pt x="4142" y="20311"/>
                </a:cubicBezTo>
                <a:cubicBezTo>
                  <a:pt x="4502" y="18530"/>
                  <a:pt x="3804" y="16358"/>
                  <a:pt x="2092" y="13779"/>
                </a:cubicBezTo>
                <a:cubicBezTo>
                  <a:pt x="1649" y="13287"/>
                  <a:pt x="1268" y="12778"/>
                  <a:pt x="951" y="12218"/>
                </a:cubicBezTo>
                <a:cubicBezTo>
                  <a:pt x="338" y="11132"/>
                  <a:pt x="0" y="9927"/>
                  <a:pt x="0" y="8654"/>
                </a:cubicBezTo>
                <a:cubicBezTo>
                  <a:pt x="21" y="3920"/>
                  <a:pt x="4734" y="69"/>
                  <a:pt x="10610" y="1"/>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 xmlns:a16="http://schemas.microsoft.com/office/drawing/2014/main" id="{0AE7B5B9-0262-4069-85F4-410FC9B2B0C5}"/>
              </a:ext>
            </a:extLst>
          </p:cNvPr>
          <p:cNvSpPr/>
          <p:nvPr/>
        </p:nvSpPr>
        <p:spPr>
          <a:xfrm>
            <a:off x="5658306" y="1735257"/>
            <a:ext cx="862174" cy="1836253"/>
          </a:xfrm>
          <a:custGeom>
            <a:avLst/>
            <a:gdLst/>
            <a:ahLst/>
            <a:cxnLst>
              <a:cxn ang="0">
                <a:pos x="wd2" y="hd2"/>
              </a:cxn>
              <a:cxn ang="5400000">
                <a:pos x="wd2" y="hd2"/>
              </a:cxn>
              <a:cxn ang="10800000">
                <a:pos x="wd2" y="hd2"/>
              </a:cxn>
              <a:cxn ang="16200000">
                <a:pos x="wd2" y="hd2"/>
              </a:cxn>
            </a:cxnLst>
            <a:rect l="0" t="0" r="r" b="b"/>
            <a:pathLst>
              <a:path w="21326" h="21413" extrusionOk="0">
                <a:moveTo>
                  <a:pt x="17554" y="20753"/>
                </a:moveTo>
                <a:cubicBezTo>
                  <a:pt x="16336" y="18839"/>
                  <a:pt x="15389" y="16905"/>
                  <a:pt x="14713" y="14949"/>
                </a:cubicBezTo>
                <a:cubicBezTo>
                  <a:pt x="14037" y="12929"/>
                  <a:pt x="13631" y="10909"/>
                  <a:pt x="13676" y="8868"/>
                </a:cubicBezTo>
                <a:cubicBezTo>
                  <a:pt x="13721" y="6912"/>
                  <a:pt x="14217" y="4935"/>
                  <a:pt x="15299" y="3043"/>
                </a:cubicBezTo>
                <a:cubicBezTo>
                  <a:pt x="15750" y="2257"/>
                  <a:pt x="16336" y="1342"/>
                  <a:pt x="17554" y="747"/>
                </a:cubicBezTo>
                <a:cubicBezTo>
                  <a:pt x="17824" y="620"/>
                  <a:pt x="18140" y="513"/>
                  <a:pt x="18411" y="450"/>
                </a:cubicBezTo>
                <a:cubicBezTo>
                  <a:pt x="18456" y="428"/>
                  <a:pt x="18546" y="428"/>
                  <a:pt x="18636" y="428"/>
                </a:cubicBezTo>
                <a:cubicBezTo>
                  <a:pt x="18546" y="428"/>
                  <a:pt x="18726" y="428"/>
                  <a:pt x="18681" y="428"/>
                </a:cubicBezTo>
                <a:cubicBezTo>
                  <a:pt x="18771" y="428"/>
                  <a:pt x="18862" y="450"/>
                  <a:pt x="18952" y="450"/>
                </a:cubicBezTo>
                <a:cubicBezTo>
                  <a:pt x="19809" y="598"/>
                  <a:pt x="19854" y="1109"/>
                  <a:pt x="19583" y="1449"/>
                </a:cubicBezTo>
                <a:cubicBezTo>
                  <a:pt x="18997" y="2257"/>
                  <a:pt x="17193" y="2661"/>
                  <a:pt x="15615" y="2809"/>
                </a:cubicBezTo>
                <a:cubicBezTo>
                  <a:pt x="14668" y="2894"/>
                  <a:pt x="13676" y="2937"/>
                  <a:pt x="12684" y="2958"/>
                </a:cubicBezTo>
                <a:cubicBezTo>
                  <a:pt x="11511" y="3001"/>
                  <a:pt x="10294" y="3022"/>
                  <a:pt x="9121" y="3022"/>
                </a:cubicBezTo>
                <a:cubicBezTo>
                  <a:pt x="7949" y="3022"/>
                  <a:pt x="6776" y="3022"/>
                  <a:pt x="5649" y="3001"/>
                </a:cubicBezTo>
                <a:cubicBezTo>
                  <a:pt x="4702" y="2979"/>
                  <a:pt x="3665" y="2916"/>
                  <a:pt x="2898" y="2618"/>
                </a:cubicBezTo>
                <a:cubicBezTo>
                  <a:pt x="2177" y="2342"/>
                  <a:pt x="1681" y="1938"/>
                  <a:pt x="1636" y="1491"/>
                </a:cubicBezTo>
                <a:cubicBezTo>
                  <a:pt x="1591" y="1300"/>
                  <a:pt x="1681" y="1087"/>
                  <a:pt x="1861" y="917"/>
                </a:cubicBezTo>
                <a:cubicBezTo>
                  <a:pt x="1996" y="790"/>
                  <a:pt x="2177" y="683"/>
                  <a:pt x="2312" y="641"/>
                </a:cubicBezTo>
                <a:cubicBezTo>
                  <a:pt x="2267" y="641"/>
                  <a:pt x="2402" y="620"/>
                  <a:pt x="2447" y="598"/>
                </a:cubicBezTo>
                <a:cubicBezTo>
                  <a:pt x="2538" y="577"/>
                  <a:pt x="2447" y="598"/>
                  <a:pt x="2402" y="598"/>
                </a:cubicBezTo>
                <a:cubicBezTo>
                  <a:pt x="2447" y="598"/>
                  <a:pt x="2492" y="577"/>
                  <a:pt x="2538" y="577"/>
                </a:cubicBezTo>
                <a:cubicBezTo>
                  <a:pt x="2673" y="556"/>
                  <a:pt x="2447" y="577"/>
                  <a:pt x="2583" y="577"/>
                </a:cubicBezTo>
                <a:cubicBezTo>
                  <a:pt x="2718" y="556"/>
                  <a:pt x="2492" y="577"/>
                  <a:pt x="2673" y="577"/>
                </a:cubicBezTo>
                <a:cubicBezTo>
                  <a:pt x="2853" y="556"/>
                  <a:pt x="2673" y="577"/>
                  <a:pt x="2763" y="577"/>
                </a:cubicBezTo>
                <a:cubicBezTo>
                  <a:pt x="2853" y="577"/>
                  <a:pt x="2898" y="577"/>
                  <a:pt x="2989" y="577"/>
                </a:cubicBezTo>
                <a:cubicBezTo>
                  <a:pt x="2898" y="577"/>
                  <a:pt x="3079" y="577"/>
                  <a:pt x="3124" y="577"/>
                </a:cubicBezTo>
                <a:cubicBezTo>
                  <a:pt x="3214" y="577"/>
                  <a:pt x="3304" y="598"/>
                  <a:pt x="3349" y="598"/>
                </a:cubicBezTo>
                <a:cubicBezTo>
                  <a:pt x="3981" y="683"/>
                  <a:pt x="4477" y="896"/>
                  <a:pt x="4837" y="1151"/>
                </a:cubicBezTo>
                <a:cubicBezTo>
                  <a:pt x="5875" y="1916"/>
                  <a:pt x="5875" y="2937"/>
                  <a:pt x="5920" y="3809"/>
                </a:cubicBezTo>
                <a:cubicBezTo>
                  <a:pt x="6055" y="5679"/>
                  <a:pt x="6325" y="7529"/>
                  <a:pt x="6416" y="9400"/>
                </a:cubicBezTo>
                <a:cubicBezTo>
                  <a:pt x="6506" y="11292"/>
                  <a:pt x="6461" y="13184"/>
                  <a:pt x="6055" y="15055"/>
                </a:cubicBezTo>
                <a:cubicBezTo>
                  <a:pt x="5649" y="16798"/>
                  <a:pt x="4928" y="18542"/>
                  <a:pt x="3485" y="20157"/>
                </a:cubicBezTo>
                <a:cubicBezTo>
                  <a:pt x="3169" y="20519"/>
                  <a:pt x="2808" y="20880"/>
                  <a:pt x="2402" y="21220"/>
                </a:cubicBezTo>
                <a:cubicBezTo>
                  <a:pt x="2042" y="21518"/>
                  <a:pt x="3620" y="21433"/>
                  <a:pt x="3890" y="21220"/>
                </a:cubicBezTo>
                <a:cubicBezTo>
                  <a:pt x="5784" y="19605"/>
                  <a:pt x="6821" y="17819"/>
                  <a:pt x="7408" y="15990"/>
                </a:cubicBezTo>
                <a:cubicBezTo>
                  <a:pt x="8039" y="14013"/>
                  <a:pt x="8129" y="12015"/>
                  <a:pt x="8084" y="10016"/>
                </a:cubicBezTo>
                <a:cubicBezTo>
                  <a:pt x="8039" y="8018"/>
                  <a:pt x="7768" y="6020"/>
                  <a:pt x="7588" y="4021"/>
                </a:cubicBezTo>
                <a:cubicBezTo>
                  <a:pt x="7498" y="3064"/>
                  <a:pt x="7633" y="2001"/>
                  <a:pt x="6686" y="1109"/>
                </a:cubicBezTo>
                <a:cubicBezTo>
                  <a:pt x="6325" y="768"/>
                  <a:pt x="5784" y="471"/>
                  <a:pt x="5018" y="301"/>
                </a:cubicBezTo>
                <a:cubicBezTo>
                  <a:pt x="4296" y="152"/>
                  <a:pt x="3485" y="109"/>
                  <a:pt x="2718" y="173"/>
                </a:cubicBezTo>
                <a:cubicBezTo>
                  <a:pt x="1861" y="258"/>
                  <a:pt x="1004" y="428"/>
                  <a:pt x="508" y="768"/>
                </a:cubicBezTo>
                <a:cubicBezTo>
                  <a:pt x="-33" y="1109"/>
                  <a:pt x="-123" y="1576"/>
                  <a:pt x="148" y="1980"/>
                </a:cubicBezTo>
                <a:cubicBezTo>
                  <a:pt x="418" y="2448"/>
                  <a:pt x="1095" y="2831"/>
                  <a:pt x="1951" y="3064"/>
                </a:cubicBezTo>
                <a:cubicBezTo>
                  <a:pt x="2943" y="3320"/>
                  <a:pt x="4071" y="3383"/>
                  <a:pt x="5153" y="3405"/>
                </a:cubicBezTo>
                <a:cubicBezTo>
                  <a:pt x="7723" y="3447"/>
                  <a:pt x="10339" y="3426"/>
                  <a:pt x="12909" y="3341"/>
                </a:cubicBezTo>
                <a:cubicBezTo>
                  <a:pt x="14983" y="3256"/>
                  <a:pt x="17193" y="3128"/>
                  <a:pt x="18997" y="2554"/>
                </a:cubicBezTo>
                <a:cubicBezTo>
                  <a:pt x="19854" y="2278"/>
                  <a:pt x="20620" y="1938"/>
                  <a:pt x="21071" y="1470"/>
                </a:cubicBezTo>
                <a:cubicBezTo>
                  <a:pt x="21432" y="1087"/>
                  <a:pt x="21477" y="556"/>
                  <a:pt x="20756" y="237"/>
                </a:cubicBezTo>
                <a:cubicBezTo>
                  <a:pt x="19989" y="-82"/>
                  <a:pt x="18771" y="-39"/>
                  <a:pt x="17869" y="131"/>
                </a:cubicBezTo>
                <a:cubicBezTo>
                  <a:pt x="16968" y="279"/>
                  <a:pt x="16246" y="598"/>
                  <a:pt x="15660" y="960"/>
                </a:cubicBezTo>
                <a:cubicBezTo>
                  <a:pt x="14442" y="1725"/>
                  <a:pt x="13901" y="2703"/>
                  <a:pt x="13405" y="3617"/>
                </a:cubicBezTo>
                <a:cubicBezTo>
                  <a:pt x="12864" y="4638"/>
                  <a:pt x="12503" y="5658"/>
                  <a:pt x="12278" y="6700"/>
                </a:cubicBezTo>
                <a:cubicBezTo>
                  <a:pt x="11827" y="8847"/>
                  <a:pt x="11962" y="11037"/>
                  <a:pt x="12458" y="13184"/>
                </a:cubicBezTo>
                <a:cubicBezTo>
                  <a:pt x="12954" y="15310"/>
                  <a:pt x="13856" y="17436"/>
                  <a:pt x="15029" y="19520"/>
                </a:cubicBezTo>
                <a:cubicBezTo>
                  <a:pt x="15299" y="20009"/>
                  <a:pt x="15615" y="20498"/>
                  <a:pt x="15885" y="20986"/>
                </a:cubicBezTo>
                <a:cubicBezTo>
                  <a:pt x="16111" y="21199"/>
                  <a:pt x="17689" y="20987"/>
                  <a:pt x="17554" y="20753"/>
                </a:cubicBezTo>
                <a:lnTo>
                  <a:pt x="17554" y="20753"/>
                </a:lnTo>
                <a:close/>
              </a:path>
            </a:pathLst>
          </a:custGeom>
          <a:solidFill>
            <a:schemeClr val="tx1">
              <a:lumMod val="75000"/>
              <a:lumOff val="25000"/>
            </a:schemeClr>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 xmlns:a16="http://schemas.microsoft.com/office/drawing/2014/main" id="{66E28C3B-2DA7-4D2D-AD0A-27BD9449CC78}"/>
              </a:ext>
            </a:extLst>
          </p:cNvPr>
          <p:cNvSpPr/>
          <p:nvPr/>
        </p:nvSpPr>
        <p:spPr>
          <a:xfrm>
            <a:off x="4409315" y="3618501"/>
            <a:ext cx="1742867" cy="24885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674"/>
                </a:lnTo>
                <a:lnTo>
                  <a:pt x="21600" y="21600"/>
                </a:lnTo>
                <a:lnTo>
                  <a:pt x="0" y="1892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 xmlns:a16="http://schemas.microsoft.com/office/drawing/2014/main" id="{8BE02893-E6D9-479E-9B18-B6AEB935C1DD}"/>
              </a:ext>
            </a:extLst>
          </p:cNvPr>
          <p:cNvSpPr/>
          <p:nvPr/>
        </p:nvSpPr>
        <p:spPr>
          <a:xfrm>
            <a:off x="4290996" y="2903536"/>
            <a:ext cx="1872307" cy="10045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86" y="3803"/>
                </a:lnTo>
                <a:lnTo>
                  <a:pt x="21600" y="21600"/>
                </a:lnTo>
                <a:lnTo>
                  <a:pt x="1514" y="15014"/>
                </a:lnTo>
                <a:lnTo>
                  <a:pt x="0" y="0"/>
                </a:lnTo>
                <a:lnTo>
                  <a:pt x="0" y="0"/>
                </a:lnTo>
                <a:close/>
              </a:path>
            </a:pathLst>
          </a:custGeom>
          <a:solidFill>
            <a:schemeClr val="accent2">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 xmlns:a16="http://schemas.microsoft.com/office/drawing/2014/main" id="{3BCAB2D2-B732-4024-9CBE-869CE4DA727D}"/>
              </a:ext>
            </a:extLst>
          </p:cNvPr>
          <p:cNvSpPr/>
          <p:nvPr/>
        </p:nvSpPr>
        <p:spPr>
          <a:xfrm>
            <a:off x="6158902" y="3594800"/>
            <a:ext cx="1531389" cy="24921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670"/>
                </a:lnTo>
                <a:lnTo>
                  <a:pt x="0" y="21600"/>
                </a:lnTo>
                <a:lnTo>
                  <a:pt x="21600" y="18930"/>
                </a:ln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 xmlns:a16="http://schemas.microsoft.com/office/drawing/2014/main" id="{F1716BC3-11AD-40F4-B46F-320F03A702F9}"/>
              </a:ext>
            </a:extLst>
          </p:cNvPr>
          <p:cNvSpPr/>
          <p:nvPr/>
        </p:nvSpPr>
        <p:spPr>
          <a:xfrm>
            <a:off x="6168771" y="3594801"/>
            <a:ext cx="1742867" cy="1008166"/>
          </a:xfrm>
          <a:custGeom>
            <a:avLst/>
            <a:gdLst/>
            <a:ahLst/>
            <a:cxnLst>
              <a:cxn ang="0">
                <a:pos x="wd2" y="hd2"/>
              </a:cxn>
              <a:cxn ang="5400000">
                <a:pos x="wd2" y="hd2"/>
              </a:cxn>
              <a:cxn ang="10800000">
                <a:pos x="wd2" y="hd2"/>
              </a:cxn>
              <a:cxn ang="16200000">
                <a:pos x="wd2" y="hd2"/>
              </a:cxn>
            </a:cxnLst>
            <a:rect l="0" t="0" r="r" b="b"/>
            <a:pathLst>
              <a:path w="21600" h="21600" extrusionOk="0">
                <a:moveTo>
                  <a:pt x="3254" y="21600"/>
                </a:moveTo>
                <a:lnTo>
                  <a:pt x="21600" y="12421"/>
                </a:lnTo>
                <a:lnTo>
                  <a:pt x="19002" y="0"/>
                </a:lnTo>
                <a:lnTo>
                  <a:pt x="0" y="6601"/>
                </a:lnTo>
                <a:lnTo>
                  <a:pt x="3254" y="21600"/>
                </a:lnTo>
                <a:lnTo>
                  <a:pt x="3254" y="21600"/>
                </a:lnTo>
                <a:close/>
              </a:path>
            </a:pathLst>
          </a:custGeom>
          <a:solidFill>
            <a:schemeClr val="accent2">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 xmlns:a16="http://schemas.microsoft.com/office/drawing/2014/main" id="{7876C0C2-41B1-4361-9F5F-16F4BABD8C0A}"/>
              </a:ext>
            </a:extLst>
          </p:cNvPr>
          <p:cNvSpPr/>
          <p:nvPr/>
        </p:nvSpPr>
        <p:spPr>
          <a:xfrm>
            <a:off x="1135526" y="3562726"/>
            <a:ext cx="556040" cy="704088"/>
          </a:xfrm>
          <a:custGeom>
            <a:avLst/>
            <a:gdLst/>
            <a:ahLst/>
            <a:cxnLst>
              <a:cxn ang="0">
                <a:pos x="wd2" y="hd2"/>
              </a:cxn>
              <a:cxn ang="5400000">
                <a:pos x="wd2" y="hd2"/>
              </a:cxn>
              <a:cxn ang="10800000">
                <a:pos x="wd2" y="hd2"/>
              </a:cxn>
              <a:cxn ang="16200000">
                <a:pos x="wd2" y="hd2"/>
              </a:cxn>
            </a:cxnLst>
            <a:rect l="0" t="0" r="r" b="b"/>
            <a:pathLst>
              <a:path w="21600" h="21600" extrusionOk="0">
                <a:moveTo>
                  <a:pt x="19405" y="3405"/>
                </a:moveTo>
                <a:lnTo>
                  <a:pt x="12960" y="3405"/>
                </a:lnTo>
                <a:lnTo>
                  <a:pt x="12960" y="19926"/>
                </a:lnTo>
                <a:cubicBezTo>
                  <a:pt x="12960" y="20874"/>
                  <a:pt x="11968" y="21600"/>
                  <a:pt x="10765" y="21600"/>
                </a:cubicBezTo>
                <a:cubicBezTo>
                  <a:pt x="9561" y="21600"/>
                  <a:pt x="8569" y="20874"/>
                  <a:pt x="8569" y="19926"/>
                </a:cubicBezTo>
                <a:lnTo>
                  <a:pt x="8569" y="3405"/>
                </a:lnTo>
                <a:lnTo>
                  <a:pt x="2195" y="3405"/>
                </a:lnTo>
                <a:cubicBezTo>
                  <a:pt x="921" y="3405"/>
                  <a:pt x="0" y="2623"/>
                  <a:pt x="0" y="1674"/>
                </a:cubicBezTo>
                <a:cubicBezTo>
                  <a:pt x="0" y="726"/>
                  <a:pt x="991" y="0"/>
                  <a:pt x="2195" y="0"/>
                </a:cubicBezTo>
                <a:lnTo>
                  <a:pt x="19405" y="0"/>
                </a:lnTo>
                <a:cubicBezTo>
                  <a:pt x="20609" y="0"/>
                  <a:pt x="21600" y="726"/>
                  <a:pt x="21600" y="1674"/>
                </a:cubicBezTo>
                <a:cubicBezTo>
                  <a:pt x="21600" y="2623"/>
                  <a:pt x="20609" y="3405"/>
                  <a:pt x="19405" y="3405"/>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 xmlns:a16="http://schemas.microsoft.com/office/drawing/2014/main" id="{E73492CC-F6AA-466D-925D-D23FF81B0296}"/>
              </a:ext>
            </a:extLst>
          </p:cNvPr>
          <p:cNvSpPr/>
          <p:nvPr/>
        </p:nvSpPr>
        <p:spPr>
          <a:xfrm>
            <a:off x="1908839" y="3562726"/>
            <a:ext cx="499525" cy="704088"/>
          </a:xfrm>
          <a:custGeom>
            <a:avLst/>
            <a:gdLst/>
            <a:ahLst/>
            <a:cxnLst>
              <a:cxn ang="0">
                <a:pos x="wd2" y="hd2"/>
              </a:cxn>
              <a:cxn ang="5400000">
                <a:pos x="wd2" y="hd2"/>
              </a:cxn>
              <a:cxn ang="10800000">
                <a:pos x="wd2" y="hd2"/>
              </a:cxn>
              <a:cxn ang="16200000">
                <a:pos x="wd2" y="hd2"/>
              </a:cxn>
            </a:cxnLst>
            <a:rect l="0" t="0" r="r" b="b"/>
            <a:pathLst>
              <a:path w="21600" h="21547" extrusionOk="0">
                <a:moveTo>
                  <a:pt x="0" y="19874"/>
                </a:moveTo>
                <a:lnTo>
                  <a:pt x="0" y="1670"/>
                </a:lnTo>
                <a:cubicBezTo>
                  <a:pt x="0" y="724"/>
                  <a:pt x="1104" y="0"/>
                  <a:pt x="2444" y="0"/>
                </a:cubicBezTo>
                <a:cubicBezTo>
                  <a:pt x="3863" y="0"/>
                  <a:pt x="4966" y="724"/>
                  <a:pt x="4966" y="1670"/>
                </a:cubicBezTo>
                <a:lnTo>
                  <a:pt x="4966" y="9074"/>
                </a:lnTo>
                <a:lnTo>
                  <a:pt x="16634" y="9074"/>
                </a:lnTo>
                <a:lnTo>
                  <a:pt x="16634" y="1670"/>
                </a:lnTo>
                <a:cubicBezTo>
                  <a:pt x="16634" y="724"/>
                  <a:pt x="17737" y="0"/>
                  <a:pt x="19077" y="0"/>
                </a:cubicBezTo>
                <a:cubicBezTo>
                  <a:pt x="20496" y="0"/>
                  <a:pt x="21600" y="724"/>
                  <a:pt x="21600" y="1670"/>
                </a:cubicBezTo>
                <a:lnTo>
                  <a:pt x="21600" y="19874"/>
                </a:lnTo>
                <a:cubicBezTo>
                  <a:pt x="21600" y="20821"/>
                  <a:pt x="20496" y="21544"/>
                  <a:pt x="19077" y="21544"/>
                </a:cubicBezTo>
                <a:cubicBezTo>
                  <a:pt x="17658" y="21544"/>
                  <a:pt x="16634" y="20821"/>
                  <a:pt x="16634" y="19874"/>
                </a:cubicBezTo>
                <a:lnTo>
                  <a:pt x="16634" y="12470"/>
                </a:lnTo>
                <a:lnTo>
                  <a:pt x="4966" y="12470"/>
                </a:lnTo>
                <a:lnTo>
                  <a:pt x="4966" y="19874"/>
                </a:lnTo>
                <a:cubicBezTo>
                  <a:pt x="4966" y="20821"/>
                  <a:pt x="3863" y="21544"/>
                  <a:pt x="2444" y="21544"/>
                </a:cubicBezTo>
                <a:cubicBezTo>
                  <a:pt x="1104" y="21600"/>
                  <a:pt x="0" y="20821"/>
                  <a:pt x="0" y="19874"/>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 xmlns:a16="http://schemas.microsoft.com/office/drawing/2014/main" id="{FA76131F-5DCC-46AA-8760-C8259907ECB2}"/>
              </a:ext>
            </a:extLst>
          </p:cNvPr>
          <p:cNvSpPr/>
          <p:nvPr/>
        </p:nvSpPr>
        <p:spPr>
          <a:xfrm>
            <a:off x="2625637" y="3562726"/>
            <a:ext cx="114856" cy="704088"/>
          </a:xfrm>
          <a:custGeom>
            <a:avLst/>
            <a:gdLst/>
            <a:ahLst/>
            <a:cxnLst>
              <a:cxn ang="0">
                <a:pos x="wd2" y="hd2"/>
              </a:cxn>
              <a:cxn ang="5400000">
                <a:pos x="wd2" y="hd2"/>
              </a:cxn>
              <a:cxn ang="10800000">
                <a:pos x="wd2" y="hd2"/>
              </a:cxn>
              <a:cxn ang="16200000">
                <a:pos x="wd2" y="hd2"/>
              </a:cxn>
            </a:cxnLst>
            <a:rect l="0" t="0" r="r" b="b"/>
            <a:pathLst>
              <a:path w="21600" h="21600" extrusionOk="0">
                <a:moveTo>
                  <a:pt x="0" y="1674"/>
                </a:moveTo>
                <a:cubicBezTo>
                  <a:pt x="0" y="726"/>
                  <a:pt x="4800" y="0"/>
                  <a:pt x="10629" y="0"/>
                </a:cubicBezTo>
                <a:cubicBezTo>
                  <a:pt x="16457" y="0"/>
                  <a:pt x="21600" y="726"/>
                  <a:pt x="21600" y="1674"/>
                </a:cubicBezTo>
                <a:lnTo>
                  <a:pt x="21600" y="19926"/>
                </a:lnTo>
                <a:cubicBezTo>
                  <a:pt x="21600" y="20874"/>
                  <a:pt x="16457" y="21600"/>
                  <a:pt x="10629" y="21600"/>
                </a:cubicBezTo>
                <a:cubicBezTo>
                  <a:pt x="4457" y="21600"/>
                  <a:pt x="0" y="20874"/>
                  <a:pt x="0" y="19926"/>
                </a:cubicBezTo>
                <a:lnTo>
                  <a:pt x="0" y="1674"/>
                </a:ln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 xmlns:a16="http://schemas.microsoft.com/office/drawing/2014/main" id="{DFDD038F-E0CC-4A9B-BEFD-7B7A763E1908}"/>
              </a:ext>
            </a:extLst>
          </p:cNvPr>
          <p:cNvSpPr/>
          <p:nvPr/>
        </p:nvSpPr>
        <p:spPr>
          <a:xfrm>
            <a:off x="2957766" y="3562726"/>
            <a:ext cx="550803" cy="704088"/>
          </a:xfrm>
          <a:custGeom>
            <a:avLst/>
            <a:gdLst/>
            <a:ahLst/>
            <a:cxnLst>
              <a:cxn ang="0">
                <a:pos x="wd2" y="hd2"/>
              </a:cxn>
              <a:cxn ang="5400000">
                <a:pos x="wd2" y="hd2"/>
              </a:cxn>
              <a:cxn ang="10800000">
                <a:pos x="wd2" y="hd2"/>
              </a:cxn>
              <a:cxn ang="16200000">
                <a:pos x="wd2" y="hd2"/>
              </a:cxn>
            </a:cxnLst>
            <a:rect l="0" t="0" r="r" b="b"/>
            <a:pathLst>
              <a:path w="21538" h="21403" extrusionOk="0">
                <a:moveTo>
                  <a:pt x="4429" y="19733"/>
                </a:moveTo>
                <a:cubicBezTo>
                  <a:pt x="4429" y="20679"/>
                  <a:pt x="3431" y="21403"/>
                  <a:pt x="2219" y="21403"/>
                </a:cubicBezTo>
                <a:cubicBezTo>
                  <a:pt x="936" y="21403"/>
                  <a:pt x="9" y="20624"/>
                  <a:pt x="9" y="19733"/>
                </a:cubicBezTo>
                <a:lnTo>
                  <a:pt x="9" y="1807"/>
                </a:lnTo>
                <a:cubicBezTo>
                  <a:pt x="9" y="1807"/>
                  <a:pt x="9" y="1807"/>
                  <a:pt x="9" y="1751"/>
                </a:cubicBezTo>
                <a:cubicBezTo>
                  <a:pt x="-62" y="1250"/>
                  <a:pt x="294" y="694"/>
                  <a:pt x="936" y="304"/>
                </a:cubicBezTo>
                <a:cubicBezTo>
                  <a:pt x="1934" y="-197"/>
                  <a:pt x="3360" y="-86"/>
                  <a:pt x="4001" y="694"/>
                </a:cubicBezTo>
                <a:lnTo>
                  <a:pt x="17118" y="14500"/>
                </a:lnTo>
                <a:lnTo>
                  <a:pt x="17118" y="1807"/>
                </a:lnTo>
                <a:cubicBezTo>
                  <a:pt x="17118" y="916"/>
                  <a:pt x="18116" y="137"/>
                  <a:pt x="19328" y="137"/>
                </a:cubicBezTo>
                <a:cubicBezTo>
                  <a:pt x="20540" y="137"/>
                  <a:pt x="21538" y="916"/>
                  <a:pt x="21538" y="1807"/>
                </a:cubicBezTo>
                <a:lnTo>
                  <a:pt x="21538" y="19733"/>
                </a:lnTo>
                <a:cubicBezTo>
                  <a:pt x="21538" y="20679"/>
                  <a:pt x="20540" y="21403"/>
                  <a:pt x="19328" y="21403"/>
                </a:cubicBezTo>
                <a:cubicBezTo>
                  <a:pt x="18687" y="21403"/>
                  <a:pt x="18045" y="21180"/>
                  <a:pt x="17689" y="20791"/>
                </a:cubicBezTo>
                <a:cubicBezTo>
                  <a:pt x="17617" y="20735"/>
                  <a:pt x="17546" y="20679"/>
                  <a:pt x="17475" y="20624"/>
                </a:cubicBezTo>
                <a:lnTo>
                  <a:pt x="4500" y="6929"/>
                </a:lnTo>
                <a:lnTo>
                  <a:pt x="4500" y="19733"/>
                </a:ln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 xmlns:a16="http://schemas.microsoft.com/office/drawing/2014/main" id="{1F1E91A5-30DA-4DC9-A713-FF803F3E72FD}"/>
              </a:ext>
            </a:extLst>
          </p:cNvPr>
          <p:cNvSpPr/>
          <p:nvPr/>
        </p:nvSpPr>
        <p:spPr>
          <a:xfrm>
            <a:off x="3725841" y="3562726"/>
            <a:ext cx="547032" cy="704088"/>
          </a:xfrm>
          <a:custGeom>
            <a:avLst/>
            <a:gdLst/>
            <a:ahLst/>
            <a:cxnLst>
              <a:cxn ang="0">
                <a:pos x="wd2" y="hd2"/>
              </a:cxn>
              <a:cxn ang="5400000">
                <a:pos x="wd2" y="hd2"/>
              </a:cxn>
              <a:cxn ang="10800000">
                <a:pos x="wd2" y="hd2"/>
              </a:cxn>
              <a:cxn ang="16200000">
                <a:pos x="wd2" y="hd2"/>
              </a:cxn>
            </a:cxnLst>
            <a:rect l="0" t="0" r="r" b="b"/>
            <a:pathLst>
              <a:path w="21320" h="21433" extrusionOk="0">
                <a:moveTo>
                  <a:pt x="0" y="19759"/>
                </a:moveTo>
                <a:lnTo>
                  <a:pt x="0" y="1675"/>
                </a:lnTo>
                <a:cubicBezTo>
                  <a:pt x="0" y="782"/>
                  <a:pt x="995" y="0"/>
                  <a:pt x="2203" y="0"/>
                </a:cubicBezTo>
                <a:cubicBezTo>
                  <a:pt x="3410" y="0"/>
                  <a:pt x="4405" y="782"/>
                  <a:pt x="4405" y="1675"/>
                </a:cubicBezTo>
                <a:lnTo>
                  <a:pt x="4405" y="10549"/>
                </a:lnTo>
                <a:lnTo>
                  <a:pt x="17550" y="503"/>
                </a:lnTo>
                <a:cubicBezTo>
                  <a:pt x="18474" y="-167"/>
                  <a:pt x="19824" y="-167"/>
                  <a:pt x="20676" y="503"/>
                </a:cubicBezTo>
                <a:cubicBezTo>
                  <a:pt x="21529" y="1173"/>
                  <a:pt x="21529" y="2233"/>
                  <a:pt x="20676" y="2903"/>
                </a:cubicBezTo>
                <a:lnTo>
                  <a:pt x="11795" y="9656"/>
                </a:lnTo>
                <a:lnTo>
                  <a:pt x="20818" y="18642"/>
                </a:lnTo>
                <a:cubicBezTo>
                  <a:pt x="21600" y="19368"/>
                  <a:pt x="21458" y="20428"/>
                  <a:pt x="20463" y="21042"/>
                </a:cubicBezTo>
                <a:cubicBezTo>
                  <a:pt x="20037" y="21321"/>
                  <a:pt x="19539" y="21433"/>
                  <a:pt x="19042" y="21433"/>
                </a:cubicBezTo>
                <a:cubicBezTo>
                  <a:pt x="18403" y="21433"/>
                  <a:pt x="17834" y="21210"/>
                  <a:pt x="17408" y="20819"/>
                </a:cubicBezTo>
                <a:lnTo>
                  <a:pt x="8668" y="12056"/>
                </a:lnTo>
                <a:lnTo>
                  <a:pt x="4476" y="15349"/>
                </a:lnTo>
                <a:lnTo>
                  <a:pt x="4476" y="19759"/>
                </a:lnTo>
                <a:cubicBezTo>
                  <a:pt x="4476" y="20707"/>
                  <a:pt x="3482" y="21433"/>
                  <a:pt x="2274" y="21433"/>
                </a:cubicBezTo>
                <a:cubicBezTo>
                  <a:pt x="1066" y="21433"/>
                  <a:pt x="0" y="20707"/>
                  <a:pt x="0" y="19759"/>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 xmlns:a16="http://schemas.microsoft.com/office/drawing/2014/main" id="{5F5793BD-3D5F-4802-95EE-BC28C7018F0D}"/>
              </a:ext>
            </a:extLst>
          </p:cNvPr>
          <p:cNvSpPr/>
          <p:nvPr/>
        </p:nvSpPr>
        <p:spPr>
          <a:xfrm>
            <a:off x="1170163" y="4381220"/>
            <a:ext cx="486766" cy="512064"/>
          </a:xfrm>
          <a:custGeom>
            <a:avLst/>
            <a:gdLst/>
            <a:ahLst/>
            <a:cxnLst>
              <a:cxn ang="0">
                <a:pos x="wd2" y="hd2"/>
              </a:cxn>
              <a:cxn ang="5400000">
                <a:pos x="wd2" y="hd2"/>
              </a:cxn>
              <a:cxn ang="10800000">
                <a:pos x="wd2" y="hd2"/>
              </a:cxn>
              <a:cxn ang="16200000">
                <a:pos x="wd2" y="hd2"/>
              </a:cxn>
            </a:cxnLst>
            <a:rect l="0" t="0" r="r" b="b"/>
            <a:pathLst>
              <a:path w="21600" h="21600" extrusionOk="0">
                <a:moveTo>
                  <a:pt x="18445" y="3217"/>
                </a:moveTo>
                <a:cubicBezTo>
                  <a:pt x="20387" y="5209"/>
                  <a:pt x="21600" y="7813"/>
                  <a:pt x="21600" y="10800"/>
                </a:cubicBezTo>
                <a:cubicBezTo>
                  <a:pt x="21600" y="13787"/>
                  <a:pt x="20387" y="16391"/>
                  <a:pt x="18445" y="18383"/>
                </a:cubicBezTo>
                <a:cubicBezTo>
                  <a:pt x="16584" y="20298"/>
                  <a:pt x="13834" y="21600"/>
                  <a:pt x="10921" y="21600"/>
                </a:cubicBezTo>
                <a:cubicBezTo>
                  <a:pt x="7928" y="21600"/>
                  <a:pt x="5097" y="20374"/>
                  <a:pt x="3155" y="18383"/>
                </a:cubicBezTo>
                <a:cubicBezTo>
                  <a:pt x="1213" y="16468"/>
                  <a:pt x="0" y="13787"/>
                  <a:pt x="0" y="10800"/>
                </a:cubicBezTo>
                <a:cubicBezTo>
                  <a:pt x="0" y="7813"/>
                  <a:pt x="1133" y="5209"/>
                  <a:pt x="3155" y="3217"/>
                </a:cubicBezTo>
                <a:cubicBezTo>
                  <a:pt x="5097" y="1226"/>
                  <a:pt x="7847" y="0"/>
                  <a:pt x="10921" y="0"/>
                </a:cubicBezTo>
                <a:cubicBezTo>
                  <a:pt x="13753" y="0"/>
                  <a:pt x="16584" y="1226"/>
                  <a:pt x="18445" y="3217"/>
                </a:cubicBezTo>
                <a:close/>
                <a:moveTo>
                  <a:pt x="18040" y="10800"/>
                </a:moveTo>
                <a:cubicBezTo>
                  <a:pt x="18040" y="8732"/>
                  <a:pt x="17151" y="6894"/>
                  <a:pt x="15856" y="5592"/>
                </a:cubicBezTo>
                <a:cubicBezTo>
                  <a:pt x="14562" y="4213"/>
                  <a:pt x="12782" y="3447"/>
                  <a:pt x="10840" y="3447"/>
                </a:cubicBezTo>
                <a:cubicBezTo>
                  <a:pt x="8818" y="3447"/>
                  <a:pt x="7038" y="4213"/>
                  <a:pt x="5744" y="5592"/>
                </a:cubicBezTo>
                <a:cubicBezTo>
                  <a:pt x="4449" y="6894"/>
                  <a:pt x="3560" y="8809"/>
                  <a:pt x="3560" y="10800"/>
                </a:cubicBezTo>
                <a:cubicBezTo>
                  <a:pt x="3560" y="12868"/>
                  <a:pt x="4369" y="14706"/>
                  <a:pt x="5744" y="16008"/>
                </a:cubicBezTo>
                <a:cubicBezTo>
                  <a:pt x="7038" y="17387"/>
                  <a:pt x="8818" y="18153"/>
                  <a:pt x="10840" y="18153"/>
                </a:cubicBezTo>
                <a:cubicBezTo>
                  <a:pt x="12701" y="18153"/>
                  <a:pt x="14481" y="17311"/>
                  <a:pt x="15856" y="16008"/>
                </a:cubicBezTo>
                <a:cubicBezTo>
                  <a:pt x="17151" y="14706"/>
                  <a:pt x="18040" y="12791"/>
                  <a:pt x="18040" y="10800"/>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 xmlns:a16="http://schemas.microsoft.com/office/drawing/2014/main" id="{DC9C4DC0-B3E4-4237-B517-E0B973CD02E5}"/>
              </a:ext>
            </a:extLst>
          </p:cNvPr>
          <p:cNvSpPr/>
          <p:nvPr/>
        </p:nvSpPr>
        <p:spPr>
          <a:xfrm>
            <a:off x="1750652" y="4378726"/>
            <a:ext cx="408477" cy="512064"/>
          </a:xfrm>
          <a:custGeom>
            <a:avLst/>
            <a:gdLst/>
            <a:ahLst/>
            <a:cxnLst>
              <a:cxn ang="0">
                <a:pos x="wd2" y="hd2"/>
              </a:cxn>
              <a:cxn ang="5400000">
                <a:pos x="wd2" y="hd2"/>
              </a:cxn>
              <a:cxn ang="10800000">
                <a:pos x="wd2" y="hd2"/>
              </a:cxn>
              <a:cxn ang="16200000">
                <a:pos x="wd2" y="hd2"/>
              </a:cxn>
            </a:cxnLst>
            <a:rect l="0" t="0" r="r" b="b"/>
            <a:pathLst>
              <a:path w="21414" h="21600" extrusionOk="0">
                <a:moveTo>
                  <a:pt x="10800" y="21600"/>
                </a:moveTo>
                <a:cubicBezTo>
                  <a:pt x="4779" y="21600"/>
                  <a:pt x="0" y="17565"/>
                  <a:pt x="0" y="12659"/>
                </a:cubicBezTo>
                <a:lnTo>
                  <a:pt x="0" y="1662"/>
                </a:lnTo>
                <a:cubicBezTo>
                  <a:pt x="0" y="712"/>
                  <a:pt x="860" y="0"/>
                  <a:pt x="2007" y="0"/>
                </a:cubicBezTo>
                <a:cubicBezTo>
                  <a:pt x="3154" y="0"/>
                  <a:pt x="4110" y="712"/>
                  <a:pt x="4110" y="1662"/>
                </a:cubicBezTo>
                <a:lnTo>
                  <a:pt x="4110" y="12659"/>
                </a:lnTo>
                <a:cubicBezTo>
                  <a:pt x="4110" y="15666"/>
                  <a:pt x="7073" y="18119"/>
                  <a:pt x="10704" y="18119"/>
                </a:cubicBezTo>
                <a:cubicBezTo>
                  <a:pt x="14432" y="18119"/>
                  <a:pt x="17299" y="15666"/>
                  <a:pt x="17299" y="12659"/>
                </a:cubicBezTo>
                <a:lnTo>
                  <a:pt x="17299" y="1662"/>
                </a:lnTo>
                <a:cubicBezTo>
                  <a:pt x="17299" y="712"/>
                  <a:pt x="18255" y="0"/>
                  <a:pt x="19402" y="0"/>
                </a:cubicBezTo>
                <a:cubicBezTo>
                  <a:pt x="20549" y="0"/>
                  <a:pt x="21409" y="712"/>
                  <a:pt x="21409" y="1662"/>
                </a:cubicBezTo>
                <a:lnTo>
                  <a:pt x="21409" y="12659"/>
                </a:lnTo>
                <a:cubicBezTo>
                  <a:pt x="21600" y="17565"/>
                  <a:pt x="16821" y="21600"/>
                  <a:pt x="10800" y="21600"/>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 xmlns:a16="http://schemas.microsoft.com/office/drawing/2014/main" id="{C30F3F09-80C6-4BD2-894C-BB8BAED12B3E}"/>
              </a:ext>
            </a:extLst>
          </p:cNvPr>
          <p:cNvSpPr/>
          <p:nvPr/>
        </p:nvSpPr>
        <p:spPr>
          <a:xfrm>
            <a:off x="2252852" y="4378726"/>
            <a:ext cx="381027" cy="512064"/>
          </a:xfrm>
          <a:custGeom>
            <a:avLst/>
            <a:gdLst/>
            <a:ahLst/>
            <a:cxnLst>
              <a:cxn ang="0">
                <a:pos x="wd2" y="hd2"/>
              </a:cxn>
              <a:cxn ang="5400000">
                <a:pos x="wd2" y="hd2"/>
              </a:cxn>
              <a:cxn ang="10800000">
                <a:pos x="wd2" y="hd2"/>
              </a:cxn>
              <a:cxn ang="16200000">
                <a:pos x="wd2" y="hd2"/>
              </a:cxn>
            </a:cxnLst>
            <a:rect l="0" t="0" r="r" b="b"/>
            <a:pathLst>
              <a:path w="21600" h="21600" extrusionOk="0">
                <a:moveTo>
                  <a:pt x="19326" y="3335"/>
                </a:moveTo>
                <a:lnTo>
                  <a:pt x="12919" y="3335"/>
                </a:lnTo>
                <a:lnTo>
                  <a:pt x="12919" y="19932"/>
                </a:lnTo>
                <a:cubicBezTo>
                  <a:pt x="12919" y="20885"/>
                  <a:pt x="11988" y="21600"/>
                  <a:pt x="10748" y="21600"/>
                </a:cubicBezTo>
                <a:cubicBezTo>
                  <a:pt x="9508" y="21600"/>
                  <a:pt x="8578" y="20885"/>
                  <a:pt x="8578" y="19932"/>
                </a:cubicBezTo>
                <a:lnTo>
                  <a:pt x="8578" y="3415"/>
                </a:lnTo>
                <a:lnTo>
                  <a:pt x="2170" y="3415"/>
                </a:lnTo>
                <a:cubicBezTo>
                  <a:pt x="930" y="3415"/>
                  <a:pt x="0" y="2621"/>
                  <a:pt x="0" y="1668"/>
                </a:cubicBezTo>
                <a:cubicBezTo>
                  <a:pt x="0" y="715"/>
                  <a:pt x="930" y="0"/>
                  <a:pt x="2170" y="0"/>
                </a:cubicBezTo>
                <a:lnTo>
                  <a:pt x="19430" y="0"/>
                </a:lnTo>
                <a:cubicBezTo>
                  <a:pt x="20670" y="0"/>
                  <a:pt x="21600" y="715"/>
                  <a:pt x="21600" y="1668"/>
                </a:cubicBezTo>
                <a:cubicBezTo>
                  <a:pt x="21600" y="2541"/>
                  <a:pt x="20566" y="3335"/>
                  <a:pt x="19326" y="3335"/>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 xmlns:a16="http://schemas.microsoft.com/office/drawing/2014/main" id="{01D8E841-36AF-4684-9803-8516B5538488}"/>
              </a:ext>
            </a:extLst>
          </p:cNvPr>
          <p:cNvSpPr/>
          <p:nvPr/>
        </p:nvSpPr>
        <p:spPr>
          <a:xfrm>
            <a:off x="2727602" y="4378726"/>
            <a:ext cx="388058" cy="512064"/>
          </a:xfrm>
          <a:custGeom>
            <a:avLst/>
            <a:gdLst/>
            <a:ahLst/>
            <a:cxnLst>
              <a:cxn ang="0">
                <a:pos x="wd2" y="hd2"/>
              </a:cxn>
              <a:cxn ang="5400000">
                <a:pos x="wd2" y="hd2"/>
              </a:cxn>
              <a:cxn ang="10800000">
                <a:pos x="wd2" y="hd2"/>
              </a:cxn>
              <a:cxn ang="16200000">
                <a:pos x="wd2" y="hd2"/>
              </a:cxn>
            </a:cxnLst>
            <a:rect l="0" t="0" r="r" b="b"/>
            <a:pathLst>
              <a:path w="21385" h="21600" extrusionOk="0">
                <a:moveTo>
                  <a:pt x="388" y="16413"/>
                </a:moveTo>
                <a:cubicBezTo>
                  <a:pt x="1091" y="15716"/>
                  <a:pt x="2397" y="15639"/>
                  <a:pt x="3201" y="16181"/>
                </a:cubicBezTo>
                <a:cubicBezTo>
                  <a:pt x="4909" y="17265"/>
                  <a:pt x="7923" y="18503"/>
                  <a:pt x="10736" y="18503"/>
                </a:cubicBezTo>
                <a:cubicBezTo>
                  <a:pt x="12745" y="18503"/>
                  <a:pt x="14453" y="18039"/>
                  <a:pt x="15658" y="17419"/>
                </a:cubicBezTo>
                <a:cubicBezTo>
                  <a:pt x="16864" y="16723"/>
                  <a:pt x="17366" y="16026"/>
                  <a:pt x="17366" y="15252"/>
                </a:cubicBezTo>
                <a:cubicBezTo>
                  <a:pt x="17366" y="14865"/>
                  <a:pt x="17266" y="14555"/>
                  <a:pt x="16965" y="14323"/>
                </a:cubicBezTo>
                <a:cubicBezTo>
                  <a:pt x="16764" y="14013"/>
                  <a:pt x="16362" y="13703"/>
                  <a:pt x="15759" y="13394"/>
                </a:cubicBezTo>
                <a:cubicBezTo>
                  <a:pt x="14654" y="12852"/>
                  <a:pt x="12745" y="12310"/>
                  <a:pt x="10434" y="12000"/>
                </a:cubicBezTo>
                <a:lnTo>
                  <a:pt x="10434" y="12000"/>
                </a:lnTo>
                <a:cubicBezTo>
                  <a:pt x="8626" y="11690"/>
                  <a:pt x="6918" y="11381"/>
                  <a:pt x="5411" y="10839"/>
                </a:cubicBezTo>
                <a:cubicBezTo>
                  <a:pt x="3904" y="10297"/>
                  <a:pt x="2598" y="9523"/>
                  <a:pt x="1794" y="8516"/>
                </a:cubicBezTo>
                <a:cubicBezTo>
                  <a:pt x="1192" y="7819"/>
                  <a:pt x="890" y="6968"/>
                  <a:pt x="890" y="6039"/>
                </a:cubicBezTo>
                <a:cubicBezTo>
                  <a:pt x="890" y="4258"/>
                  <a:pt x="2196" y="2632"/>
                  <a:pt x="4004" y="1626"/>
                </a:cubicBezTo>
                <a:cubicBezTo>
                  <a:pt x="5813" y="619"/>
                  <a:pt x="8224" y="0"/>
                  <a:pt x="10736" y="0"/>
                </a:cubicBezTo>
                <a:cubicBezTo>
                  <a:pt x="14453" y="0"/>
                  <a:pt x="17266" y="1394"/>
                  <a:pt x="19275" y="2400"/>
                </a:cubicBezTo>
                <a:cubicBezTo>
                  <a:pt x="20179" y="2865"/>
                  <a:pt x="20481" y="3871"/>
                  <a:pt x="19778" y="4568"/>
                </a:cubicBezTo>
                <a:cubicBezTo>
                  <a:pt x="19175" y="5265"/>
                  <a:pt x="17969" y="5497"/>
                  <a:pt x="16965" y="5032"/>
                </a:cubicBezTo>
                <a:cubicBezTo>
                  <a:pt x="14955" y="4026"/>
                  <a:pt x="13046" y="3097"/>
                  <a:pt x="10635" y="3097"/>
                </a:cubicBezTo>
                <a:cubicBezTo>
                  <a:pt x="8827" y="3097"/>
                  <a:pt x="7320" y="3484"/>
                  <a:pt x="6215" y="4103"/>
                </a:cubicBezTo>
                <a:cubicBezTo>
                  <a:pt x="5110" y="4723"/>
                  <a:pt x="4708" y="5342"/>
                  <a:pt x="4708" y="6039"/>
                </a:cubicBezTo>
                <a:cubicBezTo>
                  <a:pt x="4708" y="6426"/>
                  <a:pt x="4808" y="6658"/>
                  <a:pt x="5009" y="6890"/>
                </a:cubicBezTo>
                <a:cubicBezTo>
                  <a:pt x="5210" y="7123"/>
                  <a:pt x="5511" y="7432"/>
                  <a:pt x="6114" y="7665"/>
                </a:cubicBezTo>
                <a:cubicBezTo>
                  <a:pt x="7119" y="8206"/>
                  <a:pt x="8927" y="8671"/>
                  <a:pt x="11037" y="8981"/>
                </a:cubicBezTo>
                <a:lnTo>
                  <a:pt x="11137" y="8981"/>
                </a:lnTo>
                <a:cubicBezTo>
                  <a:pt x="13147" y="9290"/>
                  <a:pt x="14955" y="9677"/>
                  <a:pt x="16563" y="10219"/>
                </a:cubicBezTo>
                <a:cubicBezTo>
                  <a:pt x="18170" y="10839"/>
                  <a:pt x="19577" y="11613"/>
                  <a:pt x="20481" y="12697"/>
                </a:cubicBezTo>
                <a:cubicBezTo>
                  <a:pt x="21084" y="13394"/>
                  <a:pt x="21385" y="14323"/>
                  <a:pt x="21385" y="15252"/>
                </a:cubicBezTo>
                <a:cubicBezTo>
                  <a:pt x="21385" y="17187"/>
                  <a:pt x="19978" y="18813"/>
                  <a:pt x="17969" y="19897"/>
                </a:cubicBezTo>
                <a:cubicBezTo>
                  <a:pt x="16060" y="20981"/>
                  <a:pt x="13549" y="21600"/>
                  <a:pt x="10736" y="21600"/>
                </a:cubicBezTo>
                <a:cubicBezTo>
                  <a:pt x="6516" y="21600"/>
                  <a:pt x="2899" y="19974"/>
                  <a:pt x="689" y="18581"/>
                </a:cubicBezTo>
                <a:cubicBezTo>
                  <a:pt x="-115" y="18116"/>
                  <a:pt x="-215" y="17110"/>
                  <a:pt x="388" y="16413"/>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 xmlns:a16="http://schemas.microsoft.com/office/drawing/2014/main" id="{FE81BEF8-2316-4EC5-AB5C-3A2EFD69A667}"/>
              </a:ext>
            </a:extLst>
          </p:cNvPr>
          <p:cNvSpPr/>
          <p:nvPr/>
        </p:nvSpPr>
        <p:spPr>
          <a:xfrm>
            <a:off x="3209383" y="4378726"/>
            <a:ext cx="78394"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668"/>
                </a:moveTo>
                <a:cubicBezTo>
                  <a:pt x="0" y="715"/>
                  <a:pt x="4521" y="0"/>
                  <a:pt x="10549" y="0"/>
                </a:cubicBezTo>
                <a:cubicBezTo>
                  <a:pt x="16577" y="0"/>
                  <a:pt x="21600" y="715"/>
                  <a:pt x="21600" y="1668"/>
                </a:cubicBezTo>
                <a:lnTo>
                  <a:pt x="21600" y="19932"/>
                </a:lnTo>
                <a:cubicBezTo>
                  <a:pt x="21600" y="20885"/>
                  <a:pt x="16577" y="21600"/>
                  <a:pt x="10549" y="21600"/>
                </a:cubicBezTo>
                <a:cubicBezTo>
                  <a:pt x="4521" y="21600"/>
                  <a:pt x="0" y="20885"/>
                  <a:pt x="0" y="19932"/>
                </a:cubicBezTo>
                <a:lnTo>
                  <a:pt x="0" y="1668"/>
                </a:ln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4" name="Shape">
            <a:extLst>
              <a:ext uri="{FF2B5EF4-FFF2-40B4-BE49-F238E27FC236}">
                <a16:creationId xmlns="" xmlns:a16="http://schemas.microsoft.com/office/drawing/2014/main" id="{ACA863F1-F436-42E1-A31A-FCF65E8B636F}"/>
              </a:ext>
            </a:extLst>
          </p:cNvPr>
          <p:cNvSpPr/>
          <p:nvPr/>
        </p:nvSpPr>
        <p:spPr>
          <a:xfrm>
            <a:off x="3381500" y="4378726"/>
            <a:ext cx="370084"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9859"/>
                </a:moveTo>
                <a:lnTo>
                  <a:pt x="0" y="1662"/>
                </a:lnTo>
                <a:cubicBezTo>
                  <a:pt x="0" y="712"/>
                  <a:pt x="958" y="0"/>
                  <a:pt x="2234" y="0"/>
                </a:cubicBezTo>
                <a:lnTo>
                  <a:pt x="7129" y="0"/>
                </a:lnTo>
                <a:cubicBezTo>
                  <a:pt x="15109" y="0"/>
                  <a:pt x="21600" y="4826"/>
                  <a:pt x="21600" y="10760"/>
                </a:cubicBezTo>
                <a:cubicBezTo>
                  <a:pt x="21600" y="16774"/>
                  <a:pt x="15109" y="21600"/>
                  <a:pt x="7129" y="21600"/>
                </a:cubicBezTo>
                <a:lnTo>
                  <a:pt x="2341" y="21600"/>
                </a:lnTo>
                <a:cubicBezTo>
                  <a:pt x="1064" y="21521"/>
                  <a:pt x="0" y="20730"/>
                  <a:pt x="0" y="19859"/>
                </a:cubicBezTo>
                <a:close/>
                <a:moveTo>
                  <a:pt x="4682" y="18119"/>
                </a:moveTo>
                <a:lnTo>
                  <a:pt x="7236" y="18119"/>
                </a:lnTo>
                <a:cubicBezTo>
                  <a:pt x="12662" y="18119"/>
                  <a:pt x="17131" y="14796"/>
                  <a:pt x="17131" y="10681"/>
                </a:cubicBezTo>
                <a:cubicBezTo>
                  <a:pt x="17131" y="6646"/>
                  <a:pt x="12769" y="3323"/>
                  <a:pt x="7236" y="3323"/>
                </a:cubicBezTo>
                <a:lnTo>
                  <a:pt x="4682" y="3323"/>
                </a:lnTo>
                <a:lnTo>
                  <a:pt x="4682" y="18119"/>
                </a:ln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5" name="Shape">
            <a:extLst>
              <a:ext uri="{FF2B5EF4-FFF2-40B4-BE49-F238E27FC236}">
                <a16:creationId xmlns="" xmlns:a16="http://schemas.microsoft.com/office/drawing/2014/main" id="{65226533-5C90-4948-AC90-7B7F98BD1340}"/>
              </a:ext>
            </a:extLst>
          </p:cNvPr>
          <p:cNvSpPr/>
          <p:nvPr/>
        </p:nvSpPr>
        <p:spPr>
          <a:xfrm>
            <a:off x="3845307" y="4378726"/>
            <a:ext cx="308101"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9932"/>
                </a:moveTo>
                <a:lnTo>
                  <a:pt x="0" y="1668"/>
                </a:lnTo>
                <a:cubicBezTo>
                  <a:pt x="0" y="715"/>
                  <a:pt x="1150" y="0"/>
                  <a:pt x="2684" y="0"/>
                </a:cubicBezTo>
                <a:lnTo>
                  <a:pt x="2684" y="0"/>
                </a:lnTo>
                <a:cubicBezTo>
                  <a:pt x="2684" y="0"/>
                  <a:pt x="2684" y="0"/>
                  <a:pt x="2812" y="0"/>
                </a:cubicBezTo>
                <a:lnTo>
                  <a:pt x="18916" y="0"/>
                </a:lnTo>
                <a:cubicBezTo>
                  <a:pt x="20322" y="0"/>
                  <a:pt x="21600" y="715"/>
                  <a:pt x="21600" y="1668"/>
                </a:cubicBezTo>
                <a:cubicBezTo>
                  <a:pt x="21600" y="2621"/>
                  <a:pt x="20322" y="3415"/>
                  <a:pt x="18916" y="3415"/>
                </a:cubicBezTo>
                <a:lnTo>
                  <a:pt x="5368" y="3415"/>
                </a:lnTo>
                <a:lnTo>
                  <a:pt x="5368" y="9053"/>
                </a:lnTo>
                <a:lnTo>
                  <a:pt x="16999" y="9053"/>
                </a:lnTo>
                <a:cubicBezTo>
                  <a:pt x="18533" y="9053"/>
                  <a:pt x="19683" y="9847"/>
                  <a:pt x="19683" y="10721"/>
                </a:cubicBezTo>
                <a:cubicBezTo>
                  <a:pt x="19683" y="11674"/>
                  <a:pt x="18405" y="12468"/>
                  <a:pt x="16999" y="12468"/>
                </a:cubicBezTo>
                <a:lnTo>
                  <a:pt x="5368" y="12468"/>
                </a:lnTo>
                <a:lnTo>
                  <a:pt x="5368" y="18185"/>
                </a:lnTo>
                <a:lnTo>
                  <a:pt x="18916" y="18185"/>
                </a:lnTo>
                <a:cubicBezTo>
                  <a:pt x="20322" y="18185"/>
                  <a:pt x="21600" y="18979"/>
                  <a:pt x="21600" y="19932"/>
                </a:cubicBezTo>
                <a:cubicBezTo>
                  <a:pt x="21600" y="20885"/>
                  <a:pt x="20322" y="21600"/>
                  <a:pt x="18916" y="21600"/>
                </a:cubicBezTo>
                <a:lnTo>
                  <a:pt x="2812" y="21600"/>
                </a:lnTo>
                <a:cubicBezTo>
                  <a:pt x="2684" y="21600"/>
                  <a:pt x="2684" y="21600"/>
                  <a:pt x="2684" y="21600"/>
                </a:cubicBezTo>
                <a:lnTo>
                  <a:pt x="2684" y="21600"/>
                </a:lnTo>
                <a:cubicBezTo>
                  <a:pt x="1278" y="21600"/>
                  <a:pt x="0" y="20806"/>
                  <a:pt x="0" y="19932"/>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6" name="Shape">
            <a:extLst>
              <a:ext uri="{FF2B5EF4-FFF2-40B4-BE49-F238E27FC236}">
                <a16:creationId xmlns="" xmlns:a16="http://schemas.microsoft.com/office/drawing/2014/main" id="{66376EA0-102D-4560-95E4-3DB9274468E7}"/>
              </a:ext>
            </a:extLst>
          </p:cNvPr>
          <p:cNvSpPr/>
          <p:nvPr/>
        </p:nvSpPr>
        <p:spPr>
          <a:xfrm>
            <a:off x="1217563" y="5007689"/>
            <a:ext cx="391966" cy="512064"/>
          </a:xfrm>
          <a:custGeom>
            <a:avLst/>
            <a:gdLst/>
            <a:ahLst/>
            <a:cxnLst>
              <a:cxn ang="0">
                <a:pos x="wd2" y="hd2"/>
              </a:cxn>
              <a:cxn ang="5400000">
                <a:pos x="wd2" y="hd2"/>
              </a:cxn>
              <a:cxn ang="10800000">
                <a:pos x="wd2" y="hd2"/>
              </a:cxn>
              <a:cxn ang="16200000">
                <a:pos x="wd2" y="hd2"/>
              </a:cxn>
            </a:cxnLst>
            <a:rect l="0" t="0" r="r" b="b"/>
            <a:pathLst>
              <a:path w="21600" h="21600" extrusionOk="0">
                <a:moveTo>
                  <a:pt x="19390" y="3447"/>
                </a:moveTo>
                <a:lnTo>
                  <a:pt x="12960" y="3447"/>
                </a:lnTo>
                <a:lnTo>
                  <a:pt x="12960" y="19915"/>
                </a:lnTo>
                <a:cubicBezTo>
                  <a:pt x="12960" y="20911"/>
                  <a:pt x="11955" y="21600"/>
                  <a:pt x="10750" y="21600"/>
                </a:cubicBezTo>
                <a:cubicBezTo>
                  <a:pt x="9544" y="21600"/>
                  <a:pt x="8540" y="20834"/>
                  <a:pt x="8540" y="19915"/>
                </a:cubicBezTo>
                <a:lnTo>
                  <a:pt x="8540" y="3447"/>
                </a:lnTo>
                <a:lnTo>
                  <a:pt x="2210" y="3447"/>
                </a:lnTo>
                <a:cubicBezTo>
                  <a:pt x="1005" y="3447"/>
                  <a:pt x="0" y="2681"/>
                  <a:pt x="0" y="1685"/>
                </a:cubicBezTo>
                <a:cubicBezTo>
                  <a:pt x="0" y="689"/>
                  <a:pt x="1005" y="0"/>
                  <a:pt x="2210" y="0"/>
                </a:cubicBezTo>
                <a:lnTo>
                  <a:pt x="19390" y="0"/>
                </a:lnTo>
                <a:cubicBezTo>
                  <a:pt x="20595" y="0"/>
                  <a:pt x="21600" y="766"/>
                  <a:pt x="21600" y="1685"/>
                </a:cubicBezTo>
                <a:cubicBezTo>
                  <a:pt x="21600" y="2604"/>
                  <a:pt x="20595" y="3447"/>
                  <a:pt x="19390" y="3447"/>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7" name="Shape">
            <a:extLst>
              <a:ext uri="{FF2B5EF4-FFF2-40B4-BE49-F238E27FC236}">
                <a16:creationId xmlns="" xmlns:a16="http://schemas.microsoft.com/office/drawing/2014/main" id="{32989B95-CEBC-470F-BD16-68A0562A5E8F}"/>
              </a:ext>
            </a:extLst>
          </p:cNvPr>
          <p:cNvSpPr/>
          <p:nvPr/>
        </p:nvSpPr>
        <p:spPr>
          <a:xfrm>
            <a:off x="1715426" y="5007689"/>
            <a:ext cx="351858"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9915"/>
                </a:moveTo>
                <a:lnTo>
                  <a:pt x="0" y="1685"/>
                </a:lnTo>
                <a:cubicBezTo>
                  <a:pt x="0" y="689"/>
                  <a:pt x="1119" y="0"/>
                  <a:pt x="2462" y="0"/>
                </a:cubicBezTo>
                <a:cubicBezTo>
                  <a:pt x="3805" y="0"/>
                  <a:pt x="4924" y="766"/>
                  <a:pt x="4924" y="1685"/>
                </a:cubicBezTo>
                <a:lnTo>
                  <a:pt x="4924" y="9115"/>
                </a:lnTo>
                <a:lnTo>
                  <a:pt x="16676" y="9115"/>
                </a:lnTo>
                <a:lnTo>
                  <a:pt x="16676" y="1685"/>
                </a:lnTo>
                <a:cubicBezTo>
                  <a:pt x="16676" y="689"/>
                  <a:pt x="17795" y="0"/>
                  <a:pt x="19138" y="0"/>
                </a:cubicBezTo>
                <a:cubicBezTo>
                  <a:pt x="20481" y="0"/>
                  <a:pt x="21600" y="766"/>
                  <a:pt x="21600" y="1685"/>
                </a:cubicBezTo>
                <a:lnTo>
                  <a:pt x="21600" y="19915"/>
                </a:lnTo>
                <a:cubicBezTo>
                  <a:pt x="21600" y="20911"/>
                  <a:pt x="20481" y="21600"/>
                  <a:pt x="19138" y="21600"/>
                </a:cubicBezTo>
                <a:cubicBezTo>
                  <a:pt x="17795" y="21600"/>
                  <a:pt x="16676" y="20834"/>
                  <a:pt x="16676" y="19915"/>
                </a:cubicBezTo>
                <a:lnTo>
                  <a:pt x="16676" y="12485"/>
                </a:lnTo>
                <a:lnTo>
                  <a:pt x="5036" y="12485"/>
                </a:lnTo>
                <a:lnTo>
                  <a:pt x="5036" y="19915"/>
                </a:lnTo>
                <a:cubicBezTo>
                  <a:pt x="5036" y="20911"/>
                  <a:pt x="3917" y="21600"/>
                  <a:pt x="2574" y="21600"/>
                </a:cubicBezTo>
                <a:cubicBezTo>
                  <a:pt x="1231" y="21600"/>
                  <a:pt x="0" y="20911"/>
                  <a:pt x="0" y="19915"/>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8" name="Shape">
            <a:extLst>
              <a:ext uri="{FF2B5EF4-FFF2-40B4-BE49-F238E27FC236}">
                <a16:creationId xmlns="" xmlns:a16="http://schemas.microsoft.com/office/drawing/2014/main" id="{86A1809C-1099-4AAE-8C8F-A47B49A079DC}"/>
              </a:ext>
            </a:extLst>
          </p:cNvPr>
          <p:cNvSpPr/>
          <p:nvPr/>
        </p:nvSpPr>
        <p:spPr>
          <a:xfrm>
            <a:off x="2173181" y="5007689"/>
            <a:ext cx="319039"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9845"/>
                </a:moveTo>
                <a:lnTo>
                  <a:pt x="0" y="1679"/>
                </a:lnTo>
                <a:cubicBezTo>
                  <a:pt x="0" y="687"/>
                  <a:pt x="1234" y="0"/>
                  <a:pt x="2715" y="0"/>
                </a:cubicBezTo>
                <a:lnTo>
                  <a:pt x="2715" y="0"/>
                </a:lnTo>
                <a:cubicBezTo>
                  <a:pt x="2715" y="0"/>
                  <a:pt x="2715" y="0"/>
                  <a:pt x="2839" y="0"/>
                </a:cubicBezTo>
                <a:lnTo>
                  <a:pt x="18885" y="0"/>
                </a:lnTo>
                <a:cubicBezTo>
                  <a:pt x="20366" y="0"/>
                  <a:pt x="21600" y="763"/>
                  <a:pt x="21600" y="1679"/>
                </a:cubicBezTo>
                <a:cubicBezTo>
                  <a:pt x="21600" y="2671"/>
                  <a:pt x="20366" y="3435"/>
                  <a:pt x="18885" y="3435"/>
                </a:cubicBezTo>
                <a:lnTo>
                  <a:pt x="5431" y="3435"/>
                </a:lnTo>
                <a:lnTo>
                  <a:pt x="5431" y="9083"/>
                </a:lnTo>
                <a:lnTo>
                  <a:pt x="17033" y="9083"/>
                </a:lnTo>
                <a:cubicBezTo>
                  <a:pt x="18514" y="9083"/>
                  <a:pt x="19749" y="9846"/>
                  <a:pt x="19749" y="10762"/>
                </a:cubicBezTo>
                <a:cubicBezTo>
                  <a:pt x="19749" y="11754"/>
                  <a:pt x="18514" y="12517"/>
                  <a:pt x="17033" y="12517"/>
                </a:cubicBezTo>
                <a:lnTo>
                  <a:pt x="5431" y="12517"/>
                </a:lnTo>
                <a:lnTo>
                  <a:pt x="5431" y="18165"/>
                </a:lnTo>
                <a:lnTo>
                  <a:pt x="18885" y="18165"/>
                </a:lnTo>
                <a:cubicBezTo>
                  <a:pt x="20366" y="18165"/>
                  <a:pt x="21600" y="18929"/>
                  <a:pt x="21600" y="19921"/>
                </a:cubicBezTo>
                <a:cubicBezTo>
                  <a:pt x="21600" y="20837"/>
                  <a:pt x="20366" y="21600"/>
                  <a:pt x="18885" y="21600"/>
                </a:cubicBezTo>
                <a:lnTo>
                  <a:pt x="2839" y="21600"/>
                </a:lnTo>
                <a:cubicBezTo>
                  <a:pt x="2715" y="21600"/>
                  <a:pt x="2715" y="21600"/>
                  <a:pt x="2715" y="21600"/>
                </a:cubicBezTo>
                <a:lnTo>
                  <a:pt x="2715" y="21600"/>
                </a:lnTo>
                <a:cubicBezTo>
                  <a:pt x="1234" y="21524"/>
                  <a:pt x="0" y="20760"/>
                  <a:pt x="0" y="19845"/>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9" name="Shape">
            <a:extLst>
              <a:ext uri="{FF2B5EF4-FFF2-40B4-BE49-F238E27FC236}">
                <a16:creationId xmlns="" xmlns:a16="http://schemas.microsoft.com/office/drawing/2014/main" id="{979738F9-D04A-4A0F-B9F2-F6D45FCF8A58}"/>
              </a:ext>
            </a:extLst>
          </p:cNvPr>
          <p:cNvSpPr/>
          <p:nvPr/>
        </p:nvSpPr>
        <p:spPr>
          <a:xfrm>
            <a:off x="2868991" y="5007689"/>
            <a:ext cx="328155"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9845"/>
                </a:moveTo>
                <a:lnTo>
                  <a:pt x="0" y="1679"/>
                </a:lnTo>
                <a:cubicBezTo>
                  <a:pt x="0" y="687"/>
                  <a:pt x="1200" y="0"/>
                  <a:pt x="2640" y="0"/>
                </a:cubicBezTo>
                <a:cubicBezTo>
                  <a:pt x="2640" y="0"/>
                  <a:pt x="2640" y="0"/>
                  <a:pt x="2760" y="0"/>
                </a:cubicBezTo>
                <a:cubicBezTo>
                  <a:pt x="2760" y="0"/>
                  <a:pt x="2760" y="0"/>
                  <a:pt x="2760" y="0"/>
                </a:cubicBezTo>
                <a:lnTo>
                  <a:pt x="9360" y="0"/>
                </a:lnTo>
                <a:cubicBezTo>
                  <a:pt x="14400" y="0"/>
                  <a:pt x="18480" y="2595"/>
                  <a:pt x="18480" y="5877"/>
                </a:cubicBezTo>
                <a:cubicBezTo>
                  <a:pt x="18480" y="7175"/>
                  <a:pt x="17760" y="8396"/>
                  <a:pt x="16680" y="9388"/>
                </a:cubicBezTo>
                <a:cubicBezTo>
                  <a:pt x="19560" y="10533"/>
                  <a:pt x="21600" y="12594"/>
                  <a:pt x="21600" y="14960"/>
                </a:cubicBezTo>
                <a:cubicBezTo>
                  <a:pt x="21600" y="18623"/>
                  <a:pt x="16920" y="21600"/>
                  <a:pt x="11280" y="21600"/>
                </a:cubicBezTo>
                <a:lnTo>
                  <a:pt x="2760" y="21600"/>
                </a:lnTo>
                <a:cubicBezTo>
                  <a:pt x="2760" y="21600"/>
                  <a:pt x="2760" y="21600"/>
                  <a:pt x="2760" y="21600"/>
                </a:cubicBezTo>
                <a:cubicBezTo>
                  <a:pt x="2640" y="21600"/>
                  <a:pt x="2640" y="21600"/>
                  <a:pt x="2640" y="21600"/>
                </a:cubicBezTo>
                <a:cubicBezTo>
                  <a:pt x="1200" y="21524"/>
                  <a:pt x="0" y="20760"/>
                  <a:pt x="0" y="19845"/>
                </a:cubicBezTo>
                <a:close/>
                <a:moveTo>
                  <a:pt x="5280" y="8319"/>
                </a:moveTo>
                <a:lnTo>
                  <a:pt x="9480" y="8319"/>
                </a:lnTo>
                <a:cubicBezTo>
                  <a:pt x="11640" y="8319"/>
                  <a:pt x="13320" y="7175"/>
                  <a:pt x="13320" y="5801"/>
                </a:cubicBezTo>
                <a:cubicBezTo>
                  <a:pt x="13320" y="4427"/>
                  <a:pt x="11640" y="3358"/>
                  <a:pt x="9480" y="3358"/>
                </a:cubicBezTo>
                <a:lnTo>
                  <a:pt x="5280" y="3358"/>
                </a:lnTo>
                <a:lnTo>
                  <a:pt x="5280" y="8319"/>
                </a:lnTo>
                <a:close/>
                <a:moveTo>
                  <a:pt x="5280" y="18165"/>
                </a:moveTo>
                <a:lnTo>
                  <a:pt x="11280" y="18165"/>
                </a:lnTo>
                <a:cubicBezTo>
                  <a:pt x="14040" y="18165"/>
                  <a:pt x="16200" y="16715"/>
                  <a:pt x="16200" y="14960"/>
                </a:cubicBezTo>
                <a:cubicBezTo>
                  <a:pt x="16200" y="13204"/>
                  <a:pt x="14040" y="11830"/>
                  <a:pt x="11280" y="11754"/>
                </a:cubicBezTo>
                <a:lnTo>
                  <a:pt x="5280" y="11754"/>
                </a:lnTo>
                <a:lnTo>
                  <a:pt x="5280" y="18165"/>
                </a:ln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30" name="Shape">
            <a:extLst>
              <a:ext uri="{FF2B5EF4-FFF2-40B4-BE49-F238E27FC236}">
                <a16:creationId xmlns="" xmlns:a16="http://schemas.microsoft.com/office/drawing/2014/main" id="{5795B015-7515-4008-AA0E-F3AD94C14D97}"/>
              </a:ext>
            </a:extLst>
          </p:cNvPr>
          <p:cNvSpPr/>
          <p:nvPr/>
        </p:nvSpPr>
        <p:spPr>
          <a:xfrm>
            <a:off x="3288299" y="5007689"/>
            <a:ext cx="501348" cy="512064"/>
          </a:xfrm>
          <a:custGeom>
            <a:avLst/>
            <a:gdLst/>
            <a:ahLst/>
            <a:cxnLst>
              <a:cxn ang="0">
                <a:pos x="wd2" y="hd2"/>
              </a:cxn>
              <a:cxn ang="5400000">
                <a:pos x="wd2" y="hd2"/>
              </a:cxn>
              <a:cxn ang="10800000">
                <a:pos x="wd2" y="hd2"/>
              </a:cxn>
              <a:cxn ang="16200000">
                <a:pos x="wd2" y="hd2"/>
              </a:cxn>
            </a:cxnLst>
            <a:rect l="0" t="0" r="r" b="b"/>
            <a:pathLst>
              <a:path w="21600" h="21600" extrusionOk="0">
                <a:moveTo>
                  <a:pt x="18380" y="3203"/>
                </a:moveTo>
                <a:cubicBezTo>
                  <a:pt x="20343" y="5214"/>
                  <a:pt x="21600" y="7821"/>
                  <a:pt x="21600" y="10800"/>
                </a:cubicBezTo>
                <a:cubicBezTo>
                  <a:pt x="21600" y="13779"/>
                  <a:pt x="20343" y="16461"/>
                  <a:pt x="18380" y="18397"/>
                </a:cubicBezTo>
                <a:cubicBezTo>
                  <a:pt x="16495" y="20334"/>
                  <a:pt x="13745" y="21600"/>
                  <a:pt x="10839" y="21600"/>
                </a:cubicBezTo>
                <a:cubicBezTo>
                  <a:pt x="7776" y="21600"/>
                  <a:pt x="5027" y="20334"/>
                  <a:pt x="3142" y="18397"/>
                </a:cubicBezTo>
                <a:cubicBezTo>
                  <a:pt x="1178" y="16461"/>
                  <a:pt x="0" y="13779"/>
                  <a:pt x="0" y="10800"/>
                </a:cubicBezTo>
                <a:cubicBezTo>
                  <a:pt x="0" y="7821"/>
                  <a:pt x="1178" y="5214"/>
                  <a:pt x="3142" y="3203"/>
                </a:cubicBezTo>
                <a:cubicBezTo>
                  <a:pt x="5027" y="1192"/>
                  <a:pt x="7855" y="0"/>
                  <a:pt x="10839" y="0"/>
                </a:cubicBezTo>
                <a:cubicBezTo>
                  <a:pt x="13745" y="0"/>
                  <a:pt x="16495" y="1192"/>
                  <a:pt x="18380" y="3203"/>
                </a:cubicBezTo>
                <a:close/>
                <a:moveTo>
                  <a:pt x="17987" y="10800"/>
                </a:moveTo>
                <a:cubicBezTo>
                  <a:pt x="17987" y="8789"/>
                  <a:pt x="17123" y="6852"/>
                  <a:pt x="15866" y="5512"/>
                </a:cubicBezTo>
                <a:cubicBezTo>
                  <a:pt x="14531" y="4171"/>
                  <a:pt x="12803" y="3352"/>
                  <a:pt x="10918" y="3352"/>
                </a:cubicBezTo>
                <a:cubicBezTo>
                  <a:pt x="8876" y="3352"/>
                  <a:pt x="7148" y="4097"/>
                  <a:pt x="5812" y="5512"/>
                </a:cubicBezTo>
                <a:cubicBezTo>
                  <a:pt x="4477" y="6852"/>
                  <a:pt x="3692" y="8714"/>
                  <a:pt x="3692" y="10800"/>
                </a:cubicBezTo>
                <a:cubicBezTo>
                  <a:pt x="3692" y="12811"/>
                  <a:pt x="4477" y="14748"/>
                  <a:pt x="5812" y="16014"/>
                </a:cubicBezTo>
                <a:cubicBezTo>
                  <a:pt x="7148" y="17354"/>
                  <a:pt x="8876" y="18174"/>
                  <a:pt x="10918" y="18174"/>
                </a:cubicBezTo>
                <a:cubicBezTo>
                  <a:pt x="12803" y="18174"/>
                  <a:pt x="14609" y="17354"/>
                  <a:pt x="15866" y="16014"/>
                </a:cubicBezTo>
                <a:cubicBezTo>
                  <a:pt x="17123" y="14748"/>
                  <a:pt x="17987" y="12886"/>
                  <a:pt x="17987" y="10800"/>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31" name="Shape">
            <a:extLst>
              <a:ext uri="{FF2B5EF4-FFF2-40B4-BE49-F238E27FC236}">
                <a16:creationId xmlns="" xmlns:a16="http://schemas.microsoft.com/office/drawing/2014/main" id="{8259CC08-6482-42AC-90BF-CB141375EA9F}"/>
              </a:ext>
            </a:extLst>
          </p:cNvPr>
          <p:cNvSpPr/>
          <p:nvPr/>
        </p:nvSpPr>
        <p:spPr>
          <a:xfrm>
            <a:off x="5093151" y="3904725"/>
            <a:ext cx="360972" cy="467860"/>
          </a:xfrm>
          <a:custGeom>
            <a:avLst/>
            <a:gdLst/>
            <a:ahLst/>
            <a:cxnLst>
              <a:cxn ang="0">
                <a:pos x="wd2" y="hd2"/>
              </a:cxn>
              <a:cxn ang="5400000">
                <a:pos x="wd2" y="hd2"/>
              </a:cxn>
              <a:cxn ang="10800000">
                <a:pos x="wd2" y="hd2"/>
              </a:cxn>
              <a:cxn ang="16200000">
                <a:pos x="wd2" y="hd2"/>
              </a:cxn>
            </a:cxnLst>
            <a:rect l="0" t="0" r="r" b="b"/>
            <a:pathLst>
              <a:path w="21600" h="20997" extrusionOk="0">
                <a:moveTo>
                  <a:pt x="18436" y="4366"/>
                </a:moveTo>
                <a:cubicBezTo>
                  <a:pt x="20400" y="6575"/>
                  <a:pt x="21600" y="9275"/>
                  <a:pt x="21600" y="12057"/>
                </a:cubicBezTo>
                <a:cubicBezTo>
                  <a:pt x="21600" y="14920"/>
                  <a:pt x="20400" y="17293"/>
                  <a:pt x="18436" y="18847"/>
                </a:cubicBezTo>
                <a:cubicBezTo>
                  <a:pt x="16582" y="20484"/>
                  <a:pt x="13855" y="21302"/>
                  <a:pt x="10909" y="20893"/>
                </a:cubicBezTo>
                <a:cubicBezTo>
                  <a:pt x="7855" y="20484"/>
                  <a:pt x="5127" y="18847"/>
                  <a:pt x="3164" y="16720"/>
                </a:cubicBezTo>
                <a:cubicBezTo>
                  <a:pt x="1200" y="14593"/>
                  <a:pt x="0" y="11811"/>
                  <a:pt x="0" y="8947"/>
                </a:cubicBezTo>
                <a:cubicBezTo>
                  <a:pt x="0" y="6084"/>
                  <a:pt x="1200" y="3711"/>
                  <a:pt x="3055" y="2075"/>
                </a:cubicBezTo>
                <a:cubicBezTo>
                  <a:pt x="5018" y="438"/>
                  <a:pt x="7745" y="-298"/>
                  <a:pt x="10800" y="111"/>
                </a:cubicBezTo>
                <a:cubicBezTo>
                  <a:pt x="13855" y="602"/>
                  <a:pt x="16582" y="2157"/>
                  <a:pt x="18436" y="4366"/>
                </a:cubicBezTo>
                <a:close/>
                <a:moveTo>
                  <a:pt x="18109" y="11566"/>
                </a:moveTo>
                <a:cubicBezTo>
                  <a:pt x="18109" y="9602"/>
                  <a:pt x="17236" y="7720"/>
                  <a:pt x="15927" y="6247"/>
                </a:cubicBezTo>
                <a:cubicBezTo>
                  <a:pt x="14618" y="4775"/>
                  <a:pt x="12873" y="3793"/>
                  <a:pt x="10909" y="3466"/>
                </a:cubicBezTo>
                <a:cubicBezTo>
                  <a:pt x="8946" y="3138"/>
                  <a:pt x="7091" y="3629"/>
                  <a:pt x="5782" y="4775"/>
                </a:cubicBezTo>
                <a:cubicBezTo>
                  <a:pt x="4473" y="5838"/>
                  <a:pt x="3600" y="7557"/>
                  <a:pt x="3600" y="9520"/>
                </a:cubicBezTo>
                <a:cubicBezTo>
                  <a:pt x="3600" y="11484"/>
                  <a:pt x="4473" y="13447"/>
                  <a:pt x="5782" y="14838"/>
                </a:cubicBezTo>
                <a:cubicBezTo>
                  <a:pt x="7091" y="16311"/>
                  <a:pt x="8836" y="17375"/>
                  <a:pt x="10909" y="17620"/>
                </a:cubicBezTo>
                <a:cubicBezTo>
                  <a:pt x="12764" y="17866"/>
                  <a:pt x="14509" y="17375"/>
                  <a:pt x="15927" y="16229"/>
                </a:cubicBezTo>
                <a:cubicBezTo>
                  <a:pt x="17236" y="15247"/>
                  <a:pt x="18109" y="13529"/>
                  <a:pt x="18109" y="11566"/>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2" name="Shape">
            <a:extLst>
              <a:ext uri="{FF2B5EF4-FFF2-40B4-BE49-F238E27FC236}">
                <a16:creationId xmlns="" xmlns:a16="http://schemas.microsoft.com/office/drawing/2014/main" id="{FCF6255B-71FB-407C-95D6-F77720CA0BEB}"/>
              </a:ext>
            </a:extLst>
          </p:cNvPr>
          <p:cNvSpPr/>
          <p:nvPr/>
        </p:nvSpPr>
        <p:spPr>
          <a:xfrm>
            <a:off x="4527995" y="3777108"/>
            <a:ext cx="341549" cy="504122"/>
          </a:xfrm>
          <a:custGeom>
            <a:avLst/>
            <a:gdLst/>
            <a:ahLst/>
            <a:cxnLst>
              <a:cxn ang="0">
                <a:pos x="wd2" y="hd2"/>
              </a:cxn>
              <a:cxn ang="5400000">
                <a:pos x="wd2" y="hd2"/>
              </a:cxn>
              <a:cxn ang="10800000">
                <a:pos x="wd2" y="hd2"/>
              </a:cxn>
              <a:cxn ang="16200000">
                <a:pos x="wd2" y="hd2"/>
              </a:cxn>
            </a:cxnLst>
            <a:rect l="0" t="0" r="r" b="b"/>
            <a:pathLst>
              <a:path w="21076" h="21332" extrusionOk="0">
                <a:moveTo>
                  <a:pt x="20642" y="4947"/>
                </a:moveTo>
                <a:lnTo>
                  <a:pt x="13104" y="11041"/>
                </a:lnTo>
                <a:lnTo>
                  <a:pt x="20642" y="19141"/>
                </a:lnTo>
                <a:cubicBezTo>
                  <a:pt x="21317" y="19912"/>
                  <a:pt x="21204" y="20838"/>
                  <a:pt x="20192" y="21147"/>
                </a:cubicBezTo>
                <a:cubicBezTo>
                  <a:pt x="19742" y="21301"/>
                  <a:pt x="19404" y="21378"/>
                  <a:pt x="18954" y="21301"/>
                </a:cubicBezTo>
                <a:cubicBezTo>
                  <a:pt x="18279" y="21224"/>
                  <a:pt x="17604" y="20915"/>
                  <a:pt x="17154" y="20452"/>
                </a:cubicBezTo>
                <a:lnTo>
                  <a:pt x="10517" y="13201"/>
                </a:lnTo>
                <a:lnTo>
                  <a:pt x="3879" y="18755"/>
                </a:lnTo>
                <a:cubicBezTo>
                  <a:pt x="3429" y="19064"/>
                  <a:pt x="2867" y="19218"/>
                  <a:pt x="2192" y="19141"/>
                </a:cubicBezTo>
                <a:cubicBezTo>
                  <a:pt x="1742" y="19064"/>
                  <a:pt x="1292" y="18909"/>
                  <a:pt x="954" y="18678"/>
                </a:cubicBezTo>
                <a:cubicBezTo>
                  <a:pt x="-58" y="18061"/>
                  <a:pt x="-283" y="17058"/>
                  <a:pt x="392" y="16518"/>
                </a:cubicBezTo>
                <a:lnTo>
                  <a:pt x="7929" y="10269"/>
                </a:lnTo>
                <a:lnTo>
                  <a:pt x="392" y="2169"/>
                </a:lnTo>
                <a:cubicBezTo>
                  <a:pt x="-283" y="1398"/>
                  <a:pt x="-58" y="472"/>
                  <a:pt x="842" y="164"/>
                </a:cubicBezTo>
                <a:cubicBezTo>
                  <a:pt x="1742" y="-222"/>
                  <a:pt x="3204" y="87"/>
                  <a:pt x="3880" y="935"/>
                </a:cubicBezTo>
                <a:lnTo>
                  <a:pt x="10630" y="8187"/>
                </a:lnTo>
                <a:lnTo>
                  <a:pt x="17267" y="2709"/>
                </a:lnTo>
                <a:cubicBezTo>
                  <a:pt x="18055" y="2092"/>
                  <a:pt x="19292" y="2169"/>
                  <a:pt x="20305" y="2787"/>
                </a:cubicBezTo>
                <a:cubicBezTo>
                  <a:pt x="21204" y="3404"/>
                  <a:pt x="21317" y="4407"/>
                  <a:pt x="20642" y="4947"/>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3" name="Shape">
            <a:extLst>
              <a:ext uri="{FF2B5EF4-FFF2-40B4-BE49-F238E27FC236}">
                <a16:creationId xmlns="" xmlns:a16="http://schemas.microsoft.com/office/drawing/2014/main" id="{F2D8A16B-195B-403A-9B63-99D00639C038}"/>
              </a:ext>
            </a:extLst>
          </p:cNvPr>
          <p:cNvSpPr/>
          <p:nvPr/>
        </p:nvSpPr>
        <p:spPr>
          <a:xfrm>
            <a:off x="5658306" y="3995880"/>
            <a:ext cx="341442" cy="492511"/>
          </a:xfrm>
          <a:custGeom>
            <a:avLst/>
            <a:gdLst/>
            <a:ahLst/>
            <a:cxnLst>
              <a:cxn ang="0">
                <a:pos x="wd2" y="hd2"/>
              </a:cxn>
              <a:cxn ang="5400000">
                <a:pos x="wd2" y="hd2"/>
              </a:cxn>
              <a:cxn ang="10800000">
                <a:pos x="wd2" y="hd2"/>
              </a:cxn>
              <a:cxn ang="16200000">
                <a:pos x="wd2" y="hd2"/>
              </a:cxn>
            </a:cxnLst>
            <a:rect l="0" t="0" r="r" b="b"/>
            <a:pathLst>
              <a:path w="21070" h="21375" extrusionOk="0">
                <a:moveTo>
                  <a:pt x="20636" y="5155"/>
                </a:moveTo>
                <a:lnTo>
                  <a:pt x="13098" y="11168"/>
                </a:lnTo>
                <a:lnTo>
                  <a:pt x="20636" y="19239"/>
                </a:lnTo>
                <a:cubicBezTo>
                  <a:pt x="21311" y="19951"/>
                  <a:pt x="21199" y="20900"/>
                  <a:pt x="20186" y="21217"/>
                </a:cubicBezTo>
                <a:cubicBezTo>
                  <a:pt x="19736" y="21375"/>
                  <a:pt x="19398" y="21375"/>
                  <a:pt x="18949" y="21375"/>
                </a:cubicBezTo>
                <a:cubicBezTo>
                  <a:pt x="18274" y="21296"/>
                  <a:pt x="17599" y="20979"/>
                  <a:pt x="17149" y="20505"/>
                </a:cubicBezTo>
                <a:lnTo>
                  <a:pt x="10511" y="13305"/>
                </a:lnTo>
                <a:lnTo>
                  <a:pt x="3873" y="18764"/>
                </a:lnTo>
                <a:cubicBezTo>
                  <a:pt x="3423" y="19080"/>
                  <a:pt x="2861" y="19239"/>
                  <a:pt x="2186" y="19160"/>
                </a:cubicBezTo>
                <a:cubicBezTo>
                  <a:pt x="1736" y="19080"/>
                  <a:pt x="1286" y="18922"/>
                  <a:pt x="948" y="18685"/>
                </a:cubicBezTo>
                <a:cubicBezTo>
                  <a:pt x="-64" y="18052"/>
                  <a:pt x="-289" y="17102"/>
                  <a:pt x="386" y="16549"/>
                </a:cubicBezTo>
                <a:lnTo>
                  <a:pt x="7924" y="10377"/>
                </a:lnTo>
                <a:lnTo>
                  <a:pt x="386" y="2228"/>
                </a:lnTo>
                <a:cubicBezTo>
                  <a:pt x="-289" y="1437"/>
                  <a:pt x="-64" y="566"/>
                  <a:pt x="948" y="171"/>
                </a:cubicBezTo>
                <a:cubicBezTo>
                  <a:pt x="1848" y="-225"/>
                  <a:pt x="3311" y="91"/>
                  <a:pt x="3986" y="883"/>
                </a:cubicBezTo>
                <a:lnTo>
                  <a:pt x="10624" y="8083"/>
                </a:lnTo>
                <a:lnTo>
                  <a:pt x="17261" y="2702"/>
                </a:lnTo>
                <a:cubicBezTo>
                  <a:pt x="18049" y="2070"/>
                  <a:pt x="19286" y="2149"/>
                  <a:pt x="20299" y="2782"/>
                </a:cubicBezTo>
                <a:cubicBezTo>
                  <a:pt x="21199" y="3573"/>
                  <a:pt x="21311" y="4522"/>
                  <a:pt x="20636" y="5155"/>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4" name="Shape">
            <a:extLst>
              <a:ext uri="{FF2B5EF4-FFF2-40B4-BE49-F238E27FC236}">
                <a16:creationId xmlns="" xmlns:a16="http://schemas.microsoft.com/office/drawing/2014/main" id="{280AEDA8-2623-4F7A-BD01-195F9F0A43C4}"/>
              </a:ext>
            </a:extLst>
          </p:cNvPr>
          <p:cNvSpPr/>
          <p:nvPr/>
        </p:nvSpPr>
        <p:spPr>
          <a:xfrm>
            <a:off x="5093151" y="4615728"/>
            <a:ext cx="360972" cy="463929"/>
          </a:xfrm>
          <a:custGeom>
            <a:avLst/>
            <a:gdLst/>
            <a:ahLst/>
            <a:cxnLst>
              <a:cxn ang="0">
                <a:pos x="wd2" y="hd2"/>
              </a:cxn>
              <a:cxn ang="5400000">
                <a:pos x="wd2" y="hd2"/>
              </a:cxn>
              <a:cxn ang="10800000">
                <a:pos x="wd2" y="hd2"/>
              </a:cxn>
              <a:cxn ang="16200000">
                <a:pos x="wd2" y="hd2"/>
              </a:cxn>
            </a:cxnLst>
            <a:rect l="0" t="0" r="r" b="b"/>
            <a:pathLst>
              <a:path w="21600" h="20980" extrusionOk="0">
                <a:moveTo>
                  <a:pt x="18436" y="4062"/>
                </a:moveTo>
                <a:cubicBezTo>
                  <a:pt x="20400" y="6206"/>
                  <a:pt x="21600" y="8927"/>
                  <a:pt x="21600" y="11812"/>
                </a:cubicBezTo>
                <a:cubicBezTo>
                  <a:pt x="21600" y="14698"/>
                  <a:pt x="20400" y="17088"/>
                  <a:pt x="18436" y="18737"/>
                </a:cubicBezTo>
                <a:cubicBezTo>
                  <a:pt x="16582" y="20386"/>
                  <a:pt x="13855" y="21293"/>
                  <a:pt x="10909" y="20881"/>
                </a:cubicBezTo>
                <a:cubicBezTo>
                  <a:pt x="7855" y="20469"/>
                  <a:pt x="5127" y="18902"/>
                  <a:pt x="3164" y="16841"/>
                </a:cubicBezTo>
                <a:cubicBezTo>
                  <a:pt x="1200" y="14698"/>
                  <a:pt x="0" y="11977"/>
                  <a:pt x="0" y="9091"/>
                </a:cubicBezTo>
                <a:cubicBezTo>
                  <a:pt x="0" y="6206"/>
                  <a:pt x="1200" y="3815"/>
                  <a:pt x="3055" y="2166"/>
                </a:cubicBezTo>
                <a:cubicBezTo>
                  <a:pt x="5018" y="517"/>
                  <a:pt x="7745" y="-307"/>
                  <a:pt x="10800" y="105"/>
                </a:cubicBezTo>
                <a:cubicBezTo>
                  <a:pt x="13745" y="353"/>
                  <a:pt x="16582" y="1919"/>
                  <a:pt x="18436" y="4062"/>
                </a:cubicBezTo>
                <a:close/>
                <a:moveTo>
                  <a:pt x="18000" y="11317"/>
                </a:moveTo>
                <a:cubicBezTo>
                  <a:pt x="18000" y="9339"/>
                  <a:pt x="17127" y="7443"/>
                  <a:pt x="15818" y="5959"/>
                </a:cubicBezTo>
                <a:cubicBezTo>
                  <a:pt x="14509" y="4475"/>
                  <a:pt x="12764" y="3485"/>
                  <a:pt x="10800" y="3238"/>
                </a:cubicBezTo>
                <a:cubicBezTo>
                  <a:pt x="8836" y="2991"/>
                  <a:pt x="6982" y="3485"/>
                  <a:pt x="5673" y="4640"/>
                </a:cubicBezTo>
                <a:cubicBezTo>
                  <a:pt x="4364" y="5711"/>
                  <a:pt x="3491" y="7443"/>
                  <a:pt x="3600" y="9421"/>
                </a:cubicBezTo>
                <a:cubicBezTo>
                  <a:pt x="3600" y="11400"/>
                  <a:pt x="4473" y="13379"/>
                  <a:pt x="5782" y="14780"/>
                </a:cubicBezTo>
                <a:cubicBezTo>
                  <a:pt x="7091" y="16264"/>
                  <a:pt x="8836" y="17253"/>
                  <a:pt x="10909" y="17501"/>
                </a:cubicBezTo>
                <a:cubicBezTo>
                  <a:pt x="12764" y="17748"/>
                  <a:pt x="14509" y="17171"/>
                  <a:pt x="15818" y="16017"/>
                </a:cubicBezTo>
                <a:cubicBezTo>
                  <a:pt x="17127" y="15027"/>
                  <a:pt x="18000" y="13296"/>
                  <a:pt x="18000" y="11317"/>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5" name="Shape">
            <a:extLst>
              <a:ext uri="{FF2B5EF4-FFF2-40B4-BE49-F238E27FC236}">
                <a16:creationId xmlns="" xmlns:a16="http://schemas.microsoft.com/office/drawing/2014/main" id="{8FEEDCEE-F851-473F-A45A-90E930F69ECC}"/>
              </a:ext>
            </a:extLst>
          </p:cNvPr>
          <p:cNvSpPr/>
          <p:nvPr/>
        </p:nvSpPr>
        <p:spPr>
          <a:xfrm>
            <a:off x="4527995" y="4506343"/>
            <a:ext cx="360972" cy="474155"/>
          </a:xfrm>
          <a:custGeom>
            <a:avLst/>
            <a:gdLst/>
            <a:ahLst/>
            <a:cxnLst>
              <a:cxn ang="0">
                <a:pos x="wd2" y="hd2"/>
              </a:cxn>
              <a:cxn ang="5400000">
                <a:pos x="wd2" y="hd2"/>
              </a:cxn>
              <a:cxn ang="10800000">
                <a:pos x="wd2" y="hd2"/>
              </a:cxn>
              <a:cxn ang="16200000">
                <a:pos x="wd2" y="hd2"/>
              </a:cxn>
            </a:cxnLst>
            <a:rect l="0" t="0" r="r" b="b"/>
            <a:pathLst>
              <a:path w="21600" h="21041" extrusionOk="0">
                <a:moveTo>
                  <a:pt x="18436" y="4228"/>
                </a:moveTo>
                <a:cubicBezTo>
                  <a:pt x="20400" y="6413"/>
                  <a:pt x="21600" y="9082"/>
                  <a:pt x="21600" y="11914"/>
                </a:cubicBezTo>
                <a:cubicBezTo>
                  <a:pt x="21600" y="14745"/>
                  <a:pt x="20400" y="17172"/>
                  <a:pt x="18436" y="18790"/>
                </a:cubicBezTo>
                <a:cubicBezTo>
                  <a:pt x="16582" y="20408"/>
                  <a:pt x="13855" y="21298"/>
                  <a:pt x="10909" y="20974"/>
                </a:cubicBezTo>
                <a:cubicBezTo>
                  <a:pt x="7855" y="20570"/>
                  <a:pt x="5127" y="19033"/>
                  <a:pt x="3164" y="16929"/>
                </a:cubicBezTo>
                <a:cubicBezTo>
                  <a:pt x="1200" y="14826"/>
                  <a:pt x="0" y="12076"/>
                  <a:pt x="0" y="9163"/>
                </a:cubicBezTo>
                <a:cubicBezTo>
                  <a:pt x="0" y="6251"/>
                  <a:pt x="1091" y="3905"/>
                  <a:pt x="3055" y="2206"/>
                </a:cubicBezTo>
                <a:cubicBezTo>
                  <a:pt x="5018" y="507"/>
                  <a:pt x="7745" y="-302"/>
                  <a:pt x="10800" y="102"/>
                </a:cubicBezTo>
                <a:cubicBezTo>
                  <a:pt x="13855" y="507"/>
                  <a:pt x="16582" y="2044"/>
                  <a:pt x="18436" y="4228"/>
                </a:cubicBezTo>
                <a:close/>
                <a:moveTo>
                  <a:pt x="18109" y="11428"/>
                </a:moveTo>
                <a:cubicBezTo>
                  <a:pt x="18109" y="9487"/>
                  <a:pt x="17236" y="7545"/>
                  <a:pt x="15927" y="6089"/>
                </a:cubicBezTo>
                <a:cubicBezTo>
                  <a:pt x="14618" y="4633"/>
                  <a:pt x="12873" y="3662"/>
                  <a:pt x="10909" y="3419"/>
                </a:cubicBezTo>
                <a:cubicBezTo>
                  <a:pt x="8946" y="3177"/>
                  <a:pt x="7091" y="3662"/>
                  <a:pt x="5782" y="4795"/>
                </a:cubicBezTo>
                <a:cubicBezTo>
                  <a:pt x="4473" y="5927"/>
                  <a:pt x="3600" y="7626"/>
                  <a:pt x="3709" y="9568"/>
                </a:cubicBezTo>
                <a:cubicBezTo>
                  <a:pt x="3709" y="11509"/>
                  <a:pt x="4582" y="13451"/>
                  <a:pt x="5891" y="14907"/>
                </a:cubicBezTo>
                <a:cubicBezTo>
                  <a:pt x="7200" y="16363"/>
                  <a:pt x="8945" y="17415"/>
                  <a:pt x="11018" y="17658"/>
                </a:cubicBezTo>
                <a:cubicBezTo>
                  <a:pt x="12873" y="17900"/>
                  <a:pt x="14618" y="17334"/>
                  <a:pt x="15927" y="16201"/>
                </a:cubicBezTo>
                <a:cubicBezTo>
                  <a:pt x="17236" y="15150"/>
                  <a:pt x="18109" y="13370"/>
                  <a:pt x="18109" y="11428"/>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6" name="Shape">
            <a:extLst>
              <a:ext uri="{FF2B5EF4-FFF2-40B4-BE49-F238E27FC236}">
                <a16:creationId xmlns="" xmlns:a16="http://schemas.microsoft.com/office/drawing/2014/main" id="{46899828-9233-4F21-8A08-1F576F742618}"/>
              </a:ext>
            </a:extLst>
          </p:cNvPr>
          <p:cNvSpPr/>
          <p:nvPr/>
        </p:nvSpPr>
        <p:spPr>
          <a:xfrm>
            <a:off x="5658306" y="5381422"/>
            <a:ext cx="360972" cy="458841"/>
          </a:xfrm>
          <a:custGeom>
            <a:avLst/>
            <a:gdLst/>
            <a:ahLst/>
            <a:cxnLst>
              <a:cxn ang="0">
                <a:pos x="wd2" y="hd2"/>
              </a:cxn>
              <a:cxn ang="5400000">
                <a:pos x="wd2" y="hd2"/>
              </a:cxn>
              <a:cxn ang="10800000">
                <a:pos x="wd2" y="hd2"/>
              </a:cxn>
              <a:cxn ang="16200000">
                <a:pos x="wd2" y="hd2"/>
              </a:cxn>
            </a:cxnLst>
            <a:rect l="0" t="0" r="r" b="b"/>
            <a:pathLst>
              <a:path w="21600" h="21071" extrusionOk="0">
                <a:moveTo>
                  <a:pt x="18436" y="4091"/>
                </a:moveTo>
                <a:cubicBezTo>
                  <a:pt x="20400" y="6268"/>
                  <a:pt x="21600" y="8947"/>
                  <a:pt x="21600" y="11794"/>
                </a:cubicBezTo>
                <a:cubicBezTo>
                  <a:pt x="21600" y="14640"/>
                  <a:pt x="20400" y="17068"/>
                  <a:pt x="18436" y="18743"/>
                </a:cubicBezTo>
                <a:cubicBezTo>
                  <a:pt x="16582" y="20417"/>
                  <a:pt x="13855" y="21338"/>
                  <a:pt x="10909" y="21003"/>
                </a:cubicBezTo>
                <a:cubicBezTo>
                  <a:pt x="7855" y="20668"/>
                  <a:pt x="5127" y="19161"/>
                  <a:pt x="3164" y="16985"/>
                </a:cubicBezTo>
                <a:cubicBezTo>
                  <a:pt x="1200" y="14892"/>
                  <a:pt x="0" y="12129"/>
                  <a:pt x="0" y="9282"/>
                </a:cubicBezTo>
                <a:cubicBezTo>
                  <a:pt x="0" y="6352"/>
                  <a:pt x="1200" y="3924"/>
                  <a:pt x="3055" y="2250"/>
                </a:cubicBezTo>
                <a:cubicBezTo>
                  <a:pt x="5018" y="575"/>
                  <a:pt x="7745" y="-262"/>
                  <a:pt x="10800" y="73"/>
                </a:cubicBezTo>
                <a:cubicBezTo>
                  <a:pt x="13745" y="408"/>
                  <a:pt x="16582" y="1915"/>
                  <a:pt x="18436" y="4091"/>
                </a:cubicBezTo>
                <a:close/>
                <a:moveTo>
                  <a:pt x="18000" y="11375"/>
                </a:moveTo>
                <a:cubicBezTo>
                  <a:pt x="18000" y="9366"/>
                  <a:pt x="17127" y="7524"/>
                  <a:pt x="15818" y="6017"/>
                </a:cubicBezTo>
                <a:cubicBezTo>
                  <a:pt x="14509" y="4594"/>
                  <a:pt x="12764" y="3589"/>
                  <a:pt x="10909" y="3338"/>
                </a:cubicBezTo>
                <a:cubicBezTo>
                  <a:pt x="8945" y="3087"/>
                  <a:pt x="7091" y="3673"/>
                  <a:pt x="5782" y="4761"/>
                </a:cubicBezTo>
                <a:cubicBezTo>
                  <a:pt x="4473" y="5850"/>
                  <a:pt x="3600" y="7608"/>
                  <a:pt x="3600" y="9617"/>
                </a:cubicBezTo>
                <a:cubicBezTo>
                  <a:pt x="3600" y="11626"/>
                  <a:pt x="4473" y="13552"/>
                  <a:pt x="5782" y="14891"/>
                </a:cubicBezTo>
                <a:cubicBezTo>
                  <a:pt x="7091" y="16315"/>
                  <a:pt x="8836" y="17319"/>
                  <a:pt x="10909" y="17571"/>
                </a:cubicBezTo>
                <a:cubicBezTo>
                  <a:pt x="12764" y="17822"/>
                  <a:pt x="14509" y="17236"/>
                  <a:pt x="15818" y="16064"/>
                </a:cubicBezTo>
                <a:cubicBezTo>
                  <a:pt x="17127" y="15059"/>
                  <a:pt x="18000" y="13301"/>
                  <a:pt x="18000" y="11375"/>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7" name="Shape">
            <a:extLst>
              <a:ext uri="{FF2B5EF4-FFF2-40B4-BE49-F238E27FC236}">
                <a16:creationId xmlns="" xmlns:a16="http://schemas.microsoft.com/office/drawing/2014/main" id="{273CE618-E88A-4A6A-A409-4F686617FA7F}"/>
              </a:ext>
            </a:extLst>
          </p:cNvPr>
          <p:cNvSpPr/>
          <p:nvPr/>
        </p:nvSpPr>
        <p:spPr>
          <a:xfrm>
            <a:off x="4546226" y="5180883"/>
            <a:ext cx="343235" cy="495398"/>
          </a:xfrm>
          <a:custGeom>
            <a:avLst/>
            <a:gdLst/>
            <a:ahLst/>
            <a:cxnLst>
              <a:cxn ang="0">
                <a:pos x="wd2" y="hd2"/>
              </a:cxn>
              <a:cxn ang="5400000">
                <a:pos x="wd2" y="hd2"/>
              </a:cxn>
              <a:cxn ang="10800000">
                <a:pos x="wd2" y="hd2"/>
              </a:cxn>
              <a:cxn ang="16200000">
                <a:pos x="wd2" y="hd2"/>
              </a:cxn>
            </a:cxnLst>
            <a:rect l="0" t="0" r="r" b="b"/>
            <a:pathLst>
              <a:path w="21071" h="21344" extrusionOk="0">
                <a:moveTo>
                  <a:pt x="20536" y="4582"/>
                </a:moveTo>
                <a:lnTo>
                  <a:pt x="13149" y="11023"/>
                </a:lnTo>
                <a:lnTo>
                  <a:pt x="20648" y="19113"/>
                </a:lnTo>
                <a:cubicBezTo>
                  <a:pt x="21319" y="19820"/>
                  <a:pt x="21207" y="20841"/>
                  <a:pt x="20200" y="21155"/>
                </a:cubicBezTo>
                <a:cubicBezTo>
                  <a:pt x="19752" y="21312"/>
                  <a:pt x="19416" y="21391"/>
                  <a:pt x="18969" y="21312"/>
                </a:cubicBezTo>
                <a:cubicBezTo>
                  <a:pt x="18297" y="21234"/>
                  <a:pt x="17626" y="20920"/>
                  <a:pt x="17178" y="20448"/>
                </a:cubicBezTo>
                <a:lnTo>
                  <a:pt x="10575" y="13301"/>
                </a:lnTo>
                <a:lnTo>
                  <a:pt x="3972" y="19113"/>
                </a:lnTo>
                <a:cubicBezTo>
                  <a:pt x="3524" y="19427"/>
                  <a:pt x="2965" y="19663"/>
                  <a:pt x="2293" y="19584"/>
                </a:cubicBezTo>
                <a:cubicBezTo>
                  <a:pt x="1845" y="19506"/>
                  <a:pt x="1398" y="19349"/>
                  <a:pt x="1062" y="19113"/>
                </a:cubicBezTo>
                <a:cubicBezTo>
                  <a:pt x="55" y="18563"/>
                  <a:pt x="-169" y="17542"/>
                  <a:pt x="502" y="16914"/>
                </a:cubicBezTo>
                <a:lnTo>
                  <a:pt x="7889" y="10395"/>
                </a:lnTo>
                <a:lnTo>
                  <a:pt x="390" y="2304"/>
                </a:lnTo>
                <a:cubicBezTo>
                  <a:pt x="-281" y="1519"/>
                  <a:pt x="-57" y="576"/>
                  <a:pt x="838" y="184"/>
                </a:cubicBezTo>
                <a:cubicBezTo>
                  <a:pt x="1733" y="-209"/>
                  <a:pt x="3188" y="27"/>
                  <a:pt x="3860" y="891"/>
                </a:cubicBezTo>
                <a:lnTo>
                  <a:pt x="10575" y="8117"/>
                </a:lnTo>
                <a:lnTo>
                  <a:pt x="17178" y="2383"/>
                </a:lnTo>
                <a:cubicBezTo>
                  <a:pt x="17962" y="1755"/>
                  <a:pt x="19193" y="1755"/>
                  <a:pt x="20200" y="2383"/>
                </a:cubicBezTo>
                <a:cubicBezTo>
                  <a:pt x="20983" y="3011"/>
                  <a:pt x="21207" y="3954"/>
                  <a:pt x="20536" y="4582"/>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8" name="Shape">
            <a:extLst>
              <a:ext uri="{FF2B5EF4-FFF2-40B4-BE49-F238E27FC236}">
                <a16:creationId xmlns="" xmlns:a16="http://schemas.microsoft.com/office/drawing/2014/main" id="{0009DFBE-1FF3-4987-B62C-95F6F1C6A8DD}"/>
              </a:ext>
            </a:extLst>
          </p:cNvPr>
          <p:cNvSpPr/>
          <p:nvPr/>
        </p:nvSpPr>
        <p:spPr>
          <a:xfrm>
            <a:off x="5658306" y="4706882"/>
            <a:ext cx="341442" cy="487756"/>
          </a:xfrm>
          <a:custGeom>
            <a:avLst/>
            <a:gdLst/>
            <a:ahLst/>
            <a:cxnLst>
              <a:cxn ang="0">
                <a:pos x="wd2" y="hd2"/>
              </a:cxn>
              <a:cxn ang="5400000">
                <a:pos x="wd2" y="hd2"/>
              </a:cxn>
              <a:cxn ang="10800000">
                <a:pos x="wd2" y="hd2"/>
              </a:cxn>
              <a:cxn ang="16200000">
                <a:pos x="wd2" y="hd2"/>
              </a:cxn>
            </a:cxnLst>
            <a:rect l="0" t="0" r="r" b="b"/>
            <a:pathLst>
              <a:path w="21070" h="21325" extrusionOk="0">
                <a:moveTo>
                  <a:pt x="20636" y="4794"/>
                </a:moveTo>
                <a:lnTo>
                  <a:pt x="13098" y="11011"/>
                </a:lnTo>
                <a:lnTo>
                  <a:pt x="20636" y="19062"/>
                </a:lnTo>
                <a:cubicBezTo>
                  <a:pt x="21311" y="19779"/>
                  <a:pt x="21199" y="20735"/>
                  <a:pt x="20186" y="21134"/>
                </a:cubicBezTo>
                <a:cubicBezTo>
                  <a:pt x="19736" y="21293"/>
                  <a:pt x="19398" y="21373"/>
                  <a:pt x="18949" y="21293"/>
                </a:cubicBezTo>
                <a:cubicBezTo>
                  <a:pt x="18274" y="21214"/>
                  <a:pt x="17599" y="20895"/>
                  <a:pt x="17149" y="20417"/>
                </a:cubicBezTo>
                <a:lnTo>
                  <a:pt x="10511" y="13243"/>
                </a:lnTo>
                <a:lnTo>
                  <a:pt x="3873" y="18822"/>
                </a:lnTo>
                <a:cubicBezTo>
                  <a:pt x="3423" y="19141"/>
                  <a:pt x="2861" y="19301"/>
                  <a:pt x="2186" y="19221"/>
                </a:cubicBezTo>
                <a:cubicBezTo>
                  <a:pt x="1736" y="19141"/>
                  <a:pt x="1286" y="18982"/>
                  <a:pt x="948" y="18743"/>
                </a:cubicBezTo>
                <a:cubicBezTo>
                  <a:pt x="-64" y="18185"/>
                  <a:pt x="-289" y="17149"/>
                  <a:pt x="386" y="16591"/>
                </a:cubicBezTo>
                <a:lnTo>
                  <a:pt x="7924" y="10294"/>
                </a:lnTo>
                <a:lnTo>
                  <a:pt x="386" y="2244"/>
                </a:lnTo>
                <a:cubicBezTo>
                  <a:pt x="-289" y="1447"/>
                  <a:pt x="-64" y="570"/>
                  <a:pt x="948" y="172"/>
                </a:cubicBezTo>
                <a:cubicBezTo>
                  <a:pt x="1848" y="-227"/>
                  <a:pt x="3311" y="92"/>
                  <a:pt x="3986" y="889"/>
                </a:cubicBezTo>
                <a:lnTo>
                  <a:pt x="10624" y="8062"/>
                </a:lnTo>
                <a:lnTo>
                  <a:pt x="17261" y="2563"/>
                </a:lnTo>
                <a:cubicBezTo>
                  <a:pt x="18049" y="1925"/>
                  <a:pt x="19286" y="2005"/>
                  <a:pt x="20299" y="2642"/>
                </a:cubicBezTo>
                <a:cubicBezTo>
                  <a:pt x="21199" y="3200"/>
                  <a:pt x="21311" y="4157"/>
                  <a:pt x="20636" y="4794"/>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9" name="Shape">
            <a:extLst>
              <a:ext uri="{FF2B5EF4-FFF2-40B4-BE49-F238E27FC236}">
                <a16:creationId xmlns="" xmlns:a16="http://schemas.microsoft.com/office/drawing/2014/main" id="{7BB0EF01-9E1C-4C99-BD5A-DD5B0E82798F}"/>
              </a:ext>
            </a:extLst>
          </p:cNvPr>
          <p:cNvSpPr/>
          <p:nvPr/>
        </p:nvSpPr>
        <p:spPr>
          <a:xfrm>
            <a:off x="5111382" y="5272037"/>
            <a:ext cx="341442" cy="486340"/>
          </a:xfrm>
          <a:custGeom>
            <a:avLst/>
            <a:gdLst/>
            <a:ahLst/>
            <a:cxnLst>
              <a:cxn ang="0">
                <a:pos x="wd2" y="hd2"/>
              </a:cxn>
              <a:cxn ang="5400000">
                <a:pos x="wd2" y="hd2"/>
              </a:cxn>
              <a:cxn ang="10800000">
                <a:pos x="wd2" y="hd2"/>
              </a:cxn>
              <a:cxn ang="16200000">
                <a:pos x="wd2" y="hd2"/>
              </a:cxn>
            </a:cxnLst>
            <a:rect l="0" t="0" r="r" b="b"/>
            <a:pathLst>
              <a:path w="21070" h="21341" extrusionOk="0">
                <a:moveTo>
                  <a:pt x="20636" y="4590"/>
                </a:moveTo>
                <a:lnTo>
                  <a:pt x="13098" y="10990"/>
                </a:lnTo>
                <a:lnTo>
                  <a:pt x="20636" y="19070"/>
                </a:lnTo>
                <a:cubicBezTo>
                  <a:pt x="21311" y="19790"/>
                  <a:pt x="21199" y="20750"/>
                  <a:pt x="20186" y="21150"/>
                </a:cubicBezTo>
                <a:cubicBezTo>
                  <a:pt x="19736" y="21310"/>
                  <a:pt x="19398" y="21390"/>
                  <a:pt x="18949" y="21310"/>
                </a:cubicBezTo>
                <a:cubicBezTo>
                  <a:pt x="18274" y="21230"/>
                  <a:pt x="17599" y="20910"/>
                  <a:pt x="17149" y="20510"/>
                </a:cubicBezTo>
                <a:lnTo>
                  <a:pt x="10511" y="13310"/>
                </a:lnTo>
                <a:lnTo>
                  <a:pt x="3873" y="19150"/>
                </a:lnTo>
                <a:cubicBezTo>
                  <a:pt x="3423" y="19470"/>
                  <a:pt x="2861" y="19710"/>
                  <a:pt x="2186" y="19630"/>
                </a:cubicBezTo>
                <a:cubicBezTo>
                  <a:pt x="1736" y="19550"/>
                  <a:pt x="1286" y="19390"/>
                  <a:pt x="948" y="19150"/>
                </a:cubicBezTo>
                <a:cubicBezTo>
                  <a:pt x="-64" y="18590"/>
                  <a:pt x="-289" y="17550"/>
                  <a:pt x="386" y="16910"/>
                </a:cubicBezTo>
                <a:lnTo>
                  <a:pt x="7924" y="10350"/>
                </a:lnTo>
                <a:lnTo>
                  <a:pt x="386" y="2270"/>
                </a:lnTo>
                <a:cubicBezTo>
                  <a:pt x="-289" y="1470"/>
                  <a:pt x="-64" y="510"/>
                  <a:pt x="948" y="190"/>
                </a:cubicBezTo>
                <a:cubicBezTo>
                  <a:pt x="1848" y="-210"/>
                  <a:pt x="3311" y="30"/>
                  <a:pt x="3986" y="830"/>
                </a:cubicBezTo>
                <a:lnTo>
                  <a:pt x="10624" y="8030"/>
                </a:lnTo>
                <a:lnTo>
                  <a:pt x="17261" y="2270"/>
                </a:lnTo>
                <a:cubicBezTo>
                  <a:pt x="18049" y="1630"/>
                  <a:pt x="19286" y="1630"/>
                  <a:pt x="20299" y="2270"/>
                </a:cubicBezTo>
                <a:cubicBezTo>
                  <a:pt x="21199" y="2990"/>
                  <a:pt x="21311" y="4030"/>
                  <a:pt x="20636" y="4590"/>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0" name="Shape">
            <a:extLst>
              <a:ext uri="{FF2B5EF4-FFF2-40B4-BE49-F238E27FC236}">
                <a16:creationId xmlns="" xmlns:a16="http://schemas.microsoft.com/office/drawing/2014/main" id="{B7747532-DB5A-4FE0-90FD-3BEF13B50389}"/>
              </a:ext>
            </a:extLst>
          </p:cNvPr>
          <p:cNvSpPr/>
          <p:nvPr/>
        </p:nvSpPr>
        <p:spPr>
          <a:xfrm>
            <a:off x="4965535" y="3777110"/>
            <a:ext cx="51049" cy="2027697"/>
          </a:xfrm>
          <a:custGeom>
            <a:avLst/>
            <a:gdLst/>
            <a:ahLst/>
            <a:cxnLst>
              <a:cxn ang="0">
                <a:pos x="wd2" y="hd2"/>
              </a:cxn>
              <a:cxn ang="5400000">
                <a:pos x="wd2" y="hd2"/>
              </a:cxn>
              <a:cxn ang="10800000">
                <a:pos x="wd2" y="hd2"/>
              </a:cxn>
              <a:cxn ang="16200000">
                <a:pos x="wd2" y="hd2"/>
              </a:cxn>
            </a:cxnLst>
            <a:rect l="0" t="0" r="r" b="b"/>
            <a:pathLst>
              <a:path w="21600" h="21566" extrusionOk="0">
                <a:moveTo>
                  <a:pt x="10029" y="2"/>
                </a:moveTo>
                <a:cubicBezTo>
                  <a:pt x="4628" y="-17"/>
                  <a:pt x="0" y="80"/>
                  <a:pt x="0" y="254"/>
                </a:cubicBezTo>
                <a:lnTo>
                  <a:pt x="1543" y="21234"/>
                </a:lnTo>
                <a:cubicBezTo>
                  <a:pt x="1543" y="21408"/>
                  <a:pt x="6171" y="21544"/>
                  <a:pt x="11571" y="21564"/>
                </a:cubicBezTo>
                <a:cubicBezTo>
                  <a:pt x="16972" y="21583"/>
                  <a:pt x="21600" y="21467"/>
                  <a:pt x="21600" y="21292"/>
                </a:cubicBezTo>
                <a:lnTo>
                  <a:pt x="20057" y="332"/>
                </a:lnTo>
                <a:cubicBezTo>
                  <a:pt x="20057" y="196"/>
                  <a:pt x="15429" y="41"/>
                  <a:pt x="10029" y="2"/>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1" name="Shape">
            <a:extLst>
              <a:ext uri="{FF2B5EF4-FFF2-40B4-BE49-F238E27FC236}">
                <a16:creationId xmlns="" xmlns:a16="http://schemas.microsoft.com/office/drawing/2014/main" id="{6F05D766-E778-42EA-A6CC-CD598B3B66DC}"/>
              </a:ext>
            </a:extLst>
          </p:cNvPr>
          <p:cNvSpPr/>
          <p:nvPr/>
        </p:nvSpPr>
        <p:spPr>
          <a:xfrm>
            <a:off x="5530691" y="3886495"/>
            <a:ext cx="49226" cy="1998527"/>
          </a:xfrm>
          <a:custGeom>
            <a:avLst/>
            <a:gdLst/>
            <a:ahLst/>
            <a:cxnLst>
              <a:cxn ang="0">
                <a:pos x="wd2" y="hd2"/>
              </a:cxn>
              <a:cxn ang="5400000">
                <a:pos x="wd2" y="hd2"/>
              </a:cxn>
              <a:cxn ang="10800000">
                <a:pos x="wd2" y="hd2"/>
              </a:cxn>
              <a:cxn ang="16200000">
                <a:pos x="wd2" y="hd2"/>
              </a:cxn>
            </a:cxnLst>
            <a:rect l="0" t="0" r="r" b="b"/>
            <a:pathLst>
              <a:path w="21600" h="21565" extrusionOk="0">
                <a:moveTo>
                  <a:pt x="10400" y="3"/>
                </a:moveTo>
                <a:cubicBezTo>
                  <a:pt x="4800" y="-17"/>
                  <a:pt x="0" y="81"/>
                  <a:pt x="0" y="258"/>
                </a:cubicBezTo>
                <a:lnTo>
                  <a:pt x="800" y="21229"/>
                </a:lnTo>
                <a:cubicBezTo>
                  <a:pt x="800" y="21386"/>
                  <a:pt x="5600" y="21544"/>
                  <a:pt x="11200" y="21563"/>
                </a:cubicBezTo>
                <a:cubicBezTo>
                  <a:pt x="16800" y="21583"/>
                  <a:pt x="21600" y="21465"/>
                  <a:pt x="21600" y="21308"/>
                </a:cubicBezTo>
                <a:lnTo>
                  <a:pt x="20800" y="376"/>
                </a:lnTo>
                <a:cubicBezTo>
                  <a:pt x="20801" y="180"/>
                  <a:pt x="16000" y="22"/>
                  <a:pt x="10400" y="3"/>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2" name="Shape">
            <a:extLst>
              <a:ext uri="{FF2B5EF4-FFF2-40B4-BE49-F238E27FC236}">
                <a16:creationId xmlns="" xmlns:a16="http://schemas.microsoft.com/office/drawing/2014/main" id="{613E8FF8-35AB-42E5-91B8-DB16590CEDDF}"/>
              </a:ext>
            </a:extLst>
          </p:cNvPr>
          <p:cNvSpPr/>
          <p:nvPr/>
        </p:nvSpPr>
        <p:spPr>
          <a:xfrm>
            <a:off x="4455072" y="5016804"/>
            <a:ext cx="1648069" cy="317615"/>
          </a:xfrm>
          <a:custGeom>
            <a:avLst/>
            <a:gdLst/>
            <a:ahLst/>
            <a:cxnLst>
              <a:cxn ang="0">
                <a:pos x="wd2" y="hd2"/>
              </a:cxn>
              <a:cxn ang="5400000">
                <a:pos x="wd2" y="hd2"/>
              </a:cxn>
              <a:cxn ang="10800000">
                <a:pos x="wd2" y="hd2"/>
              </a:cxn>
              <a:cxn ang="16200000">
                <a:pos x="wd2" y="hd2"/>
              </a:cxn>
            </a:cxnLst>
            <a:rect l="0" t="0" r="r" b="b"/>
            <a:pathLst>
              <a:path w="21600" h="21381" extrusionOk="0">
                <a:moveTo>
                  <a:pt x="0" y="1732"/>
                </a:moveTo>
                <a:cubicBezTo>
                  <a:pt x="0" y="2836"/>
                  <a:pt x="143" y="3818"/>
                  <a:pt x="311" y="3941"/>
                </a:cubicBezTo>
                <a:lnTo>
                  <a:pt x="21289" y="21368"/>
                </a:lnTo>
                <a:cubicBezTo>
                  <a:pt x="21457" y="21491"/>
                  <a:pt x="21600" y="20755"/>
                  <a:pt x="21600" y="19773"/>
                </a:cubicBezTo>
                <a:cubicBezTo>
                  <a:pt x="21600" y="18791"/>
                  <a:pt x="21457" y="17809"/>
                  <a:pt x="21289" y="17686"/>
                </a:cubicBezTo>
                <a:lnTo>
                  <a:pt x="311" y="14"/>
                </a:lnTo>
                <a:cubicBezTo>
                  <a:pt x="143" y="-109"/>
                  <a:pt x="0" y="627"/>
                  <a:pt x="0" y="1732"/>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3" name="Shape">
            <a:extLst>
              <a:ext uri="{FF2B5EF4-FFF2-40B4-BE49-F238E27FC236}">
                <a16:creationId xmlns="" xmlns:a16="http://schemas.microsoft.com/office/drawing/2014/main" id="{0275E3CD-FCAC-4306-B4D5-821BDB84E0A4}"/>
              </a:ext>
            </a:extLst>
          </p:cNvPr>
          <p:cNvSpPr/>
          <p:nvPr/>
        </p:nvSpPr>
        <p:spPr>
          <a:xfrm>
            <a:off x="4436843" y="4324034"/>
            <a:ext cx="1649889" cy="347319"/>
          </a:xfrm>
          <a:custGeom>
            <a:avLst/>
            <a:gdLst/>
            <a:ahLst/>
            <a:cxnLst>
              <a:cxn ang="0">
                <a:pos x="wd2" y="hd2"/>
              </a:cxn>
              <a:cxn ang="5400000">
                <a:pos x="wd2" y="hd2"/>
              </a:cxn>
              <a:cxn ang="10800000">
                <a:pos x="wd2" y="hd2"/>
              </a:cxn>
              <a:cxn ang="16200000">
                <a:pos x="wd2" y="hd2"/>
              </a:cxn>
            </a:cxnLst>
            <a:rect l="0" t="0" r="r" b="b"/>
            <a:pathLst>
              <a:path w="21600" h="21322" extrusionOk="0">
                <a:moveTo>
                  <a:pt x="0" y="1498"/>
                </a:moveTo>
                <a:cubicBezTo>
                  <a:pt x="0" y="2505"/>
                  <a:pt x="143" y="3400"/>
                  <a:pt x="310" y="3512"/>
                </a:cubicBezTo>
                <a:lnTo>
                  <a:pt x="21290" y="21307"/>
                </a:lnTo>
                <a:cubicBezTo>
                  <a:pt x="21457" y="21419"/>
                  <a:pt x="21600" y="20859"/>
                  <a:pt x="21600" y="19852"/>
                </a:cubicBezTo>
                <a:cubicBezTo>
                  <a:pt x="21600" y="18957"/>
                  <a:pt x="21457" y="18061"/>
                  <a:pt x="21290" y="17950"/>
                </a:cubicBezTo>
                <a:lnTo>
                  <a:pt x="310" y="43"/>
                </a:lnTo>
                <a:cubicBezTo>
                  <a:pt x="143" y="-181"/>
                  <a:pt x="0" y="491"/>
                  <a:pt x="0" y="1498"/>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4" name="Shape">
            <a:extLst>
              <a:ext uri="{FF2B5EF4-FFF2-40B4-BE49-F238E27FC236}">
                <a16:creationId xmlns="" xmlns:a16="http://schemas.microsoft.com/office/drawing/2014/main" id="{09116288-9132-43F2-A9F7-EE06697DE756}"/>
              </a:ext>
            </a:extLst>
          </p:cNvPr>
          <p:cNvSpPr/>
          <p:nvPr/>
        </p:nvSpPr>
        <p:spPr>
          <a:xfrm>
            <a:off x="3963065" y="5083780"/>
            <a:ext cx="343235" cy="495398"/>
          </a:xfrm>
          <a:custGeom>
            <a:avLst/>
            <a:gdLst/>
            <a:ahLst/>
            <a:cxnLst>
              <a:cxn ang="0">
                <a:pos x="wd2" y="hd2"/>
              </a:cxn>
              <a:cxn ang="5400000">
                <a:pos x="wd2" y="hd2"/>
              </a:cxn>
              <a:cxn ang="10800000">
                <a:pos x="wd2" y="hd2"/>
              </a:cxn>
              <a:cxn ang="16200000">
                <a:pos x="wd2" y="hd2"/>
              </a:cxn>
            </a:cxnLst>
            <a:rect l="0" t="0" r="r" b="b"/>
            <a:pathLst>
              <a:path w="21071" h="21344" extrusionOk="0">
                <a:moveTo>
                  <a:pt x="20536" y="4582"/>
                </a:moveTo>
                <a:lnTo>
                  <a:pt x="13149" y="11023"/>
                </a:lnTo>
                <a:lnTo>
                  <a:pt x="20648" y="19113"/>
                </a:lnTo>
                <a:cubicBezTo>
                  <a:pt x="21319" y="19820"/>
                  <a:pt x="21207" y="20841"/>
                  <a:pt x="20200" y="21155"/>
                </a:cubicBezTo>
                <a:cubicBezTo>
                  <a:pt x="19752" y="21312"/>
                  <a:pt x="19416" y="21391"/>
                  <a:pt x="18969" y="21312"/>
                </a:cubicBezTo>
                <a:cubicBezTo>
                  <a:pt x="18297" y="21234"/>
                  <a:pt x="17626" y="20920"/>
                  <a:pt x="17178" y="20448"/>
                </a:cubicBezTo>
                <a:lnTo>
                  <a:pt x="10575" y="13301"/>
                </a:lnTo>
                <a:lnTo>
                  <a:pt x="3972" y="19113"/>
                </a:lnTo>
                <a:cubicBezTo>
                  <a:pt x="3524" y="19427"/>
                  <a:pt x="2965" y="19663"/>
                  <a:pt x="2293" y="19584"/>
                </a:cubicBezTo>
                <a:cubicBezTo>
                  <a:pt x="1845" y="19506"/>
                  <a:pt x="1398" y="19349"/>
                  <a:pt x="1062" y="19113"/>
                </a:cubicBezTo>
                <a:cubicBezTo>
                  <a:pt x="55" y="18563"/>
                  <a:pt x="-169" y="17542"/>
                  <a:pt x="502" y="16914"/>
                </a:cubicBezTo>
                <a:lnTo>
                  <a:pt x="7889" y="10395"/>
                </a:lnTo>
                <a:lnTo>
                  <a:pt x="390" y="2304"/>
                </a:lnTo>
                <a:cubicBezTo>
                  <a:pt x="-281" y="1519"/>
                  <a:pt x="-57" y="576"/>
                  <a:pt x="838" y="184"/>
                </a:cubicBezTo>
                <a:cubicBezTo>
                  <a:pt x="1733" y="-209"/>
                  <a:pt x="3188" y="27"/>
                  <a:pt x="3860" y="891"/>
                </a:cubicBezTo>
                <a:lnTo>
                  <a:pt x="10575" y="8117"/>
                </a:lnTo>
                <a:lnTo>
                  <a:pt x="17178" y="2383"/>
                </a:lnTo>
                <a:cubicBezTo>
                  <a:pt x="17962" y="1755"/>
                  <a:pt x="19193" y="1755"/>
                  <a:pt x="20200" y="2383"/>
                </a:cubicBezTo>
                <a:cubicBezTo>
                  <a:pt x="20983" y="3011"/>
                  <a:pt x="21207" y="3954"/>
                  <a:pt x="20536" y="4582"/>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5" name="Shape">
            <a:extLst>
              <a:ext uri="{FF2B5EF4-FFF2-40B4-BE49-F238E27FC236}">
                <a16:creationId xmlns="" xmlns:a16="http://schemas.microsoft.com/office/drawing/2014/main" id="{F3CC8D01-9481-4F86-BE9E-134A6BCB8B9B}"/>
              </a:ext>
            </a:extLst>
          </p:cNvPr>
          <p:cNvSpPr/>
          <p:nvPr/>
        </p:nvSpPr>
        <p:spPr>
          <a:xfrm>
            <a:off x="3835224" y="5307678"/>
            <a:ext cx="1598427" cy="259004"/>
          </a:xfrm>
          <a:custGeom>
            <a:avLst/>
            <a:gdLst/>
            <a:ahLst/>
            <a:cxnLst>
              <a:cxn ang="0">
                <a:pos x="wd2" y="hd2"/>
              </a:cxn>
              <a:cxn ang="5400000">
                <a:pos x="wd2" y="hd2"/>
              </a:cxn>
              <a:cxn ang="10800000">
                <a:pos x="wd2" y="hd2"/>
              </a:cxn>
              <a:cxn ang="16200000">
                <a:pos x="wd2" y="hd2"/>
              </a:cxn>
            </a:cxnLst>
            <a:rect l="0" t="0" r="r" b="b"/>
            <a:pathLst>
              <a:path w="21351" h="21310" extrusionOk="0">
                <a:moveTo>
                  <a:pt x="472" y="5407"/>
                </a:moveTo>
                <a:cubicBezTo>
                  <a:pt x="5829" y="10957"/>
                  <a:pt x="11235" y="15457"/>
                  <a:pt x="16641" y="18757"/>
                </a:cubicBezTo>
                <a:cubicBezTo>
                  <a:pt x="18175" y="19657"/>
                  <a:pt x="19710" y="20557"/>
                  <a:pt x="21219" y="21307"/>
                </a:cubicBezTo>
                <a:cubicBezTo>
                  <a:pt x="21536" y="21457"/>
                  <a:pt x="21219" y="16057"/>
                  <a:pt x="20903" y="15907"/>
                </a:cubicBezTo>
                <a:cubicBezTo>
                  <a:pt x="15472" y="13207"/>
                  <a:pt x="10066" y="9457"/>
                  <a:pt x="4685" y="4507"/>
                </a:cubicBezTo>
                <a:cubicBezTo>
                  <a:pt x="3175" y="3157"/>
                  <a:pt x="1641" y="1657"/>
                  <a:pt x="131" y="7"/>
                </a:cubicBezTo>
                <a:cubicBezTo>
                  <a:pt x="-64" y="-143"/>
                  <a:pt x="9" y="2107"/>
                  <a:pt x="33" y="2707"/>
                </a:cubicBezTo>
                <a:cubicBezTo>
                  <a:pt x="131" y="3757"/>
                  <a:pt x="253" y="5257"/>
                  <a:pt x="472" y="5407"/>
                </a:cubicBezTo>
                <a:lnTo>
                  <a:pt x="472" y="5407"/>
                </a:ln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a:p>
        </p:txBody>
      </p:sp>
      <p:grpSp>
        <p:nvGrpSpPr>
          <p:cNvPr id="46" name="Group 45">
            <a:extLst>
              <a:ext uri="{FF2B5EF4-FFF2-40B4-BE49-F238E27FC236}">
                <a16:creationId xmlns="" xmlns:a16="http://schemas.microsoft.com/office/drawing/2014/main" id="{2DF67139-9D0C-40E9-B3F0-3DEAEE147908}"/>
              </a:ext>
            </a:extLst>
          </p:cNvPr>
          <p:cNvGrpSpPr/>
          <p:nvPr/>
        </p:nvGrpSpPr>
        <p:grpSpPr>
          <a:xfrm>
            <a:off x="8495842" y="2195885"/>
            <a:ext cx="2926080" cy="2736703"/>
            <a:chOff x="332936" y="2627766"/>
            <a:chExt cx="2926080" cy="2736703"/>
          </a:xfrm>
        </p:grpSpPr>
        <p:sp>
          <p:nvSpPr>
            <p:cNvPr id="47" name="TextBox 46">
              <a:extLst>
                <a:ext uri="{FF2B5EF4-FFF2-40B4-BE49-F238E27FC236}">
                  <a16:creationId xmlns="" xmlns:a16="http://schemas.microsoft.com/office/drawing/2014/main" id="{A6899D07-633D-477C-9546-E8B459FBE027}"/>
                </a:ext>
              </a:extLst>
            </p:cNvPr>
            <p:cNvSpPr txBox="1"/>
            <p:nvPr/>
          </p:nvSpPr>
          <p:spPr>
            <a:xfrm>
              <a:off x="332936" y="2627766"/>
              <a:ext cx="2926080" cy="461665"/>
            </a:xfrm>
            <a:prstGeom prst="rect">
              <a:avLst/>
            </a:prstGeom>
            <a:noFill/>
          </p:spPr>
          <p:txBody>
            <a:bodyPr wrap="square" lIns="0" rIns="0" rtlCol="0" anchor="b">
              <a:spAutoFit/>
            </a:bodyPr>
            <a:lstStyle/>
            <a:p>
              <a:pPr algn="ctr"/>
              <a:r>
                <a:rPr lang="en-US" sz="2400" b="1" noProof="1"/>
                <a:t>Lorem Ipsum</a:t>
              </a:r>
            </a:p>
          </p:txBody>
        </p:sp>
        <p:sp>
          <p:nvSpPr>
            <p:cNvPr id="48" name="TextBox 47">
              <a:extLst>
                <a:ext uri="{FF2B5EF4-FFF2-40B4-BE49-F238E27FC236}">
                  <a16:creationId xmlns="" xmlns:a16="http://schemas.microsoft.com/office/drawing/2014/main" id="{5CD447DC-FB21-4C3C-B714-EF97737E7CFE}"/>
                </a:ext>
              </a:extLst>
            </p:cNvPr>
            <p:cNvSpPr txBox="1"/>
            <p:nvPr/>
          </p:nvSpPr>
          <p:spPr>
            <a:xfrm>
              <a:off x="332936" y="3086922"/>
              <a:ext cx="2926080" cy="2277547"/>
            </a:xfrm>
            <a:prstGeom prst="rect">
              <a:avLst/>
            </a:prstGeom>
            <a:noFill/>
          </p:spPr>
          <p:txBody>
            <a:bodyPr wrap="square" lIns="0" rIns="0" rtlCol="0" anchor="t">
              <a:spAutoFit/>
            </a:bodyPr>
            <a:lstStyle/>
            <a:p>
              <a:pPr algn="just">
                <a:spcAft>
                  <a:spcPts val="1200"/>
                </a:spcAft>
              </a:pPr>
              <a:r>
                <a:rPr lang="en-US" sz="1200" noProof="1">
                  <a:solidFill>
                    <a:schemeClr val="tx1">
                      <a:lumMod val="65000"/>
                      <a:lumOff val="35000"/>
                    </a:schemeClr>
                  </a:solidFill>
                </a:rPr>
                <a:t>Lorem ipsum dolor sit amet, consectetur adipiscing elit, sed do eiusmod tempor incididunt ut labore et dolore magna aliqua. Ut enim ad minim veniam, quis nostrud exercitation ullamco laboris nisi ut aliquip ex ea commodo consequat.</a:t>
              </a:r>
            </a:p>
            <a:p>
              <a:pPr algn="just">
                <a:spcAft>
                  <a:spcPts val="1200"/>
                </a:spcAft>
              </a:pPr>
              <a:r>
                <a:rPr lang="en-US" sz="1200" noProof="1">
                  <a:solidFill>
                    <a:schemeClr val="tx1">
                      <a:lumMod val="65000"/>
                      <a:lumOff val="35000"/>
                    </a:schemeClr>
                  </a:solidFill>
                </a:rPr>
                <a:t>Duis aute irure dolor in reprehenderit in voluptate velit esse cillum dolore eu fugiat nulla pariatur. Excepteur sint occaecat cupidatat non proident, sunt in culpa qui officia deserunt mollit anim id est laborum.</a:t>
              </a:r>
            </a:p>
          </p:txBody>
        </p:sp>
      </p:grpSp>
    </p:spTree>
    <p:extLst>
      <p:ext uri="{BB962C8B-B14F-4D97-AF65-F5344CB8AC3E}">
        <p14:creationId xmlns:p14="http://schemas.microsoft.com/office/powerpoint/2010/main" val="393348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271237" y="150228"/>
            <a:ext cx="11663097" cy="64862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itle 1">
            <a:extLst>
              <a:ext uri="{FF2B5EF4-FFF2-40B4-BE49-F238E27FC236}">
                <a16:creationId xmlns="" xmlns:a16="http://schemas.microsoft.com/office/drawing/2014/main" id="{2C2BFAE1-45D3-4B3B-81D2-0BF25FA84FB8}"/>
              </a:ext>
            </a:extLst>
          </p:cNvPr>
          <p:cNvSpPr>
            <a:spLocks noGrp="1"/>
          </p:cNvSpPr>
          <p:nvPr>
            <p:ph type="title"/>
          </p:nvPr>
        </p:nvSpPr>
        <p:spPr>
          <a:xfrm>
            <a:off x="432179" y="238559"/>
            <a:ext cx="10515600" cy="739056"/>
          </a:xfrm>
        </p:spPr>
        <p:txBody>
          <a:bodyPr/>
          <a:lstStyle/>
          <a:p>
            <a:r>
              <a:rPr lang="en-US" b="1" dirty="0" smtClean="0"/>
              <a:t>Ideation</a:t>
            </a:r>
            <a:endParaRPr lang="en-US" b="1" dirty="0"/>
          </a:p>
        </p:txBody>
      </p:sp>
      <p:sp>
        <p:nvSpPr>
          <p:cNvPr id="57" name="Shape">
            <a:extLst>
              <a:ext uri="{FF2B5EF4-FFF2-40B4-BE49-F238E27FC236}">
                <a16:creationId xmlns="" xmlns:a16="http://schemas.microsoft.com/office/drawing/2014/main" id="{1595D0F9-39B9-4336-BA2E-C28EA2B87853}"/>
              </a:ext>
            </a:extLst>
          </p:cNvPr>
          <p:cNvSpPr/>
          <p:nvPr/>
        </p:nvSpPr>
        <p:spPr>
          <a:xfrm>
            <a:off x="5045075" y="4227348"/>
            <a:ext cx="2149177" cy="1596758"/>
          </a:xfrm>
          <a:custGeom>
            <a:avLst/>
            <a:gdLst/>
            <a:ahLst/>
            <a:cxnLst>
              <a:cxn ang="0">
                <a:pos x="wd2" y="hd2"/>
              </a:cxn>
              <a:cxn ang="5400000">
                <a:pos x="wd2" y="hd2"/>
              </a:cxn>
              <a:cxn ang="10800000">
                <a:pos x="wd2" y="hd2"/>
              </a:cxn>
              <a:cxn ang="16200000">
                <a:pos x="wd2" y="hd2"/>
              </a:cxn>
            </a:cxnLst>
            <a:rect l="0" t="0" r="r" b="b"/>
            <a:pathLst>
              <a:path w="21600" h="21600" extrusionOk="0">
                <a:moveTo>
                  <a:pt x="21600" y="13266"/>
                </a:moveTo>
                <a:lnTo>
                  <a:pt x="21520" y="12491"/>
                </a:lnTo>
                <a:lnTo>
                  <a:pt x="18832" y="12986"/>
                </a:lnTo>
                <a:cubicBezTo>
                  <a:pt x="18560" y="10380"/>
                  <a:pt x="17616" y="8054"/>
                  <a:pt x="16240" y="6374"/>
                </a:cubicBezTo>
                <a:lnTo>
                  <a:pt x="17872" y="3790"/>
                </a:lnTo>
                <a:lnTo>
                  <a:pt x="17424" y="3295"/>
                </a:lnTo>
                <a:lnTo>
                  <a:pt x="15792" y="5901"/>
                </a:lnTo>
                <a:cubicBezTo>
                  <a:pt x="14480" y="4501"/>
                  <a:pt x="12832" y="3639"/>
                  <a:pt x="11056" y="3575"/>
                </a:cubicBezTo>
                <a:lnTo>
                  <a:pt x="11056" y="0"/>
                </a:lnTo>
                <a:lnTo>
                  <a:pt x="10464" y="0"/>
                </a:lnTo>
                <a:lnTo>
                  <a:pt x="10464" y="3575"/>
                </a:lnTo>
                <a:cubicBezTo>
                  <a:pt x="8720" y="3661"/>
                  <a:pt x="7104" y="4479"/>
                  <a:pt x="5808" y="5815"/>
                </a:cubicBezTo>
                <a:lnTo>
                  <a:pt x="4288" y="3316"/>
                </a:lnTo>
                <a:lnTo>
                  <a:pt x="3840" y="3812"/>
                </a:lnTo>
                <a:lnTo>
                  <a:pt x="5360" y="6310"/>
                </a:lnTo>
                <a:cubicBezTo>
                  <a:pt x="3936" y="7990"/>
                  <a:pt x="2960" y="10337"/>
                  <a:pt x="2688" y="12986"/>
                </a:cubicBezTo>
                <a:lnTo>
                  <a:pt x="64" y="12598"/>
                </a:lnTo>
                <a:lnTo>
                  <a:pt x="0" y="13373"/>
                </a:lnTo>
                <a:lnTo>
                  <a:pt x="2640" y="13761"/>
                </a:lnTo>
                <a:cubicBezTo>
                  <a:pt x="2624" y="14020"/>
                  <a:pt x="2624" y="14278"/>
                  <a:pt x="2624" y="14536"/>
                </a:cubicBezTo>
                <a:cubicBezTo>
                  <a:pt x="2624" y="17228"/>
                  <a:pt x="3344" y="19705"/>
                  <a:pt x="4544" y="21600"/>
                </a:cubicBezTo>
                <a:cubicBezTo>
                  <a:pt x="3488" y="19791"/>
                  <a:pt x="2864" y="17530"/>
                  <a:pt x="2864" y="15053"/>
                </a:cubicBezTo>
                <a:cubicBezTo>
                  <a:pt x="2864" y="9174"/>
                  <a:pt x="6400" y="4415"/>
                  <a:pt x="10768" y="4415"/>
                </a:cubicBezTo>
                <a:cubicBezTo>
                  <a:pt x="15136" y="4415"/>
                  <a:pt x="18672" y="9174"/>
                  <a:pt x="18672" y="15053"/>
                </a:cubicBezTo>
                <a:cubicBezTo>
                  <a:pt x="18672" y="17530"/>
                  <a:pt x="18048" y="19791"/>
                  <a:pt x="16992" y="21600"/>
                </a:cubicBezTo>
                <a:cubicBezTo>
                  <a:pt x="18192" y="19683"/>
                  <a:pt x="18912" y="17228"/>
                  <a:pt x="18912" y="14536"/>
                </a:cubicBezTo>
                <a:cubicBezTo>
                  <a:pt x="18912" y="14299"/>
                  <a:pt x="18896" y="14041"/>
                  <a:pt x="18896" y="13804"/>
                </a:cubicBezTo>
                <a:lnTo>
                  <a:pt x="21600" y="13266"/>
                </a:ln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8" name="Shape">
            <a:extLst>
              <a:ext uri="{FF2B5EF4-FFF2-40B4-BE49-F238E27FC236}">
                <a16:creationId xmlns="" xmlns:a16="http://schemas.microsoft.com/office/drawing/2014/main" id="{6F32980E-C6CE-41B8-8CB6-A0E26CCFF79B}"/>
              </a:ext>
            </a:extLst>
          </p:cNvPr>
          <p:cNvSpPr/>
          <p:nvPr/>
        </p:nvSpPr>
        <p:spPr>
          <a:xfrm>
            <a:off x="5347552" y="1871214"/>
            <a:ext cx="1518250" cy="2387795"/>
          </a:xfrm>
          <a:custGeom>
            <a:avLst/>
            <a:gdLst/>
            <a:ahLst/>
            <a:cxnLst>
              <a:cxn ang="0">
                <a:pos x="wd2" y="hd2"/>
              </a:cxn>
              <a:cxn ang="5400000">
                <a:pos x="wd2" y="hd2"/>
              </a:cxn>
              <a:cxn ang="10800000">
                <a:pos x="wd2" y="hd2"/>
              </a:cxn>
              <a:cxn ang="16200000">
                <a:pos x="wd2" y="hd2"/>
              </a:cxn>
            </a:cxnLst>
            <a:rect l="0" t="0" r="r" b="b"/>
            <a:pathLst>
              <a:path w="21347" h="21328" extrusionOk="0">
                <a:moveTo>
                  <a:pt x="13714" y="13287"/>
                </a:moveTo>
                <a:cubicBezTo>
                  <a:pt x="18124" y="12448"/>
                  <a:pt x="21347" y="9860"/>
                  <a:pt x="21347" y="6788"/>
                </a:cubicBezTo>
                <a:cubicBezTo>
                  <a:pt x="21347" y="2949"/>
                  <a:pt x="16333" y="-137"/>
                  <a:pt x="10245" y="5"/>
                </a:cubicBezTo>
                <a:cubicBezTo>
                  <a:pt x="4783" y="147"/>
                  <a:pt x="307" y="2949"/>
                  <a:pt x="16" y="6418"/>
                </a:cubicBezTo>
                <a:cubicBezTo>
                  <a:pt x="-253" y="9646"/>
                  <a:pt x="3037" y="12419"/>
                  <a:pt x="7626" y="13287"/>
                </a:cubicBezTo>
                <a:cubicBezTo>
                  <a:pt x="8163" y="13386"/>
                  <a:pt x="8230" y="13841"/>
                  <a:pt x="7738" y="14012"/>
                </a:cubicBezTo>
                <a:cubicBezTo>
                  <a:pt x="5768" y="14694"/>
                  <a:pt x="4448" y="16045"/>
                  <a:pt x="4537" y="17595"/>
                </a:cubicBezTo>
                <a:cubicBezTo>
                  <a:pt x="4671" y="19572"/>
                  <a:pt x="7178" y="21193"/>
                  <a:pt x="10267" y="21321"/>
                </a:cubicBezTo>
                <a:cubicBezTo>
                  <a:pt x="13826" y="21463"/>
                  <a:pt x="16803" y="19671"/>
                  <a:pt x="16803" y="17439"/>
                </a:cubicBezTo>
                <a:cubicBezTo>
                  <a:pt x="16803" y="15960"/>
                  <a:pt x="15505" y="14680"/>
                  <a:pt x="13602" y="14026"/>
                </a:cubicBezTo>
                <a:cubicBezTo>
                  <a:pt x="13110" y="13841"/>
                  <a:pt x="13177" y="13386"/>
                  <a:pt x="13714" y="13287"/>
                </a:cubicBezTo>
                <a:close/>
                <a:moveTo>
                  <a:pt x="15796" y="17439"/>
                </a:moveTo>
                <a:cubicBezTo>
                  <a:pt x="15796" y="19245"/>
                  <a:pt x="13490" y="20695"/>
                  <a:pt x="10670" y="20695"/>
                </a:cubicBezTo>
                <a:cubicBezTo>
                  <a:pt x="7827" y="20695"/>
                  <a:pt x="5544" y="19230"/>
                  <a:pt x="5544" y="17439"/>
                </a:cubicBezTo>
                <a:cubicBezTo>
                  <a:pt x="5544" y="15633"/>
                  <a:pt x="7850" y="14182"/>
                  <a:pt x="10670" y="14182"/>
                </a:cubicBezTo>
                <a:cubicBezTo>
                  <a:pt x="13513" y="14182"/>
                  <a:pt x="15796" y="15647"/>
                  <a:pt x="15796" y="17439"/>
                </a:cubicBezTo>
                <a:close/>
              </a:path>
            </a:pathLst>
          </a:custGeom>
          <a:solidFill>
            <a:schemeClr val="accent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9" name="Shape">
            <a:extLst>
              <a:ext uri="{FF2B5EF4-FFF2-40B4-BE49-F238E27FC236}">
                <a16:creationId xmlns="" xmlns:a16="http://schemas.microsoft.com/office/drawing/2014/main" id="{0BB77A23-0C8B-4D82-A03B-6840D40E4A43}"/>
              </a:ext>
            </a:extLst>
          </p:cNvPr>
          <p:cNvSpPr/>
          <p:nvPr/>
        </p:nvSpPr>
        <p:spPr>
          <a:xfrm>
            <a:off x="7216094" y="4229176"/>
            <a:ext cx="2378354" cy="1520180"/>
          </a:xfrm>
          <a:custGeom>
            <a:avLst/>
            <a:gdLst/>
            <a:ahLst/>
            <a:cxnLst>
              <a:cxn ang="0">
                <a:pos x="wd2" y="hd2"/>
              </a:cxn>
              <a:cxn ang="5400000">
                <a:pos x="wd2" y="hd2"/>
              </a:cxn>
              <a:cxn ang="10800000">
                <a:pos x="wd2" y="hd2"/>
              </a:cxn>
              <a:cxn ang="16200000">
                <a:pos x="wd2" y="hd2"/>
              </a:cxn>
            </a:cxnLst>
            <a:rect l="0" t="0" r="r" b="b"/>
            <a:pathLst>
              <a:path w="20954" h="20750" extrusionOk="0">
                <a:moveTo>
                  <a:pt x="8129" y="14540"/>
                </a:moveTo>
                <a:cubicBezTo>
                  <a:pt x="9279" y="18626"/>
                  <a:pt x="12071" y="21255"/>
                  <a:pt x="15086" y="20668"/>
                </a:cubicBezTo>
                <a:cubicBezTo>
                  <a:pt x="18845" y="19951"/>
                  <a:pt x="21482" y="14540"/>
                  <a:pt x="20865" y="8695"/>
                </a:cubicBezTo>
                <a:cubicBezTo>
                  <a:pt x="20318" y="3458"/>
                  <a:pt x="17232" y="-345"/>
                  <a:pt x="13810" y="24"/>
                </a:cubicBezTo>
                <a:cubicBezTo>
                  <a:pt x="10626" y="372"/>
                  <a:pt x="8157" y="4066"/>
                  <a:pt x="7666" y="8651"/>
                </a:cubicBezTo>
                <a:cubicBezTo>
                  <a:pt x="7610" y="9195"/>
                  <a:pt x="7161" y="9347"/>
                  <a:pt x="6965" y="8890"/>
                </a:cubicBezTo>
                <a:cubicBezTo>
                  <a:pt x="6138" y="7109"/>
                  <a:pt x="4721" y="6109"/>
                  <a:pt x="3206" y="6478"/>
                </a:cubicBezTo>
                <a:cubicBezTo>
                  <a:pt x="1285" y="6978"/>
                  <a:pt x="-118" y="9694"/>
                  <a:pt x="8" y="12693"/>
                </a:cubicBezTo>
                <a:cubicBezTo>
                  <a:pt x="148" y="16148"/>
                  <a:pt x="2126" y="18669"/>
                  <a:pt x="4314" y="18256"/>
                </a:cubicBezTo>
                <a:cubicBezTo>
                  <a:pt x="5759" y="17974"/>
                  <a:pt x="6909" y="16496"/>
                  <a:pt x="7414" y="14540"/>
                </a:cubicBezTo>
                <a:cubicBezTo>
                  <a:pt x="7540" y="14084"/>
                  <a:pt x="7989" y="14062"/>
                  <a:pt x="8129" y="14540"/>
                </a:cubicBezTo>
                <a:close/>
                <a:moveTo>
                  <a:pt x="4230" y="17322"/>
                </a:moveTo>
                <a:cubicBezTo>
                  <a:pt x="2463" y="17669"/>
                  <a:pt x="864" y="15714"/>
                  <a:pt x="639" y="12997"/>
                </a:cubicBezTo>
                <a:cubicBezTo>
                  <a:pt x="415" y="10259"/>
                  <a:pt x="1677" y="7782"/>
                  <a:pt x="3431" y="7434"/>
                </a:cubicBezTo>
                <a:cubicBezTo>
                  <a:pt x="5184" y="7087"/>
                  <a:pt x="6797" y="9043"/>
                  <a:pt x="7021" y="11759"/>
                </a:cubicBezTo>
                <a:cubicBezTo>
                  <a:pt x="7246" y="14475"/>
                  <a:pt x="5983" y="16996"/>
                  <a:pt x="4230" y="17322"/>
                </a:cubicBezTo>
                <a:close/>
              </a:path>
            </a:pathLst>
          </a:custGeom>
          <a:solidFill>
            <a:schemeClr val="accent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0" name="Shape">
            <a:extLst>
              <a:ext uri="{FF2B5EF4-FFF2-40B4-BE49-F238E27FC236}">
                <a16:creationId xmlns="" xmlns:a16="http://schemas.microsoft.com/office/drawing/2014/main" id="{FA6B88C6-91A1-48F6-9C2D-03DEE619B6B3}"/>
              </a:ext>
            </a:extLst>
          </p:cNvPr>
          <p:cNvSpPr/>
          <p:nvPr/>
        </p:nvSpPr>
        <p:spPr>
          <a:xfrm>
            <a:off x="2704864" y="4211428"/>
            <a:ext cx="2378177" cy="1520189"/>
          </a:xfrm>
          <a:custGeom>
            <a:avLst/>
            <a:gdLst/>
            <a:ahLst/>
            <a:cxnLst>
              <a:cxn ang="0">
                <a:pos x="wd2" y="hd2"/>
              </a:cxn>
              <a:cxn ang="5400000">
                <a:pos x="wd2" y="hd2"/>
              </a:cxn>
              <a:cxn ang="10800000">
                <a:pos x="wd2" y="hd2"/>
              </a:cxn>
              <a:cxn ang="16200000">
                <a:pos x="wd2" y="hd2"/>
              </a:cxn>
            </a:cxnLst>
            <a:rect l="0" t="0" r="r" b="b"/>
            <a:pathLst>
              <a:path w="20966" h="20750" extrusionOk="0">
                <a:moveTo>
                  <a:pt x="13549" y="14540"/>
                </a:moveTo>
                <a:cubicBezTo>
                  <a:pt x="14054" y="16496"/>
                  <a:pt x="15205" y="17974"/>
                  <a:pt x="16651" y="18256"/>
                </a:cubicBezTo>
                <a:cubicBezTo>
                  <a:pt x="18840" y="18669"/>
                  <a:pt x="20819" y="16170"/>
                  <a:pt x="20960" y="12693"/>
                </a:cubicBezTo>
                <a:cubicBezTo>
                  <a:pt x="21072" y="9673"/>
                  <a:pt x="19683" y="6956"/>
                  <a:pt x="17760" y="6478"/>
                </a:cubicBezTo>
                <a:cubicBezTo>
                  <a:pt x="16258" y="6087"/>
                  <a:pt x="14826" y="7109"/>
                  <a:pt x="13998" y="8890"/>
                </a:cubicBezTo>
                <a:cubicBezTo>
                  <a:pt x="13788" y="9325"/>
                  <a:pt x="13353" y="9173"/>
                  <a:pt x="13297" y="8651"/>
                </a:cubicBezTo>
                <a:cubicBezTo>
                  <a:pt x="12805" y="4066"/>
                  <a:pt x="10335" y="372"/>
                  <a:pt x="7149" y="24"/>
                </a:cubicBezTo>
                <a:cubicBezTo>
                  <a:pt x="3725" y="-345"/>
                  <a:pt x="637" y="3436"/>
                  <a:pt x="90" y="8695"/>
                </a:cubicBezTo>
                <a:cubicBezTo>
                  <a:pt x="-528" y="14540"/>
                  <a:pt x="2111" y="19951"/>
                  <a:pt x="5872" y="20668"/>
                </a:cubicBezTo>
                <a:cubicBezTo>
                  <a:pt x="8876" y="21255"/>
                  <a:pt x="11668" y="18626"/>
                  <a:pt x="12833" y="14540"/>
                </a:cubicBezTo>
                <a:cubicBezTo>
                  <a:pt x="12960" y="14019"/>
                  <a:pt x="13423" y="14040"/>
                  <a:pt x="13549" y="14540"/>
                </a:cubicBezTo>
                <a:close/>
                <a:moveTo>
                  <a:pt x="13942" y="11737"/>
                </a:moveTo>
                <a:cubicBezTo>
                  <a:pt x="14167" y="8999"/>
                  <a:pt x="15767" y="7065"/>
                  <a:pt x="17535" y="7413"/>
                </a:cubicBezTo>
                <a:cubicBezTo>
                  <a:pt x="19304" y="7760"/>
                  <a:pt x="20553" y="10238"/>
                  <a:pt x="20328" y="12976"/>
                </a:cubicBezTo>
                <a:cubicBezTo>
                  <a:pt x="20104" y="15714"/>
                  <a:pt x="18504" y="17648"/>
                  <a:pt x="16735" y="17300"/>
                </a:cubicBezTo>
                <a:cubicBezTo>
                  <a:pt x="14967" y="16952"/>
                  <a:pt x="13718" y="14453"/>
                  <a:pt x="13942" y="11737"/>
                </a:cubicBezTo>
                <a:close/>
              </a:path>
            </a:pathLst>
          </a:custGeom>
          <a:solidFill>
            <a:schemeClr val="accent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1" name="Shape">
            <a:extLst>
              <a:ext uri="{FF2B5EF4-FFF2-40B4-BE49-F238E27FC236}">
                <a16:creationId xmlns="" xmlns:a16="http://schemas.microsoft.com/office/drawing/2014/main" id="{71E4FD2A-7B04-43BC-8453-6E1CC6C4CFA4}"/>
              </a:ext>
            </a:extLst>
          </p:cNvPr>
          <p:cNvSpPr/>
          <p:nvPr/>
        </p:nvSpPr>
        <p:spPr>
          <a:xfrm>
            <a:off x="6637058" y="2571686"/>
            <a:ext cx="2038499" cy="2036353"/>
          </a:xfrm>
          <a:custGeom>
            <a:avLst/>
            <a:gdLst/>
            <a:ahLst/>
            <a:cxnLst>
              <a:cxn ang="0">
                <a:pos x="wd2" y="hd2"/>
              </a:cxn>
              <a:cxn ang="5400000">
                <a:pos x="wd2" y="hd2"/>
              </a:cxn>
              <a:cxn ang="10800000">
                <a:pos x="wd2" y="hd2"/>
              </a:cxn>
              <a:cxn ang="16200000">
                <a:pos x="wd2" y="hd2"/>
              </a:cxn>
            </a:cxnLst>
            <a:rect l="0" t="0" r="r" b="b"/>
            <a:pathLst>
              <a:path w="20397" h="20436" extrusionOk="0">
                <a:moveTo>
                  <a:pt x="9187" y="14313"/>
                </a:moveTo>
                <a:cubicBezTo>
                  <a:pt x="12071" y="15879"/>
                  <a:pt x="15734" y="15431"/>
                  <a:pt x="18172" y="13003"/>
                </a:cubicBezTo>
                <a:cubicBezTo>
                  <a:pt x="21214" y="9951"/>
                  <a:pt x="21134" y="4967"/>
                  <a:pt x="17949" y="2011"/>
                </a:cubicBezTo>
                <a:cubicBezTo>
                  <a:pt x="15081" y="-641"/>
                  <a:pt x="10621" y="-673"/>
                  <a:pt x="7722" y="1931"/>
                </a:cubicBezTo>
                <a:cubicBezTo>
                  <a:pt x="5030" y="4360"/>
                  <a:pt x="4488" y="8226"/>
                  <a:pt x="6113" y="11229"/>
                </a:cubicBezTo>
                <a:cubicBezTo>
                  <a:pt x="6304" y="11581"/>
                  <a:pt x="5970" y="11980"/>
                  <a:pt x="5587" y="11868"/>
                </a:cubicBezTo>
                <a:cubicBezTo>
                  <a:pt x="4058" y="11421"/>
                  <a:pt x="2322" y="11836"/>
                  <a:pt x="1143" y="13099"/>
                </a:cubicBezTo>
                <a:cubicBezTo>
                  <a:pt x="-354" y="14728"/>
                  <a:pt x="-386" y="17284"/>
                  <a:pt x="1079" y="18946"/>
                </a:cubicBezTo>
                <a:cubicBezTo>
                  <a:pt x="2768" y="20863"/>
                  <a:pt x="5667" y="20927"/>
                  <a:pt x="7435" y="19154"/>
                </a:cubicBezTo>
                <a:cubicBezTo>
                  <a:pt x="8598" y="17987"/>
                  <a:pt x="8964" y="16310"/>
                  <a:pt x="8534" y="14824"/>
                </a:cubicBezTo>
                <a:cubicBezTo>
                  <a:pt x="8439" y="14457"/>
                  <a:pt x="8837" y="14121"/>
                  <a:pt x="9187" y="14313"/>
                </a:cubicBezTo>
                <a:close/>
                <a:moveTo>
                  <a:pt x="6941" y="18658"/>
                </a:moveTo>
                <a:cubicBezTo>
                  <a:pt x="5524" y="20080"/>
                  <a:pt x="3198" y="20080"/>
                  <a:pt x="1780" y="18658"/>
                </a:cubicBezTo>
                <a:cubicBezTo>
                  <a:pt x="363" y="17236"/>
                  <a:pt x="363" y="14904"/>
                  <a:pt x="1780" y="13482"/>
                </a:cubicBezTo>
                <a:cubicBezTo>
                  <a:pt x="3198" y="12060"/>
                  <a:pt x="5524" y="12060"/>
                  <a:pt x="6941" y="13482"/>
                </a:cubicBezTo>
                <a:cubicBezTo>
                  <a:pt x="8359" y="14904"/>
                  <a:pt x="8375" y="17236"/>
                  <a:pt x="6941" y="18658"/>
                </a:cubicBezTo>
                <a:close/>
              </a:path>
            </a:pathLst>
          </a:custGeom>
          <a:solidFill>
            <a:schemeClr val="accent6"/>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2" name="Shape">
            <a:extLst>
              <a:ext uri="{FF2B5EF4-FFF2-40B4-BE49-F238E27FC236}">
                <a16:creationId xmlns="" xmlns:a16="http://schemas.microsoft.com/office/drawing/2014/main" id="{7EBAB173-60FE-43FC-9875-5D0D928CCA02}"/>
              </a:ext>
            </a:extLst>
          </p:cNvPr>
          <p:cNvSpPr/>
          <p:nvPr/>
        </p:nvSpPr>
        <p:spPr>
          <a:xfrm>
            <a:off x="3548614" y="2571687"/>
            <a:ext cx="2038499" cy="2036955"/>
          </a:xfrm>
          <a:custGeom>
            <a:avLst/>
            <a:gdLst/>
            <a:ahLst/>
            <a:cxnLst>
              <a:cxn ang="0">
                <a:pos x="wd2" y="hd2"/>
              </a:cxn>
              <a:cxn ang="5400000">
                <a:pos x="wd2" y="hd2"/>
              </a:cxn>
              <a:cxn ang="10800000">
                <a:pos x="wd2" y="hd2"/>
              </a:cxn>
              <a:cxn ang="16200000">
                <a:pos x="wd2" y="hd2"/>
              </a:cxn>
            </a:cxnLst>
            <a:rect l="0" t="0" r="r" b="b"/>
            <a:pathLst>
              <a:path w="20397" h="20427" extrusionOk="0">
                <a:moveTo>
                  <a:pt x="11863" y="14820"/>
                </a:moveTo>
                <a:cubicBezTo>
                  <a:pt x="11433" y="16304"/>
                  <a:pt x="11799" y="17981"/>
                  <a:pt x="12962" y="19146"/>
                </a:cubicBezTo>
                <a:cubicBezTo>
                  <a:pt x="14730" y="20918"/>
                  <a:pt x="17645" y="20854"/>
                  <a:pt x="19318" y="18938"/>
                </a:cubicBezTo>
                <a:cubicBezTo>
                  <a:pt x="20783" y="17278"/>
                  <a:pt x="20751" y="14724"/>
                  <a:pt x="19254" y="13095"/>
                </a:cubicBezTo>
                <a:cubicBezTo>
                  <a:pt x="18075" y="11818"/>
                  <a:pt x="16339" y="11403"/>
                  <a:pt x="14810" y="11866"/>
                </a:cubicBezTo>
                <a:cubicBezTo>
                  <a:pt x="14427" y="11978"/>
                  <a:pt x="14093" y="11579"/>
                  <a:pt x="14284" y="11228"/>
                </a:cubicBezTo>
                <a:cubicBezTo>
                  <a:pt x="15909" y="8226"/>
                  <a:pt x="15367" y="4363"/>
                  <a:pt x="12675" y="1936"/>
                </a:cubicBezTo>
                <a:cubicBezTo>
                  <a:pt x="9776" y="-682"/>
                  <a:pt x="5300" y="-634"/>
                  <a:pt x="2448" y="2016"/>
                </a:cubicBezTo>
                <a:cubicBezTo>
                  <a:pt x="-737" y="4969"/>
                  <a:pt x="-817" y="9950"/>
                  <a:pt x="2225" y="13000"/>
                </a:cubicBezTo>
                <a:cubicBezTo>
                  <a:pt x="4663" y="15442"/>
                  <a:pt x="8326" y="15873"/>
                  <a:pt x="11210" y="14309"/>
                </a:cubicBezTo>
                <a:cubicBezTo>
                  <a:pt x="11576" y="14101"/>
                  <a:pt x="11974" y="14436"/>
                  <a:pt x="11863" y="14820"/>
                </a:cubicBezTo>
                <a:close/>
                <a:moveTo>
                  <a:pt x="13471" y="13463"/>
                </a:moveTo>
                <a:cubicBezTo>
                  <a:pt x="14889" y="12042"/>
                  <a:pt x="17215" y="12042"/>
                  <a:pt x="18633" y="13463"/>
                </a:cubicBezTo>
                <a:cubicBezTo>
                  <a:pt x="20050" y="14883"/>
                  <a:pt x="20050" y="17214"/>
                  <a:pt x="18633" y="18635"/>
                </a:cubicBezTo>
                <a:cubicBezTo>
                  <a:pt x="17215" y="20056"/>
                  <a:pt x="14889" y="20056"/>
                  <a:pt x="13471" y="18635"/>
                </a:cubicBezTo>
                <a:cubicBezTo>
                  <a:pt x="12054" y="17214"/>
                  <a:pt x="12054" y="14899"/>
                  <a:pt x="13471" y="13463"/>
                </a:cubicBezTo>
                <a:close/>
              </a:path>
            </a:pathLst>
          </a:custGeom>
          <a:solidFill>
            <a:schemeClr val="accent4"/>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3" name="Shape">
            <a:extLst>
              <a:ext uri="{FF2B5EF4-FFF2-40B4-BE49-F238E27FC236}">
                <a16:creationId xmlns="" xmlns:a16="http://schemas.microsoft.com/office/drawing/2014/main" id="{D48F5590-9170-4213-80B6-8E65E3D0C3DF}"/>
              </a:ext>
            </a:extLst>
          </p:cNvPr>
          <p:cNvSpPr/>
          <p:nvPr/>
        </p:nvSpPr>
        <p:spPr>
          <a:xfrm>
            <a:off x="6461940" y="3415436"/>
            <a:ext cx="620479" cy="251197"/>
          </a:xfrm>
          <a:custGeom>
            <a:avLst/>
            <a:gdLst/>
            <a:ahLst/>
            <a:cxnLst>
              <a:cxn ang="0">
                <a:pos x="wd2" y="hd2"/>
              </a:cxn>
              <a:cxn ang="5400000">
                <a:pos x="wd2" y="hd2"/>
              </a:cxn>
              <a:cxn ang="10800000">
                <a:pos x="wd2" y="hd2"/>
              </a:cxn>
              <a:cxn ang="16200000">
                <a:pos x="wd2" y="hd2"/>
              </a:cxn>
            </a:cxnLst>
            <a:rect l="0" t="0" r="r" b="b"/>
            <a:pathLst>
              <a:path w="21367" h="21038" extrusionOk="0">
                <a:moveTo>
                  <a:pt x="21235" y="19912"/>
                </a:moveTo>
                <a:lnTo>
                  <a:pt x="21235" y="19912"/>
                </a:lnTo>
                <a:cubicBezTo>
                  <a:pt x="21509" y="18712"/>
                  <a:pt x="21345" y="17379"/>
                  <a:pt x="20851" y="16712"/>
                </a:cubicBezTo>
                <a:cubicBezTo>
                  <a:pt x="14766" y="8846"/>
                  <a:pt x="8132" y="3246"/>
                  <a:pt x="1115" y="46"/>
                </a:cubicBezTo>
                <a:cubicBezTo>
                  <a:pt x="622" y="-221"/>
                  <a:pt x="73" y="712"/>
                  <a:pt x="19" y="1912"/>
                </a:cubicBezTo>
                <a:lnTo>
                  <a:pt x="19" y="1912"/>
                </a:lnTo>
                <a:cubicBezTo>
                  <a:pt x="-91" y="3112"/>
                  <a:pt x="293" y="4312"/>
                  <a:pt x="786" y="4579"/>
                </a:cubicBezTo>
                <a:cubicBezTo>
                  <a:pt x="7639" y="7646"/>
                  <a:pt x="14053" y="13112"/>
                  <a:pt x="19974" y="20712"/>
                </a:cubicBezTo>
                <a:cubicBezTo>
                  <a:pt x="20413" y="21379"/>
                  <a:pt x="20961" y="20979"/>
                  <a:pt x="21235" y="19912"/>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4" name="Shape">
            <a:extLst>
              <a:ext uri="{FF2B5EF4-FFF2-40B4-BE49-F238E27FC236}">
                <a16:creationId xmlns="" xmlns:a16="http://schemas.microsoft.com/office/drawing/2014/main" id="{647E7932-B829-46D0-B63C-E810106470C9}"/>
              </a:ext>
            </a:extLst>
          </p:cNvPr>
          <p:cNvSpPr/>
          <p:nvPr/>
        </p:nvSpPr>
        <p:spPr>
          <a:xfrm>
            <a:off x="4280925" y="4115909"/>
            <a:ext cx="333886" cy="578251"/>
          </a:xfrm>
          <a:custGeom>
            <a:avLst/>
            <a:gdLst/>
            <a:ahLst/>
            <a:cxnLst>
              <a:cxn ang="0">
                <a:pos x="wd2" y="hd2"/>
              </a:cxn>
              <a:cxn ang="5400000">
                <a:pos x="wd2" y="hd2"/>
              </a:cxn>
              <a:cxn ang="10800000">
                <a:pos x="wd2" y="hd2"/>
              </a:cxn>
              <a:cxn ang="16200000">
                <a:pos x="wd2" y="hd2"/>
              </a:cxn>
            </a:cxnLst>
            <a:rect l="0" t="0" r="r" b="b"/>
            <a:pathLst>
              <a:path w="21169" h="21320" extrusionOk="0">
                <a:moveTo>
                  <a:pt x="18054" y="373"/>
                </a:moveTo>
                <a:cubicBezTo>
                  <a:pt x="10282" y="6243"/>
                  <a:pt x="4125" y="12875"/>
                  <a:pt x="88" y="19978"/>
                </a:cubicBezTo>
                <a:cubicBezTo>
                  <a:pt x="-215" y="20506"/>
                  <a:pt x="290" y="21093"/>
                  <a:pt x="1198" y="21269"/>
                </a:cubicBezTo>
                <a:lnTo>
                  <a:pt x="1198" y="21269"/>
                </a:lnTo>
                <a:cubicBezTo>
                  <a:pt x="2106" y="21445"/>
                  <a:pt x="3116" y="21152"/>
                  <a:pt x="3419" y="20623"/>
                </a:cubicBezTo>
                <a:cubicBezTo>
                  <a:pt x="7355" y="13756"/>
                  <a:pt x="13209" y="7358"/>
                  <a:pt x="20779" y="1665"/>
                </a:cubicBezTo>
                <a:cubicBezTo>
                  <a:pt x="21385" y="1195"/>
                  <a:pt x="21284" y="549"/>
                  <a:pt x="20477" y="256"/>
                </a:cubicBezTo>
                <a:lnTo>
                  <a:pt x="20477" y="256"/>
                </a:lnTo>
                <a:cubicBezTo>
                  <a:pt x="19770" y="-155"/>
                  <a:pt x="18660" y="-38"/>
                  <a:pt x="18054" y="373"/>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5" name="Shape">
            <a:extLst>
              <a:ext uri="{FF2B5EF4-FFF2-40B4-BE49-F238E27FC236}">
                <a16:creationId xmlns="" xmlns:a16="http://schemas.microsoft.com/office/drawing/2014/main" id="{F6106E11-CF7E-461B-B503-EE4496478ECA}"/>
              </a:ext>
            </a:extLst>
          </p:cNvPr>
          <p:cNvSpPr/>
          <p:nvPr/>
        </p:nvSpPr>
        <p:spPr>
          <a:xfrm>
            <a:off x="7624086" y="4115908"/>
            <a:ext cx="338662" cy="581751"/>
          </a:xfrm>
          <a:custGeom>
            <a:avLst/>
            <a:gdLst/>
            <a:ahLst/>
            <a:cxnLst>
              <a:cxn ang="0">
                <a:pos x="wd2" y="hd2"/>
              </a:cxn>
              <a:cxn ang="5400000">
                <a:pos x="wd2" y="hd2"/>
              </a:cxn>
              <a:cxn ang="10800000">
                <a:pos x="wd2" y="hd2"/>
              </a:cxn>
              <a:cxn ang="16200000">
                <a:pos x="wd2" y="hd2"/>
              </a:cxn>
            </a:cxnLst>
            <a:rect l="0" t="0" r="r" b="b"/>
            <a:pathLst>
              <a:path w="21175" h="21333" extrusionOk="0">
                <a:moveTo>
                  <a:pt x="683" y="207"/>
                </a:moveTo>
                <a:lnTo>
                  <a:pt x="683" y="207"/>
                </a:lnTo>
                <a:cubicBezTo>
                  <a:pt x="-113" y="558"/>
                  <a:pt x="-213" y="1200"/>
                  <a:pt x="384" y="1667"/>
                </a:cubicBezTo>
                <a:cubicBezTo>
                  <a:pt x="7949" y="7388"/>
                  <a:pt x="13922" y="13751"/>
                  <a:pt x="17804" y="20640"/>
                </a:cubicBezTo>
                <a:cubicBezTo>
                  <a:pt x="18102" y="21165"/>
                  <a:pt x="19098" y="21457"/>
                  <a:pt x="19993" y="21282"/>
                </a:cubicBezTo>
                <a:lnTo>
                  <a:pt x="19993" y="21282"/>
                </a:lnTo>
                <a:cubicBezTo>
                  <a:pt x="20889" y="21107"/>
                  <a:pt x="21387" y="20523"/>
                  <a:pt x="21088" y="19998"/>
                </a:cubicBezTo>
                <a:cubicBezTo>
                  <a:pt x="17007" y="12875"/>
                  <a:pt x="10935" y="6279"/>
                  <a:pt x="3072" y="382"/>
                </a:cubicBezTo>
                <a:cubicBezTo>
                  <a:pt x="2475" y="-26"/>
                  <a:pt x="1380" y="-143"/>
                  <a:pt x="683" y="207"/>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6" name="Shape">
            <a:extLst>
              <a:ext uri="{FF2B5EF4-FFF2-40B4-BE49-F238E27FC236}">
                <a16:creationId xmlns="" xmlns:a16="http://schemas.microsoft.com/office/drawing/2014/main" id="{2FA21DF4-44A2-45AE-86A9-66A6EB611F6C}"/>
              </a:ext>
            </a:extLst>
          </p:cNvPr>
          <p:cNvSpPr/>
          <p:nvPr/>
        </p:nvSpPr>
        <p:spPr>
          <a:xfrm>
            <a:off x="5156514" y="3415436"/>
            <a:ext cx="617038" cy="254951"/>
          </a:xfrm>
          <a:custGeom>
            <a:avLst/>
            <a:gdLst/>
            <a:ahLst/>
            <a:cxnLst>
              <a:cxn ang="0">
                <a:pos x="wd2" y="hd2"/>
              </a:cxn>
              <a:cxn ang="5400000">
                <a:pos x="wd2" y="hd2"/>
              </a:cxn>
              <a:cxn ang="10800000">
                <a:pos x="wd2" y="hd2"/>
              </a:cxn>
              <a:cxn ang="16200000">
                <a:pos x="wd2" y="hd2"/>
              </a:cxn>
            </a:cxnLst>
            <a:rect l="0" t="0" r="r" b="b"/>
            <a:pathLst>
              <a:path w="21357" h="21093" extrusionOk="0">
                <a:moveTo>
                  <a:pt x="21336" y="1894"/>
                </a:moveTo>
                <a:lnTo>
                  <a:pt x="21336" y="1894"/>
                </a:lnTo>
                <a:cubicBezTo>
                  <a:pt x="21226" y="577"/>
                  <a:pt x="20730" y="-213"/>
                  <a:pt x="20234" y="50"/>
                </a:cubicBezTo>
                <a:cubicBezTo>
                  <a:pt x="13181" y="3211"/>
                  <a:pt x="6568" y="9007"/>
                  <a:pt x="507" y="16777"/>
                </a:cubicBezTo>
                <a:cubicBezTo>
                  <a:pt x="66" y="17436"/>
                  <a:pt x="-154" y="18753"/>
                  <a:pt x="122" y="19938"/>
                </a:cubicBezTo>
                <a:lnTo>
                  <a:pt x="122" y="19938"/>
                </a:lnTo>
                <a:cubicBezTo>
                  <a:pt x="397" y="20992"/>
                  <a:pt x="948" y="21387"/>
                  <a:pt x="1444" y="20860"/>
                </a:cubicBezTo>
                <a:cubicBezTo>
                  <a:pt x="7340" y="13221"/>
                  <a:pt x="13787" y="7689"/>
                  <a:pt x="20620" y="4528"/>
                </a:cubicBezTo>
                <a:cubicBezTo>
                  <a:pt x="21115" y="4265"/>
                  <a:pt x="21446" y="3080"/>
                  <a:pt x="21336" y="1894"/>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7" name="TextBox 66">
            <a:extLst>
              <a:ext uri="{FF2B5EF4-FFF2-40B4-BE49-F238E27FC236}">
                <a16:creationId xmlns="" xmlns:a16="http://schemas.microsoft.com/office/drawing/2014/main" id="{BE309DD2-9202-4A78-960B-926C74056B45}"/>
              </a:ext>
            </a:extLst>
          </p:cNvPr>
          <p:cNvSpPr txBox="1"/>
          <p:nvPr/>
        </p:nvSpPr>
        <p:spPr>
          <a:xfrm>
            <a:off x="5528581" y="4754028"/>
            <a:ext cx="1172547" cy="830997"/>
          </a:xfrm>
          <a:prstGeom prst="rect">
            <a:avLst/>
          </a:prstGeom>
          <a:noFill/>
        </p:spPr>
        <p:txBody>
          <a:bodyPr wrap="square" lIns="0" rIns="0" rtlCol="0" anchor="b">
            <a:spAutoFit/>
          </a:bodyPr>
          <a:lstStyle/>
          <a:p>
            <a:pPr algn="ctr"/>
            <a:r>
              <a:rPr lang="en-US" sz="2400" b="1" noProof="1"/>
              <a:t>Lorem</a:t>
            </a:r>
          </a:p>
          <a:p>
            <a:pPr algn="ctr"/>
            <a:r>
              <a:rPr lang="en-US" sz="2400" b="1" noProof="1"/>
              <a:t>Ipsum</a:t>
            </a:r>
          </a:p>
        </p:txBody>
      </p:sp>
      <p:pic>
        <p:nvPicPr>
          <p:cNvPr id="68" name="Graphic 39" descr="Bullseye with solid fill">
            <a:extLst>
              <a:ext uri="{FF2B5EF4-FFF2-40B4-BE49-F238E27FC236}">
                <a16:creationId xmlns="" xmlns:a16="http://schemas.microsoft.com/office/drawing/2014/main" id="{62A12810-A92B-42C9-AB62-67B984E8442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729240" y="2245690"/>
            <a:ext cx="771228" cy="771228"/>
          </a:xfrm>
          <a:prstGeom prst="rect">
            <a:avLst/>
          </a:prstGeom>
        </p:spPr>
      </p:pic>
      <p:pic>
        <p:nvPicPr>
          <p:cNvPr id="69" name="Graphic 40" descr="Gears with solid fill">
            <a:extLst>
              <a:ext uri="{FF2B5EF4-FFF2-40B4-BE49-F238E27FC236}">
                <a16:creationId xmlns="" xmlns:a16="http://schemas.microsoft.com/office/drawing/2014/main" id="{AA92951C-8459-45C7-B93D-78E4E91BDFD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920310" y="2946162"/>
            <a:ext cx="771228" cy="771228"/>
          </a:xfrm>
          <a:prstGeom prst="rect">
            <a:avLst/>
          </a:prstGeom>
        </p:spPr>
      </p:pic>
      <p:pic>
        <p:nvPicPr>
          <p:cNvPr id="70" name="Graphic 41" descr="Hourglass 30% with solid fill">
            <a:extLst>
              <a:ext uri="{FF2B5EF4-FFF2-40B4-BE49-F238E27FC236}">
                <a16:creationId xmlns="" xmlns:a16="http://schemas.microsoft.com/office/drawing/2014/main" id="{280A909D-177A-4EBB-9669-2E751867A9D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538170" y="2946162"/>
            <a:ext cx="771228" cy="771228"/>
          </a:xfrm>
          <a:prstGeom prst="rect">
            <a:avLst/>
          </a:prstGeom>
        </p:spPr>
      </p:pic>
      <p:pic>
        <p:nvPicPr>
          <p:cNvPr id="71" name="Graphic 42" descr="Lightbulb with solid fill">
            <a:extLst>
              <a:ext uri="{FF2B5EF4-FFF2-40B4-BE49-F238E27FC236}">
                <a16:creationId xmlns="" xmlns:a16="http://schemas.microsoft.com/office/drawing/2014/main" id="{90BFCA62-4BC2-481B-A2DB-A2AEEB8B96B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3084126" y="4585903"/>
            <a:ext cx="771228" cy="771228"/>
          </a:xfrm>
          <a:prstGeom prst="rect">
            <a:avLst/>
          </a:prstGeom>
        </p:spPr>
      </p:pic>
      <p:pic>
        <p:nvPicPr>
          <p:cNvPr id="72" name="Graphic 43" descr="Research with solid fill">
            <a:extLst>
              <a:ext uri="{FF2B5EF4-FFF2-40B4-BE49-F238E27FC236}">
                <a16:creationId xmlns="" xmlns:a16="http://schemas.microsoft.com/office/drawing/2014/main" id="{8FC430B2-0B13-4684-9726-796FDE4BD64B}"/>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8374354" y="4585903"/>
            <a:ext cx="771228" cy="771228"/>
          </a:xfrm>
          <a:prstGeom prst="rect">
            <a:avLst/>
          </a:prstGeom>
          <a:effectLst>
            <a:outerShdw blurRad="50800" dist="38100" dir="2700000" algn="tl" rotWithShape="0">
              <a:prstClr val="black">
                <a:alpha val="40000"/>
              </a:prstClr>
            </a:outerShdw>
          </a:effectLst>
        </p:spPr>
      </p:pic>
      <p:sp>
        <p:nvSpPr>
          <p:cNvPr id="73" name="Freeform: Shape 44">
            <a:extLst>
              <a:ext uri="{FF2B5EF4-FFF2-40B4-BE49-F238E27FC236}">
                <a16:creationId xmlns="" xmlns:a16="http://schemas.microsoft.com/office/drawing/2014/main" id="{3F88B5A4-F606-420F-A310-C285C9699173}"/>
              </a:ext>
            </a:extLst>
          </p:cNvPr>
          <p:cNvSpPr/>
          <p:nvPr/>
        </p:nvSpPr>
        <p:spPr>
          <a:xfrm>
            <a:off x="5741856" y="3458973"/>
            <a:ext cx="729147" cy="729169"/>
          </a:xfrm>
          <a:custGeom>
            <a:avLst/>
            <a:gdLst>
              <a:gd name="connsiteX0" fmla="*/ 364573 w 729147"/>
              <a:gd name="connsiteY0" fmla="*/ 0 h 729169"/>
              <a:gd name="connsiteX1" fmla="*/ 729147 w 729147"/>
              <a:gd name="connsiteY1" fmla="*/ 364641 h 729169"/>
              <a:gd name="connsiteX2" fmla="*/ 364573 w 729147"/>
              <a:gd name="connsiteY2" fmla="*/ 729169 h 729169"/>
              <a:gd name="connsiteX3" fmla="*/ 0 w 729147"/>
              <a:gd name="connsiteY3" fmla="*/ 364641 h 729169"/>
              <a:gd name="connsiteX4" fmla="*/ 364573 w 729147"/>
              <a:gd name="connsiteY4" fmla="*/ 0 h 729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9147" h="729169">
                <a:moveTo>
                  <a:pt x="364573" y="0"/>
                </a:moveTo>
                <a:cubicBezTo>
                  <a:pt x="566774" y="0"/>
                  <a:pt x="729147" y="164016"/>
                  <a:pt x="729147" y="364641"/>
                </a:cubicBezTo>
                <a:cubicBezTo>
                  <a:pt x="729147" y="566833"/>
                  <a:pt x="565138" y="729169"/>
                  <a:pt x="364573" y="729169"/>
                </a:cubicBezTo>
                <a:cubicBezTo>
                  <a:pt x="162372" y="729169"/>
                  <a:pt x="0" y="565154"/>
                  <a:pt x="0" y="364641"/>
                </a:cubicBezTo>
                <a:cubicBezTo>
                  <a:pt x="0" y="162448"/>
                  <a:pt x="164008" y="0"/>
                  <a:pt x="364573"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85000"/>
                    <a:lumOff val="15000"/>
                  </a:schemeClr>
                </a:solidFill>
              </a:rPr>
              <a:t>03</a:t>
            </a:r>
          </a:p>
        </p:txBody>
      </p:sp>
      <p:sp>
        <p:nvSpPr>
          <p:cNvPr id="75" name="Freeform: Shape 45">
            <a:extLst>
              <a:ext uri="{FF2B5EF4-FFF2-40B4-BE49-F238E27FC236}">
                <a16:creationId xmlns="" xmlns:a16="http://schemas.microsoft.com/office/drawing/2014/main" id="{AC3E214B-FD0D-404D-95F5-D1A591F10556}"/>
              </a:ext>
            </a:extLst>
          </p:cNvPr>
          <p:cNvSpPr/>
          <p:nvPr/>
        </p:nvSpPr>
        <p:spPr>
          <a:xfrm>
            <a:off x="4788709" y="3807925"/>
            <a:ext cx="728321" cy="728296"/>
          </a:xfrm>
          <a:custGeom>
            <a:avLst/>
            <a:gdLst>
              <a:gd name="connsiteX0" fmla="*/ 364161 w 728321"/>
              <a:gd name="connsiteY0" fmla="*/ 0 h 728296"/>
              <a:gd name="connsiteX1" fmla="*/ 622109 w 728321"/>
              <a:gd name="connsiteY1" fmla="*/ 106276 h 728296"/>
              <a:gd name="connsiteX2" fmla="*/ 622109 w 728321"/>
              <a:gd name="connsiteY2" fmla="*/ 622021 h 728296"/>
              <a:gd name="connsiteX3" fmla="*/ 106213 w 728321"/>
              <a:gd name="connsiteY3" fmla="*/ 622021 h 728296"/>
              <a:gd name="connsiteX4" fmla="*/ 106213 w 728321"/>
              <a:gd name="connsiteY4" fmla="*/ 106276 h 728296"/>
              <a:gd name="connsiteX5" fmla="*/ 364161 w 728321"/>
              <a:gd name="connsiteY5" fmla="*/ 0 h 72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321" h="728296">
                <a:moveTo>
                  <a:pt x="364161" y="0"/>
                </a:moveTo>
                <a:cubicBezTo>
                  <a:pt x="457706" y="0"/>
                  <a:pt x="551251" y="35426"/>
                  <a:pt x="622109" y="106276"/>
                </a:cubicBezTo>
                <a:cubicBezTo>
                  <a:pt x="763726" y="247876"/>
                  <a:pt x="763726" y="480321"/>
                  <a:pt x="622109" y="622021"/>
                </a:cubicBezTo>
                <a:cubicBezTo>
                  <a:pt x="480393" y="763722"/>
                  <a:pt x="247930" y="763722"/>
                  <a:pt x="106213" y="622021"/>
                </a:cubicBezTo>
                <a:cubicBezTo>
                  <a:pt x="-35404" y="480321"/>
                  <a:pt x="-35404" y="249472"/>
                  <a:pt x="106213" y="106276"/>
                </a:cubicBezTo>
                <a:cubicBezTo>
                  <a:pt x="177072" y="35426"/>
                  <a:pt x="270617" y="0"/>
                  <a:pt x="364161"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85000"/>
                    <a:lumOff val="15000"/>
                  </a:schemeClr>
                </a:solidFill>
              </a:rPr>
              <a:t>02</a:t>
            </a:r>
          </a:p>
        </p:txBody>
      </p:sp>
      <p:sp>
        <p:nvSpPr>
          <p:cNvPr id="76" name="Freeform: Shape 46">
            <a:extLst>
              <a:ext uri="{FF2B5EF4-FFF2-40B4-BE49-F238E27FC236}">
                <a16:creationId xmlns="" xmlns:a16="http://schemas.microsoft.com/office/drawing/2014/main" id="{2887C4BB-B536-4D9C-89CE-F977C65300E7}"/>
              </a:ext>
            </a:extLst>
          </p:cNvPr>
          <p:cNvSpPr/>
          <p:nvPr/>
        </p:nvSpPr>
        <p:spPr>
          <a:xfrm>
            <a:off x="6708741" y="3808833"/>
            <a:ext cx="728896" cy="728308"/>
          </a:xfrm>
          <a:custGeom>
            <a:avLst/>
            <a:gdLst>
              <a:gd name="connsiteX0" fmla="*/ 364148 w 728896"/>
              <a:gd name="connsiteY0" fmla="*/ 0 h 728308"/>
              <a:gd name="connsiteX1" fmla="*/ 622009 w 728896"/>
              <a:gd name="connsiteY1" fmla="*/ 106272 h 728308"/>
              <a:gd name="connsiteX2" fmla="*/ 622009 w 728896"/>
              <a:gd name="connsiteY2" fmla="*/ 622037 h 728308"/>
              <a:gd name="connsiteX3" fmla="*/ 106212 w 728896"/>
              <a:gd name="connsiteY3" fmla="*/ 622037 h 728308"/>
              <a:gd name="connsiteX4" fmla="*/ 106212 w 728896"/>
              <a:gd name="connsiteY4" fmla="*/ 106272 h 728308"/>
              <a:gd name="connsiteX5" fmla="*/ 364148 w 728896"/>
              <a:gd name="connsiteY5" fmla="*/ 0 h 72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896" h="728308">
                <a:moveTo>
                  <a:pt x="364148" y="0"/>
                </a:moveTo>
                <a:cubicBezTo>
                  <a:pt x="457681" y="0"/>
                  <a:pt x="551201" y="35424"/>
                  <a:pt x="622009" y="106272"/>
                </a:cubicBezTo>
                <a:cubicBezTo>
                  <a:pt x="763725" y="247968"/>
                  <a:pt x="765324" y="480341"/>
                  <a:pt x="622009" y="622037"/>
                </a:cubicBezTo>
                <a:cubicBezTo>
                  <a:pt x="480392" y="763732"/>
                  <a:pt x="247929" y="763732"/>
                  <a:pt x="106212" y="622037"/>
                </a:cubicBezTo>
                <a:cubicBezTo>
                  <a:pt x="-35404" y="480341"/>
                  <a:pt x="-35404" y="247968"/>
                  <a:pt x="106212" y="106272"/>
                </a:cubicBezTo>
                <a:cubicBezTo>
                  <a:pt x="177071" y="35424"/>
                  <a:pt x="270616" y="0"/>
                  <a:pt x="364148"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85000"/>
                    <a:lumOff val="15000"/>
                  </a:schemeClr>
                </a:solidFill>
              </a:rPr>
              <a:t>04</a:t>
            </a:r>
          </a:p>
        </p:txBody>
      </p:sp>
      <p:sp>
        <p:nvSpPr>
          <p:cNvPr id="78" name="Freeform: Shape 47">
            <a:extLst>
              <a:ext uri="{FF2B5EF4-FFF2-40B4-BE49-F238E27FC236}">
                <a16:creationId xmlns="" xmlns:a16="http://schemas.microsoft.com/office/drawing/2014/main" id="{AFBC3B63-3A39-4E16-8B82-957B0A0C81C5}"/>
              </a:ext>
            </a:extLst>
          </p:cNvPr>
          <p:cNvSpPr/>
          <p:nvPr/>
        </p:nvSpPr>
        <p:spPr>
          <a:xfrm>
            <a:off x="4283360" y="4751554"/>
            <a:ext cx="730284" cy="730274"/>
          </a:xfrm>
          <a:custGeom>
            <a:avLst/>
            <a:gdLst>
              <a:gd name="connsiteX0" fmla="*/ 336459 w 730284"/>
              <a:gd name="connsiteY0" fmla="*/ 1031 h 730274"/>
              <a:gd name="connsiteX1" fmla="*/ 410502 w 730284"/>
              <a:gd name="connsiteY1" fmla="*/ 2966 h 730274"/>
              <a:gd name="connsiteX2" fmla="*/ 727313 w 730284"/>
              <a:gd name="connsiteY2" fmla="*/ 410523 h 730274"/>
              <a:gd name="connsiteX3" fmla="*/ 319758 w 730284"/>
              <a:gd name="connsiteY3" fmla="*/ 727309 h 730274"/>
              <a:gd name="connsiteX4" fmla="*/ 2948 w 730284"/>
              <a:gd name="connsiteY4" fmla="*/ 319752 h 730274"/>
              <a:gd name="connsiteX5" fmla="*/ 336459 w 730284"/>
              <a:gd name="connsiteY5" fmla="*/ 1031 h 73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284" h="730274">
                <a:moveTo>
                  <a:pt x="336459" y="1031"/>
                </a:moveTo>
                <a:cubicBezTo>
                  <a:pt x="360664" y="-795"/>
                  <a:pt x="385434" y="-221"/>
                  <a:pt x="410502" y="2966"/>
                </a:cubicBezTo>
                <a:cubicBezTo>
                  <a:pt x="611160" y="28388"/>
                  <a:pt x="752834" y="209932"/>
                  <a:pt x="727313" y="410523"/>
                </a:cubicBezTo>
                <a:cubicBezTo>
                  <a:pt x="701904" y="611115"/>
                  <a:pt x="520416" y="752804"/>
                  <a:pt x="319758" y="727309"/>
                </a:cubicBezTo>
                <a:cubicBezTo>
                  <a:pt x="119214" y="701814"/>
                  <a:pt x="-22461" y="518732"/>
                  <a:pt x="2948" y="319752"/>
                </a:cubicBezTo>
                <a:cubicBezTo>
                  <a:pt x="25279" y="144234"/>
                  <a:pt x="167023" y="13814"/>
                  <a:pt x="336459" y="1031"/>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85000"/>
                    <a:lumOff val="15000"/>
                  </a:schemeClr>
                </a:solidFill>
              </a:rPr>
              <a:t>01</a:t>
            </a:r>
          </a:p>
        </p:txBody>
      </p:sp>
      <p:sp>
        <p:nvSpPr>
          <p:cNvPr id="79" name="Freeform: Shape 48">
            <a:extLst>
              <a:ext uri="{FF2B5EF4-FFF2-40B4-BE49-F238E27FC236}">
                <a16:creationId xmlns="" xmlns:a16="http://schemas.microsoft.com/office/drawing/2014/main" id="{D0B383AC-5C0E-42E9-B6B3-F0F1E03C7803}"/>
              </a:ext>
            </a:extLst>
          </p:cNvPr>
          <p:cNvSpPr/>
          <p:nvPr/>
        </p:nvSpPr>
        <p:spPr>
          <a:xfrm>
            <a:off x="7216094" y="4753133"/>
            <a:ext cx="730252" cy="730259"/>
          </a:xfrm>
          <a:custGeom>
            <a:avLst/>
            <a:gdLst>
              <a:gd name="connsiteX0" fmla="*/ 393420 w 730252"/>
              <a:gd name="connsiteY0" fmla="*/ 1079 h 730259"/>
              <a:gd name="connsiteX1" fmla="*/ 727305 w 730252"/>
              <a:gd name="connsiteY1" fmla="*/ 319780 h 730259"/>
              <a:gd name="connsiteX2" fmla="*/ 410516 w 730252"/>
              <a:gd name="connsiteY2" fmla="*/ 727335 h 730259"/>
              <a:gd name="connsiteX3" fmla="*/ 2925 w 730252"/>
              <a:gd name="connsiteY3" fmla="*/ 410478 h 730259"/>
              <a:gd name="connsiteX4" fmla="*/ 319827 w 730252"/>
              <a:gd name="connsiteY4" fmla="*/ 2924 h 730259"/>
              <a:gd name="connsiteX5" fmla="*/ 393420 w 730252"/>
              <a:gd name="connsiteY5" fmla="*/ 1079 h 73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252" h="730259">
                <a:moveTo>
                  <a:pt x="393420" y="1079"/>
                </a:moveTo>
                <a:cubicBezTo>
                  <a:pt x="562106" y="14197"/>
                  <a:pt x="705058" y="145674"/>
                  <a:pt x="727305" y="319780"/>
                </a:cubicBezTo>
                <a:cubicBezTo>
                  <a:pt x="752843" y="518759"/>
                  <a:pt x="609488" y="703452"/>
                  <a:pt x="410516" y="727335"/>
                </a:cubicBezTo>
                <a:cubicBezTo>
                  <a:pt x="209956" y="752757"/>
                  <a:pt x="28463" y="609530"/>
                  <a:pt x="2925" y="410478"/>
                </a:cubicBezTo>
                <a:cubicBezTo>
                  <a:pt x="-22500" y="209888"/>
                  <a:pt x="120742" y="28419"/>
                  <a:pt x="319827" y="2924"/>
                </a:cubicBezTo>
                <a:cubicBezTo>
                  <a:pt x="344699" y="-254"/>
                  <a:pt x="369322" y="-795"/>
                  <a:pt x="393420" y="1079"/>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85000"/>
                    <a:lumOff val="15000"/>
                  </a:schemeClr>
                </a:solidFill>
              </a:rPr>
              <a:t>05</a:t>
            </a:r>
          </a:p>
        </p:txBody>
      </p:sp>
      <p:grpSp>
        <p:nvGrpSpPr>
          <p:cNvPr id="80" name="Group 79">
            <a:extLst>
              <a:ext uri="{FF2B5EF4-FFF2-40B4-BE49-F238E27FC236}">
                <a16:creationId xmlns="" xmlns:a16="http://schemas.microsoft.com/office/drawing/2014/main" id="{14702DD2-48B0-47AE-974D-ED68821002A8}"/>
              </a:ext>
            </a:extLst>
          </p:cNvPr>
          <p:cNvGrpSpPr/>
          <p:nvPr/>
        </p:nvGrpSpPr>
        <p:grpSpPr>
          <a:xfrm>
            <a:off x="8981766" y="2832893"/>
            <a:ext cx="2066882" cy="997765"/>
            <a:chOff x="8921977" y="1528280"/>
            <a:chExt cx="2926080" cy="997765"/>
          </a:xfrm>
        </p:grpSpPr>
        <p:sp>
          <p:nvSpPr>
            <p:cNvPr id="81" name="TextBox 80">
              <a:extLst>
                <a:ext uri="{FF2B5EF4-FFF2-40B4-BE49-F238E27FC236}">
                  <a16:creationId xmlns="" xmlns:a16="http://schemas.microsoft.com/office/drawing/2014/main" id="{F8C9FEBB-6590-4D83-BD7B-1BF063F52BFA}"/>
                </a:ext>
              </a:extLst>
            </p:cNvPr>
            <p:cNvSpPr txBox="1"/>
            <p:nvPr/>
          </p:nvSpPr>
          <p:spPr>
            <a:xfrm>
              <a:off x="8921977" y="1528280"/>
              <a:ext cx="2926080" cy="400110"/>
            </a:xfrm>
            <a:prstGeom prst="rect">
              <a:avLst/>
            </a:prstGeom>
            <a:noFill/>
          </p:spPr>
          <p:txBody>
            <a:bodyPr wrap="square" lIns="0" rIns="0" rtlCol="0" anchor="b">
              <a:spAutoFit/>
            </a:bodyPr>
            <a:lstStyle/>
            <a:p>
              <a:r>
                <a:rPr lang="en-US" sz="2000" b="1" noProof="1"/>
                <a:t>Lorem Ipsum</a:t>
              </a:r>
            </a:p>
          </p:txBody>
        </p:sp>
        <p:sp>
          <p:nvSpPr>
            <p:cNvPr id="82" name="TextBox 81">
              <a:extLst>
                <a:ext uri="{FF2B5EF4-FFF2-40B4-BE49-F238E27FC236}">
                  <a16:creationId xmlns="" xmlns:a16="http://schemas.microsoft.com/office/drawing/2014/main" id="{97D3A74E-7D89-4100-948A-FBEEAF083F9E}"/>
                </a:ext>
              </a:extLst>
            </p:cNvPr>
            <p:cNvSpPr txBox="1"/>
            <p:nvPr/>
          </p:nvSpPr>
          <p:spPr>
            <a:xfrm>
              <a:off x="8921977" y="1925881"/>
              <a:ext cx="2926080" cy="600164"/>
            </a:xfrm>
            <a:prstGeom prst="rect">
              <a:avLst/>
            </a:prstGeom>
            <a:noFill/>
          </p:spPr>
          <p:txBody>
            <a:bodyPr wrap="square" lIns="0" rIns="0" rtlCol="0" anchor="t">
              <a:spAutoFit/>
            </a:bodyPr>
            <a:lstStyle/>
            <a:p>
              <a:pPr algn="just"/>
              <a:r>
                <a:rPr lang="en-US" sz="1100" noProof="1">
                  <a:solidFill>
                    <a:schemeClr val="tx1">
                      <a:lumMod val="65000"/>
                      <a:lumOff val="35000"/>
                    </a:schemeClr>
                  </a:solidFill>
                </a:rPr>
                <a:t>Lorem ipsum dolor sit amet, nibh est. A magna maecenas, quam magna nec quis, lorem nunc.</a:t>
              </a:r>
            </a:p>
          </p:txBody>
        </p:sp>
      </p:grpSp>
      <p:grpSp>
        <p:nvGrpSpPr>
          <p:cNvPr id="83" name="Group 82">
            <a:extLst>
              <a:ext uri="{FF2B5EF4-FFF2-40B4-BE49-F238E27FC236}">
                <a16:creationId xmlns="" xmlns:a16="http://schemas.microsoft.com/office/drawing/2014/main" id="{4F5EF47B-552A-4972-8AE7-8566CA8BFD0F}"/>
              </a:ext>
            </a:extLst>
          </p:cNvPr>
          <p:cNvGrpSpPr/>
          <p:nvPr/>
        </p:nvGrpSpPr>
        <p:grpSpPr>
          <a:xfrm>
            <a:off x="9730647" y="4472635"/>
            <a:ext cx="2066882" cy="997765"/>
            <a:chOff x="8921977" y="4134941"/>
            <a:chExt cx="2926080" cy="997765"/>
          </a:xfrm>
        </p:grpSpPr>
        <p:sp>
          <p:nvSpPr>
            <p:cNvPr id="84" name="TextBox 83">
              <a:extLst>
                <a:ext uri="{FF2B5EF4-FFF2-40B4-BE49-F238E27FC236}">
                  <a16:creationId xmlns="" xmlns:a16="http://schemas.microsoft.com/office/drawing/2014/main" id="{F6AF8A0C-E2E0-4F30-901E-B5D2C67B3574}"/>
                </a:ext>
              </a:extLst>
            </p:cNvPr>
            <p:cNvSpPr txBox="1"/>
            <p:nvPr/>
          </p:nvSpPr>
          <p:spPr>
            <a:xfrm>
              <a:off x="8921977" y="4134941"/>
              <a:ext cx="2926080" cy="400110"/>
            </a:xfrm>
            <a:prstGeom prst="rect">
              <a:avLst/>
            </a:prstGeom>
            <a:noFill/>
          </p:spPr>
          <p:txBody>
            <a:bodyPr wrap="square" lIns="0" rIns="0" rtlCol="0" anchor="b">
              <a:spAutoFit/>
            </a:bodyPr>
            <a:lstStyle/>
            <a:p>
              <a:r>
                <a:rPr lang="en-US" sz="2000" b="1" noProof="1"/>
                <a:t>Lorem Ipsum</a:t>
              </a:r>
            </a:p>
          </p:txBody>
        </p:sp>
        <p:sp>
          <p:nvSpPr>
            <p:cNvPr id="85" name="TextBox 84">
              <a:extLst>
                <a:ext uri="{FF2B5EF4-FFF2-40B4-BE49-F238E27FC236}">
                  <a16:creationId xmlns="" xmlns:a16="http://schemas.microsoft.com/office/drawing/2014/main" id="{733C523F-6FBE-42C3-91DE-D390494E2687}"/>
                </a:ext>
              </a:extLst>
            </p:cNvPr>
            <p:cNvSpPr txBox="1"/>
            <p:nvPr/>
          </p:nvSpPr>
          <p:spPr>
            <a:xfrm>
              <a:off x="8921977" y="4532542"/>
              <a:ext cx="2926080" cy="600164"/>
            </a:xfrm>
            <a:prstGeom prst="rect">
              <a:avLst/>
            </a:prstGeom>
            <a:noFill/>
          </p:spPr>
          <p:txBody>
            <a:bodyPr wrap="square" lIns="0" rIns="0" rtlCol="0" anchor="t">
              <a:spAutoFit/>
            </a:bodyPr>
            <a:lstStyle/>
            <a:p>
              <a:pPr algn="just"/>
              <a:r>
                <a:rPr lang="en-US" sz="1100" noProof="1">
                  <a:solidFill>
                    <a:schemeClr val="tx1">
                      <a:lumMod val="65000"/>
                      <a:lumOff val="35000"/>
                    </a:schemeClr>
                  </a:solidFill>
                </a:rPr>
                <a:t>Lorem ipsum dolor sit amet, nibh est. A magna maecenas, quam magna nec quis, lorem nunc.</a:t>
              </a:r>
            </a:p>
          </p:txBody>
        </p:sp>
      </p:grpSp>
      <p:grpSp>
        <p:nvGrpSpPr>
          <p:cNvPr id="87" name="Group 86">
            <a:extLst>
              <a:ext uri="{FF2B5EF4-FFF2-40B4-BE49-F238E27FC236}">
                <a16:creationId xmlns="" xmlns:a16="http://schemas.microsoft.com/office/drawing/2014/main" id="{9A3E0ADB-7FF7-40FD-B767-A0886F7E16DA}"/>
              </a:ext>
            </a:extLst>
          </p:cNvPr>
          <p:cNvGrpSpPr/>
          <p:nvPr/>
        </p:nvGrpSpPr>
        <p:grpSpPr>
          <a:xfrm>
            <a:off x="1181060" y="2832894"/>
            <a:ext cx="2066882" cy="997765"/>
            <a:chOff x="332936" y="2689321"/>
            <a:chExt cx="2926080" cy="997765"/>
          </a:xfrm>
        </p:grpSpPr>
        <p:sp>
          <p:nvSpPr>
            <p:cNvPr id="89" name="TextBox 88">
              <a:extLst>
                <a:ext uri="{FF2B5EF4-FFF2-40B4-BE49-F238E27FC236}">
                  <a16:creationId xmlns="" xmlns:a16="http://schemas.microsoft.com/office/drawing/2014/main" id="{ABA9EB94-D3ED-43E0-AAE6-0BDA66D7D421}"/>
                </a:ext>
              </a:extLst>
            </p:cNvPr>
            <p:cNvSpPr txBox="1"/>
            <p:nvPr/>
          </p:nvSpPr>
          <p:spPr>
            <a:xfrm>
              <a:off x="332936" y="2689321"/>
              <a:ext cx="2926080" cy="400110"/>
            </a:xfrm>
            <a:prstGeom prst="rect">
              <a:avLst/>
            </a:prstGeom>
            <a:noFill/>
          </p:spPr>
          <p:txBody>
            <a:bodyPr wrap="square" lIns="0" rIns="0" rtlCol="0" anchor="b">
              <a:spAutoFit/>
            </a:bodyPr>
            <a:lstStyle/>
            <a:p>
              <a:pPr algn="r"/>
              <a:r>
                <a:rPr lang="en-US" sz="2000" b="1" noProof="1"/>
                <a:t>Lorem Ipsum</a:t>
              </a:r>
            </a:p>
          </p:txBody>
        </p:sp>
        <p:sp>
          <p:nvSpPr>
            <p:cNvPr id="91" name="TextBox 90">
              <a:extLst>
                <a:ext uri="{FF2B5EF4-FFF2-40B4-BE49-F238E27FC236}">
                  <a16:creationId xmlns="" xmlns:a16="http://schemas.microsoft.com/office/drawing/2014/main" id="{BB9CABCE-7148-4CF3-B475-5370D382AEF4}"/>
                </a:ext>
              </a:extLst>
            </p:cNvPr>
            <p:cNvSpPr txBox="1"/>
            <p:nvPr/>
          </p:nvSpPr>
          <p:spPr>
            <a:xfrm>
              <a:off x="332936" y="3086922"/>
              <a:ext cx="2926080" cy="600164"/>
            </a:xfrm>
            <a:prstGeom prst="rect">
              <a:avLst/>
            </a:prstGeom>
            <a:noFill/>
          </p:spPr>
          <p:txBody>
            <a:bodyPr wrap="square" lIns="0" rIns="0" rtlCol="0" anchor="t">
              <a:spAutoFit/>
            </a:bodyPr>
            <a:lstStyle/>
            <a:p>
              <a:pPr algn="just"/>
              <a:r>
                <a:rPr lang="en-US" sz="1100" noProof="1">
                  <a:solidFill>
                    <a:schemeClr val="tx1">
                      <a:lumMod val="65000"/>
                      <a:lumOff val="35000"/>
                    </a:schemeClr>
                  </a:solidFill>
                </a:rPr>
                <a:t>Lorem ipsum dolor sit amet, nibh est. A magna maecenas, quam magna nec quis, lorem nunc.</a:t>
              </a:r>
            </a:p>
          </p:txBody>
        </p:sp>
      </p:grpSp>
      <p:grpSp>
        <p:nvGrpSpPr>
          <p:cNvPr id="93" name="Group 92">
            <a:extLst>
              <a:ext uri="{FF2B5EF4-FFF2-40B4-BE49-F238E27FC236}">
                <a16:creationId xmlns="" xmlns:a16="http://schemas.microsoft.com/office/drawing/2014/main" id="{9AD43968-6E9F-46DF-8F6A-7EA1588FB397}"/>
              </a:ext>
            </a:extLst>
          </p:cNvPr>
          <p:cNvGrpSpPr/>
          <p:nvPr/>
        </p:nvGrpSpPr>
        <p:grpSpPr>
          <a:xfrm>
            <a:off x="432179" y="4472635"/>
            <a:ext cx="2066882" cy="997765"/>
            <a:chOff x="332936" y="4713893"/>
            <a:chExt cx="2926080" cy="997765"/>
          </a:xfrm>
        </p:grpSpPr>
        <p:sp>
          <p:nvSpPr>
            <p:cNvPr id="94" name="TextBox 93">
              <a:extLst>
                <a:ext uri="{FF2B5EF4-FFF2-40B4-BE49-F238E27FC236}">
                  <a16:creationId xmlns="" xmlns:a16="http://schemas.microsoft.com/office/drawing/2014/main" id="{98BFBADE-17E4-4BBC-90D5-363CC8E1ED6E}"/>
                </a:ext>
              </a:extLst>
            </p:cNvPr>
            <p:cNvSpPr txBox="1"/>
            <p:nvPr/>
          </p:nvSpPr>
          <p:spPr>
            <a:xfrm>
              <a:off x="332936" y="4713893"/>
              <a:ext cx="2926080" cy="400110"/>
            </a:xfrm>
            <a:prstGeom prst="rect">
              <a:avLst/>
            </a:prstGeom>
            <a:noFill/>
          </p:spPr>
          <p:txBody>
            <a:bodyPr wrap="square" lIns="0" rIns="0" rtlCol="0" anchor="b">
              <a:spAutoFit/>
            </a:bodyPr>
            <a:lstStyle/>
            <a:p>
              <a:pPr algn="r"/>
              <a:r>
                <a:rPr lang="en-US" sz="2000" b="1" noProof="1"/>
                <a:t>Lorem Ipsum</a:t>
              </a:r>
            </a:p>
          </p:txBody>
        </p:sp>
        <p:sp>
          <p:nvSpPr>
            <p:cNvPr id="95" name="TextBox 94">
              <a:extLst>
                <a:ext uri="{FF2B5EF4-FFF2-40B4-BE49-F238E27FC236}">
                  <a16:creationId xmlns="" xmlns:a16="http://schemas.microsoft.com/office/drawing/2014/main" id="{9E415D89-0464-4266-8373-F772217CE0B6}"/>
                </a:ext>
              </a:extLst>
            </p:cNvPr>
            <p:cNvSpPr txBox="1"/>
            <p:nvPr/>
          </p:nvSpPr>
          <p:spPr>
            <a:xfrm>
              <a:off x="332936" y="5111494"/>
              <a:ext cx="2926080" cy="600164"/>
            </a:xfrm>
            <a:prstGeom prst="rect">
              <a:avLst/>
            </a:prstGeom>
            <a:noFill/>
          </p:spPr>
          <p:txBody>
            <a:bodyPr wrap="square" lIns="0" rIns="0" rtlCol="0" anchor="t">
              <a:spAutoFit/>
            </a:bodyPr>
            <a:lstStyle/>
            <a:p>
              <a:pPr algn="just"/>
              <a:r>
                <a:rPr lang="en-US" sz="1100" noProof="1">
                  <a:solidFill>
                    <a:schemeClr val="tx1">
                      <a:lumMod val="65000"/>
                      <a:lumOff val="35000"/>
                    </a:schemeClr>
                  </a:solidFill>
                </a:rPr>
                <a:t>Lorem ipsum dolor sit amet, nibh est. A magna maecenas, quam magna nec quis, lorem nunc.</a:t>
              </a:r>
            </a:p>
          </p:txBody>
        </p:sp>
      </p:grpSp>
      <p:grpSp>
        <p:nvGrpSpPr>
          <p:cNvPr id="96" name="Group 95">
            <a:extLst>
              <a:ext uri="{FF2B5EF4-FFF2-40B4-BE49-F238E27FC236}">
                <a16:creationId xmlns="" xmlns:a16="http://schemas.microsoft.com/office/drawing/2014/main" id="{C8C96806-9F1A-41FB-932C-7E941283663E}"/>
              </a:ext>
            </a:extLst>
          </p:cNvPr>
          <p:cNvGrpSpPr/>
          <p:nvPr/>
        </p:nvGrpSpPr>
        <p:grpSpPr>
          <a:xfrm>
            <a:off x="4647922" y="939719"/>
            <a:ext cx="2933864" cy="828488"/>
            <a:chOff x="8921977" y="1528280"/>
            <a:chExt cx="2926080" cy="828488"/>
          </a:xfrm>
        </p:grpSpPr>
        <p:sp>
          <p:nvSpPr>
            <p:cNvPr id="98" name="TextBox 97">
              <a:extLst>
                <a:ext uri="{FF2B5EF4-FFF2-40B4-BE49-F238E27FC236}">
                  <a16:creationId xmlns="" xmlns:a16="http://schemas.microsoft.com/office/drawing/2014/main" id="{BA38B9D6-EAAC-40C4-9B2B-CD3D24422C29}"/>
                </a:ext>
              </a:extLst>
            </p:cNvPr>
            <p:cNvSpPr txBox="1"/>
            <p:nvPr/>
          </p:nvSpPr>
          <p:spPr>
            <a:xfrm>
              <a:off x="8921977" y="1528280"/>
              <a:ext cx="2926080" cy="400110"/>
            </a:xfrm>
            <a:prstGeom prst="rect">
              <a:avLst/>
            </a:prstGeom>
            <a:noFill/>
          </p:spPr>
          <p:txBody>
            <a:bodyPr wrap="square" lIns="0" rIns="0" rtlCol="0" anchor="b">
              <a:spAutoFit/>
            </a:bodyPr>
            <a:lstStyle/>
            <a:p>
              <a:pPr algn="ctr"/>
              <a:r>
                <a:rPr lang="en-US" sz="2000" b="1" noProof="1"/>
                <a:t>Lorem Ipsum</a:t>
              </a:r>
            </a:p>
          </p:txBody>
        </p:sp>
        <p:sp>
          <p:nvSpPr>
            <p:cNvPr id="100" name="TextBox 99">
              <a:extLst>
                <a:ext uri="{FF2B5EF4-FFF2-40B4-BE49-F238E27FC236}">
                  <a16:creationId xmlns="" xmlns:a16="http://schemas.microsoft.com/office/drawing/2014/main" id="{96A2C120-25B3-4863-B25B-52DC809390C2}"/>
                </a:ext>
              </a:extLst>
            </p:cNvPr>
            <p:cNvSpPr txBox="1"/>
            <p:nvPr/>
          </p:nvSpPr>
          <p:spPr>
            <a:xfrm>
              <a:off x="8921977" y="1925881"/>
              <a:ext cx="2926080" cy="430887"/>
            </a:xfrm>
            <a:prstGeom prst="rect">
              <a:avLst/>
            </a:prstGeom>
            <a:noFill/>
          </p:spPr>
          <p:txBody>
            <a:bodyPr wrap="square" lIns="0" rIns="0" rtlCol="0" anchor="t">
              <a:spAutoFit/>
            </a:bodyPr>
            <a:lstStyle/>
            <a:p>
              <a:pPr algn="just"/>
              <a:r>
                <a:rPr lang="en-US" sz="1100" noProof="1">
                  <a:solidFill>
                    <a:schemeClr val="tx1">
                      <a:lumMod val="65000"/>
                      <a:lumOff val="35000"/>
                    </a:schemeClr>
                  </a:solidFill>
                </a:rPr>
                <a:t>Lorem ipsum dolor sit amet, nibh est. A magna maecenas, quam magna nec quis, lorem nunc.</a:t>
              </a:r>
            </a:p>
          </p:txBody>
        </p:sp>
      </p:grpSp>
    </p:spTree>
    <p:extLst>
      <p:ext uri="{BB962C8B-B14F-4D97-AF65-F5344CB8AC3E}">
        <p14:creationId xmlns:p14="http://schemas.microsoft.com/office/powerpoint/2010/main" val="711505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3950" y="209955"/>
            <a:ext cx="11775433" cy="653393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357433" y="346272"/>
            <a:ext cx="10515600" cy="775518"/>
          </a:xfrm>
        </p:spPr>
        <p:txBody>
          <a:bodyPr/>
          <a:lstStyle/>
          <a:p>
            <a:r>
              <a:rPr lang="en-IN" b="1" dirty="0" smtClean="0"/>
              <a:t>Product Outcomes</a:t>
            </a:r>
            <a:endParaRPr lang="en-IN" b="1" dirty="0"/>
          </a:p>
        </p:txBody>
      </p:sp>
      <p:sp>
        <p:nvSpPr>
          <p:cNvPr id="5" name="Freeform: Shape 60">
            <a:extLst>
              <a:ext uri="{FF2B5EF4-FFF2-40B4-BE49-F238E27FC236}">
                <a16:creationId xmlns="" xmlns:a16="http://schemas.microsoft.com/office/drawing/2014/main" id="{9F25F077-5DCD-41F4-B28B-67B2E241CC31}"/>
              </a:ext>
            </a:extLst>
          </p:cNvPr>
          <p:cNvSpPr/>
          <p:nvPr/>
        </p:nvSpPr>
        <p:spPr>
          <a:xfrm>
            <a:off x="4637987" y="1374111"/>
            <a:ext cx="3346515" cy="4055728"/>
          </a:xfrm>
          <a:custGeom>
            <a:avLst/>
            <a:gdLst>
              <a:gd name="connsiteX0" fmla="*/ 364288 w 4568909"/>
              <a:gd name="connsiteY0" fmla="*/ 3058190 h 5094880"/>
              <a:gd name="connsiteX1" fmla="*/ 427036 w 4568909"/>
              <a:gd name="connsiteY1" fmla="*/ 3210773 h 5094880"/>
              <a:gd name="connsiteX2" fmla="*/ 346338 w 4568909"/>
              <a:gd name="connsiteY2" fmla="*/ 3474113 h 5094880"/>
              <a:gd name="connsiteX3" fmla="*/ 418522 w 4568909"/>
              <a:gd name="connsiteY3" fmla="*/ 3767206 h 5094880"/>
              <a:gd name="connsiteX4" fmla="*/ 700966 w 4568909"/>
              <a:gd name="connsiteY4" fmla="*/ 3898918 h 5094880"/>
              <a:gd name="connsiteX5" fmla="*/ 1017392 w 4568909"/>
              <a:gd name="connsiteY5" fmla="*/ 3864903 h 5094880"/>
              <a:gd name="connsiteX6" fmla="*/ 1125705 w 4568909"/>
              <a:gd name="connsiteY6" fmla="*/ 3926497 h 5094880"/>
              <a:gd name="connsiteX7" fmla="*/ 1064108 w 4568909"/>
              <a:gd name="connsiteY7" fmla="*/ 4034808 h 5094880"/>
              <a:gd name="connsiteX8" fmla="*/ 849628 w 4568909"/>
              <a:gd name="connsiteY8" fmla="*/ 4079436 h 5094880"/>
              <a:gd name="connsiteX9" fmla="*/ 847481 w 4568909"/>
              <a:gd name="connsiteY9" fmla="*/ 4094313 h 5094880"/>
              <a:gd name="connsiteX10" fmla="*/ 883610 w 4568909"/>
              <a:gd name="connsiteY10" fmla="*/ 4406460 h 5094880"/>
              <a:gd name="connsiteX11" fmla="*/ 1087503 w 4568909"/>
              <a:gd name="connsiteY11" fmla="*/ 4553048 h 5094880"/>
              <a:gd name="connsiteX12" fmla="*/ 1605674 w 4568909"/>
              <a:gd name="connsiteY12" fmla="*/ 4351218 h 5094880"/>
              <a:gd name="connsiteX13" fmla="*/ 1730941 w 4568909"/>
              <a:gd name="connsiteY13" fmla="*/ 4351218 h 5094880"/>
              <a:gd name="connsiteX14" fmla="*/ 1730941 w 4568909"/>
              <a:gd name="connsiteY14" fmla="*/ 4476578 h 5094880"/>
              <a:gd name="connsiteX15" fmla="*/ 1015245 w 4568909"/>
              <a:gd name="connsiteY15" fmla="*/ 4714428 h 5094880"/>
              <a:gd name="connsiteX16" fmla="*/ 722214 w 4568909"/>
              <a:gd name="connsiteY16" fmla="*/ 4478667 h 5094880"/>
              <a:gd name="connsiteX17" fmla="*/ 675498 w 4568909"/>
              <a:gd name="connsiteY17" fmla="*/ 4070912 h 5094880"/>
              <a:gd name="connsiteX18" fmla="*/ 641516 w 4568909"/>
              <a:gd name="connsiteY18" fmla="*/ 4066650 h 5094880"/>
              <a:gd name="connsiteX19" fmla="*/ 278373 w 4568909"/>
              <a:gd name="connsiteY19" fmla="*/ 3873428 h 5094880"/>
              <a:gd name="connsiteX20" fmla="*/ 170060 w 4568909"/>
              <a:gd name="connsiteY20" fmla="*/ 3461410 h 5094880"/>
              <a:gd name="connsiteX21" fmla="*/ 301695 w 4568909"/>
              <a:gd name="connsiteY21" fmla="*/ 3085496 h 5094880"/>
              <a:gd name="connsiteX22" fmla="*/ 364288 w 4568909"/>
              <a:gd name="connsiteY22" fmla="*/ 3058190 h 5094880"/>
              <a:gd name="connsiteX23" fmla="*/ 4277900 w 4568909"/>
              <a:gd name="connsiteY23" fmla="*/ 2230817 h 5094880"/>
              <a:gd name="connsiteX24" fmla="*/ 4352575 w 4568909"/>
              <a:gd name="connsiteY24" fmla="*/ 2293851 h 5094880"/>
              <a:gd name="connsiteX25" fmla="*/ 4507588 w 4568909"/>
              <a:gd name="connsiteY25" fmla="*/ 2665536 h 5094880"/>
              <a:gd name="connsiteX26" fmla="*/ 4556440 w 4568909"/>
              <a:gd name="connsiteY26" fmla="*/ 3071121 h 5094880"/>
              <a:gd name="connsiteX27" fmla="*/ 4401427 w 4568909"/>
              <a:gd name="connsiteY27" fmla="*/ 3432203 h 5094880"/>
              <a:gd name="connsiteX28" fmla="*/ 4101952 w 4568909"/>
              <a:gd name="connsiteY28" fmla="*/ 3631822 h 5094880"/>
              <a:gd name="connsiteX29" fmla="*/ 3912901 w 4568909"/>
              <a:gd name="connsiteY29" fmla="*/ 3595674 h 5094880"/>
              <a:gd name="connsiteX30" fmla="*/ 3815268 w 4568909"/>
              <a:gd name="connsiteY30" fmla="*/ 3750710 h 5094880"/>
              <a:gd name="connsiteX31" fmla="*/ 3080384 w 4568909"/>
              <a:gd name="connsiteY31" fmla="*/ 3778343 h 5094880"/>
              <a:gd name="connsiteX32" fmla="*/ 3048586 w 4568909"/>
              <a:gd name="connsiteY32" fmla="*/ 3657287 h 5094880"/>
              <a:gd name="connsiteX33" fmla="*/ 3169634 w 4568909"/>
              <a:gd name="connsiteY33" fmla="*/ 3625476 h 5094880"/>
              <a:gd name="connsiteX34" fmla="*/ 3689957 w 4568909"/>
              <a:gd name="connsiteY34" fmla="*/ 3625476 h 5094880"/>
              <a:gd name="connsiteX35" fmla="*/ 3668711 w 4568909"/>
              <a:gd name="connsiteY35" fmla="*/ 3058429 h 5094880"/>
              <a:gd name="connsiteX36" fmla="*/ 3821628 w 4568909"/>
              <a:gd name="connsiteY36" fmla="*/ 2969182 h 5094880"/>
              <a:gd name="connsiteX37" fmla="*/ 3946939 w 4568909"/>
              <a:gd name="connsiteY37" fmla="*/ 3393966 h 5094880"/>
              <a:gd name="connsiteX38" fmla="*/ 3959658 w 4568909"/>
              <a:gd name="connsiteY38" fmla="*/ 3410915 h 5094880"/>
              <a:gd name="connsiteX39" fmla="*/ 4182675 w 4568909"/>
              <a:gd name="connsiteY39" fmla="*/ 3413084 h 5094880"/>
              <a:gd name="connsiteX40" fmla="*/ 4373821 w 4568909"/>
              <a:gd name="connsiteY40" fmla="*/ 3083893 h 5094880"/>
              <a:gd name="connsiteX41" fmla="*/ 4333424 w 4568909"/>
              <a:gd name="connsiteY41" fmla="*/ 2707950 h 5094880"/>
              <a:gd name="connsiteX42" fmla="*/ 4182675 w 4568909"/>
              <a:gd name="connsiteY42" fmla="*/ 2340602 h 5094880"/>
              <a:gd name="connsiteX43" fmla="*/ 4244246 w 4568909"/>
              <a:gd name="connsiteY43" fmla="*/ 2232238 h 5094880"/>
              <a:gd name="connsiteX44" fmla="*/ 4277900 w 4568909"/>
              <a:gd name="connsiteY44" fmla="*/ 2230817 h 5094880"/>
              <a:gd name="connsiteX45" fmla="*/ 3617504 w 4568909"/>
              <a:gd name="connsiteY45" fmla="*/ 1274149 h 5094880"/>
              <a:gd name="connsiteX46" fmla="*/ 3702456 w 4568909"/>
              <a:gd name="connsiteY46" fmla="*/ 1358569 h 5094880"/>
              <a:gd name="connsiteX47" fmla="*/ 3560179 w 4568909"/>
              <a:gd name="connsiteY47" fmla="*/ 1666519 h 5094880"/>
              <a:gd name="connsiteX48" fmla="*/ 3033468 w 4568909"/>
              <a:gd name="connsiteY48" fmla="*/ 1936240 h 5094880"/>
              <a:gd name="connsiteX49" fmla="*/ 2691541 w 4568909"/>
              <a:gd name="connsiteY49" fmla="*/ 1942611 h 5094880"/>
              <a:gd name="connsiteX50" fmla="*/ 2553504 w 4568909"/>
              <a:gd name="connsiteY50" fmla="*/ 1615548 h 5094880"/>
              <a:gd name="connsiteX51" fmla="*/ 2723366 w 4568909"/>
              <a:gd name="connsiteY51" fmla="*/ 1568824 h 5094880"/>
              <a:gd name="connsiteX52" fmla="*/ 2761633 w 4568909"/>
              <a:gd name="connsiteY52" fmla="*/ 1751470 h 5094880"/>
              <a:gd name="connsiteX53" fmla="*/ 2850832 w 4568909"/>
              <a:gd name="connsiteY53" fmla="*/ 1804565 h 5094880"/>
              <a:gd name="connsiteX54" fmla="*/ 3003735 w 4568909"/>
              <a:gd name="connsiteY54" fmla="*/ 1757841 h 5094880"/>
              <a:gd name="connsiteX55" fmla="*/ 3137533 w 4568909"/>
              <a:gd name="connsiteY55" fmla="*/ 1708994 h 5094880"/>
              <a:gd name="connsiteX56" fmla="*/ 3396649 w 4568909"/>
              <a:gd name="connsiteY56" fmla="*/ 1575196 h 5094880"/>
              <a:gd name="connsiteX57" fmla="*/ 3526152 w 4568909"/>
              <a:gd name="connsiteY57" fmla="*/ 1358569 h 5094880"/>
              <a:gd name="connsiteX58" fmla="*/ 3617504 w 4568909"/>
              <a:gd name="connsiteY58" fmla="*/ 1274149 h 5094880"/>
              <a:gd name="connsiteX59" fmla="*/ 418294 w 4568909"/>
              <a:gd name="connsiteY59" fmla="*/ 998109 h 5094880"/>
              <a:gd name="connsiteX60" fmla="*/ 480954 w 4568909"/>
              <a:gd name="connsiteY60" fmla="*/ 1023586 h 5094880"/>
              <a:gd name="connsiteX61" fmla="*/ 480954 w 4568909"/>
              <a:gd name="connsiteY61" fmla="*/ 1148887 h 5094880"/>
              <a:gd name="connsiteX62" fmla="*/ 466061 w 4568909"/>
              <a:gd name="connsiteY62" fmla="*/ 1168007 h 5094880"/>
              <a:gd name="connsiteX63" fmla="*/ 449072 w 4568909"/>
              <a:gd name="connsiteY63" fmla="*/ 1191396 h 5094880"/>
              <a:gd name="connsiteX64" fmla="*/ 410866 w 4568909"/>
              <a:gd name="connsiteY64" fmla="*/ 1246621 h 5094880"/>
              <a:gd name="connsiteX65" fmla="*/ 334417 w 4568909"/>
              <a:gd name="connsiteY65" fmla="*/ 1373963 h 5094880"/>
              <a:gd name="connsiteX66" fmla="*/ 213364 w 4568909"/>
              <a:gd name="connsiteY66" fmla="*/ 1656493 h 5094880"/>
              <a:gd name="connsiteX67" fmla="*/ 179386 w 4568909"/>
              <a:gd name="connsiteY67" fmla="*/ 1945241 h 5094880"/>
              <a:gd name="connsiteX68" fmla="*/ 236714 w 4568909"/>
              <a:gd name="connsiteY68" fmla="*/ 2085484 h 5094880"/>
              <a:gd name="connsiteX69" fmla="*/ 425722 w 4568909"/>
              <a:gd name="connsiteY69" fmla="*/ 1949510 h 5094880"/>
              <a:gd name="connsiteX70" fmla="*/ 514931 w 4568909"/>
              <a:gd name="connsiteY70" fmla="*/ 2102469 h 5094880"/>
              <a:gd name="connsiteX71" fmla="*/ 294041 w 4568909"/>
              <a:gd name="connsiteY71" fmla="*/ 2285037 h 5094880"/>
              <a:gd name="connsiteX72" fmla="*/ 183615 w 4568909"/>
              <a:gd name="connsiteY72" fmla="*/ 2569701 h 5094880"/>
              <a:gd name="connsiteX73" fmla="*/ 342911 w 4568909"/>
              <a:gd name="connsiteY73" fmla="*/ 2750226 h 5094880"/>
              <a:gd name="connsiteX74" fmla="*/ 659335 w 4568909"/>
              <a:gd name="connsiteY74" fmla="*/ 2811763 h 5094880"/>
              <a:gd name="connsiteX75" fmla="*/ 657202 w 4568909"/>
              <a:gd name="connsiteY75" fmla="*/ 2985884 h 5094880"/>
              <a:gd name="connsiteX76" fmla="*/ 7366 w 4568909"/>
              <a:gd name="connsiteY76" fmla="*/ 2597267 h 5094880"/>
              <a:gd name="connsiteX77" fmla="*/ 119926 w 4568909"/>
              <a:gd name="connsiteY77" fmla="*/ 2221366 h 5094880"/>
              <a:gd name="connsiteX78" fmla="*/ 34945 w 4568909"/>
              <a:gd name="connsiteY78" fmla="*/ 1628834 h 5094880"/>
              <a:gd name="connsiteX79" fmla="*/ 355635 w 4568909"/>
              <a:gd name="connsiteY79" fmla="*/ 1023586 h 5094880"/>
              <a:gd name="connsiteX80" fmla="*/ 418294 w 4568909"/>
              <a:gd name="connsiteY80" fmla="*/ 998109 h 5094880"/>
              <a:gd name="connsiteX81" fmla="*/ 3915473 w 4568909"/>
              <a:gd name="connsiteY81" fmla="*/ 807576 h 5094880"/>
              <a:gd name="connsiteX82" fmla="*/ 3953016 w 4568909"/>
              <a:gd name="connsiteY82" fmla="*/ 811426 h 5094880"/>
              <a:gd name="connsiteX83" fmla="*/ 4314039 w 4568909"/>
              <a:gd name="connsiteY83" fmla="*/ 1072660 h 5094880"/>
              <a:gd name="connsiteX84" fmla="*/ 4350138 w 4568909"/>
              <a:gd name="connsiteY84" fmla="*/ 1779874 h 5094880"/>
              <a:gd name="connsiteX85" fmla="*/ 4135661 w 4568909"/>
              <a:gd name="connsiteY85" fmla="*/ 2066581 h 5094880"/>
              <a:gd name="connsiteX86" fmla="*/ 3698174 w 4568909"/>
              <a:gd name="connsiteY86" fmla="*/ 2138777 h 5094880"/>
              <a:gd name="connsiteX87" fmla="*/ 3821347 w 4568909"/>
              <a:gd name="connsiteY87" fmla="*/ 2011344 h 5094880"/>
              <a:gd name="connsiteX88" fmla="*/ 3959398 w 4568909"/>
              <a:gd name="connsiteY88" fmla="*/ 1973135 h 5094880"/>
              <a:gd name="connsiteX89" fmla="*/ 4080418 w 4568909"/>
              <a:gd name="connsiteY89" fmla="*/ 1873320 h 5094880"/>
              <a:gd name="connsiteX90" fmla="*/ 4214240 w 4568909"/>
              <a:gd name="connsiteY90" fmla="*/ 1637559 h 5094880"/>
              <a:gd name="connsiteX91" fmla="*/ 4233346 w 4568909"/>
              <a:gd name="connsiteY91" fmla="*/ 1563217 h 5094880"/>
              <a:gd name="connsiteX92" fmla="*/ 4239728 w 4568909"/>
              <a:gd name="connsiteY92" fmla="*/ 1531376 h 5094880"/>
              <a:gd name="connsiteX93" fmla="*/ 4241842 w 4568909"/>
              <a:gd name="connsiteY93" fmla="*/ 1508049 h 5094880"/>
              <a:gd name="connsiteX94" fmla="*/ 4243957 w 4568909"/>
              <a:gd name="connsiteY94" fmla="*/ 1427340 h 5094880"/>
              <a:gd name="connsiteX95" fmla="*/ 4241842 w 4568909"/>
              <a:gd name="connsiteY95" fmla="*/ 1391207 h 5094880"/>
              <a:gd name="connsiteX96" fmla="*/ 4239728 w 4568909"/>
              <a:gd name="connsiteY96" fmla="*/ 1367880 h 5094880"/>
              <a:gd name="connsiteX97" fmla="*/ 4205744 w 4568909"/>
              <a:gd name="connsiteY97" fmla="*/ 1240447 h 5094880"/>
              <a:gd name="connsiteX98" fmla="*/ 4192981 w 4568909"/>
              <a:gd name="connsiteY98" fmla="*/ 1212829 h 5094880"/>
              <a:gd name="connsiteX99" fmla="*/ 4175989 w 4568909"/>
              <a:gd name="connsiteY99" fmla="*/ 1183065 h 5094880"/>
              <a:gd name="connsiteX100" fmla="*/ 4156882 w 4568909"/>
              <a:gd name="connsiteY100" fmla="*/ 1153370 h 5094880"/>
              <a:gd name="connsiteX101" fmla="*/ 4144157 w 4568909"/>
              <a:gd name="connsiteY101" fmla="*/ 1136341 h 5094880"/>
              <a:gd name="connsiteX102" fmla="*/ 3906307 w 4568909"/>
              <a:gd name="connsiteY102" fmla="*/ 981290 h 5094880"/>
              <a:gd name="connsiteX103" fmla="*/ 3915473 w 4568909"/>
              <a:gd name="connsiteY103" fmla="*/ 807576 h 5094880"/>
              <a:gd name="connsiteX104" fmla="*/ 1197932 w 4568909"/>
              <a:gd name="connsiteY104" fmla="*/ 403636 h 5094880"/>
              <a:gd name="connsiteX105" fmla="*/ 1264953 w 4568909"/>
              <a:gd name="connsiteY105" fmla="*/ 411804 h 5094880"/>
              <a:gd name="connsiteX106" fmla="*/ 1220356 w 4568909"/>
              <a:gd name="connsiteY106" fmla="*/ 571060 h 5094880"/>
              <a:gd name="connsiteX107" fmla="*/ 874224 w 4568909"/>
              <a:gd name="connsiteY107" fmla="*/ 762216 h 5094880"/>
              <a:gd name="connsiteX108" fmla="*/ 1039848 w 4568909"/>
              <a:gd name="connsiteY108" fmla="*/ 1386603 h 5094880"/>
              <a:gd name="connsiteX109" fmla="*/ 1668449 w 4568909"/>
              <a:gd name="connsiteY109" fmla="*/ 1409935 h 5094880"/>
              <a:gd name="connsiteX110" fmla="*/ 1785239 w 4568909"/>
              <a:gd name="connsiteY110" fmla="*/ 1409935 h 5094880"/>
              <a:gd name="connsiteX111" fmla="*/ 1785239 w 4568909"/>
              <a:gd name="connsiteY111" fmla="*/ 1526780 h 5094880"/>
              <a:gd name="connsiteX112" fmla="*/ 1290430 w 4568909"/>
              <a:gd name="connsiteY112" fmla="*/ 1660577 h 5094880"/>
              <a:gd name="connsiteX113" fmla="*/ 644825 w 4568909"/>
              <a:gd name="connsiteY113" fmla="*/ 1080789 h 5094880"/>
              <a:gd name="connsiteX114" fmla="*/ 797739 w 4568909"/>
              <a:gd name="connsiteY114" fmla="*/ 598707 h 5094880"/>
              <a:gd name="connsiteX115" fmla="*/ 1197932 w 4568909"/>
              <a:gd name="connsiteY115" fmla="*/ 403636 h 5094880"/>
              <a:gd name="connsiteX116" fmla="*/ 3286497 w 4568909"/>
              <a:gd name="connsiteY116" fmla="*/ 276675 h 5094880"/>
              <a:gd name="connsiteX117" fmla="*/ 3319746 w 4568909"/>
              <a:gd name="connsiteY117" fmla="*/ 286636 h 5094880"/>
              <a:gd name="connsiteX118" fmla="*/ 3631939 w 4568909"/>
              <a:gd name="connsiteY118" fmla="*/ 634933 h 5094880"/>
              <a:gd name="connsiteX119" fmla="*/ 3544864 w 4568909"/>
              <a:gd name="connsiteY119" fmla="*/ 1102156 h 5094880"/>
              <a:gd name="connsiteX120" fmla="*/ 3391962 w 4568909"/>
              <a:gd name="connsiteY120" fmla="*/ 1012951 h 5094880"/>
              <a:gd name="connsiteX121" fmla="*/ 3468413 w 4568909"/>
              <a:gd name="connsiteY121" fmla="*/ 826062 h 5094880"/>
              <a:gd name="connsiteX122" fmla="*/ 3470542 w 4568909"/>
              <a:gd name="connsiteY122" fmla="*/ 811180 h 5094880"/>
              <a:gd name="connsiteX123" fmla="*/ 3472672 w 4568909"/>
              <a:gd name="connsiteY123" fmla="*/ 796341 h 5094880"/>
              <a:gd name="connsiteX124" fmla="*/ 3472672 w 4568909"/>
              <a:gd name="connsiteY124" fmla="*/ 749619 h 5094880"/>
              <a:gd name="connsiteX125" fmla="*/ 3470542 w 4568909"/>
              <a:gd name="connsiteY125" fmla="*/ 728378 h 5094880"/>
              <a:gd name="connsiteX126" fmla="*/ 3470542 w 4568909"/>
              <a:gd name="connsiteY126" fmla="*/ 724138 h 5094880"/>
              <a:gd name="connsiteX127" fmla="*/ 3470542 w 4568909"/>
              <a:gd name="connsiteY127" fmla="*/ 722018 h 5094880"/>
              <a:gd name="connsiteX128" fmla="*/ 3462048 w 4568909"/>
              <a:gd name="connsiteY128" fmla="*/ 681656 h 5094880"/>
              <a:gd name="connsiteX129" fmla="*/ 3455683 w 4568909"/>
              <a:gd name="connsiteY129" fmla="*/ 662534 h 5094880"/>
              <a:gd name="connsiteX130" fmla="*/ 3449294 w 4568909"/>
              <a:gd name="connsiteY130" fmla="*/ 647652 h 5094880"/>
              <a:gd name="connsiteX131" fmla="*/ 3432305 w 4568909"/>
              <a:gd name="connsiteY131" fmla="*/ 613692 h 5094880"/>
              <a:gd name="connsiteX132" fmla="*/ 3411080 w 4568909"/>
              <a:gd name="connsiteY132" fmla="*/ 579732 h 5094880"/>
              <a:gd name="connsiteX133" fmla="*/ 3400456 w 4568909"/>
              <a:gd name="connsiteY133" fmla="*/ 566969 h 5094880"/>
              <a:gd name="connsiteX134" fmla="*/ 3387703 w 4568909"/>
              <a:gd name="connsiteY134" fmla="*/ 554251 h 5094880"/>
              <a:gd name="connsiteX135" fmla="*/ 3228435 w 4568909"/>
              <a:gd name="connsiteY135" fmla="*/ 437445 h 5094880"/>
              <a:gd name="connsiteX136" fmla="*/ 3198692 w 4568909"/>
              <a:gd name="connsiteY136" fmla="*/ 318476 h 5094880"/>
              <a:gd name="connsiteX137" fmla="*/ 3286497 w 4568909"/>
              <a:gd name="connsiteY137" fmla="*/ 276675 h 5094880"/>
              <a:gd name="connsiteX138" fmla="*/ 2753580 w 4568909"/>
              <a:gd name="connsiteY138" fmla="*/ 2208 h 5094880"/>
              <a:gd name="connsiteX139" fmla="*/ 3032365 w 4568909"/>
              <a:gd name="connsiteY139" fmla="*/ 59829 h 5094880"/>
              <a:gd name="connsiteX140" fmla="*/ 2985561 w 4568909"/>
              <a:gd name="connsiteY140" fmla="*/ 229797 h 5094880"/>
              <a:gd name="connsiteX141" fmla="*/ 2484419 w 4568909"/>
              <a:gd name="connsiteY141" fmla="*/ 212609 h 5094880"/>
              <a:gd name="connsiteX142" fmla="*/ 2250835 w 4568909"/>
              <a:gd name="connsiteY142" fmla="*/ 592888 h 5094880"/>
              <a:gd name="connsiteX143" fmla="*/ 2250835 w 4568909"/>
              <a:gd name="connsiteY143" fmla="*/ 595037 h 5094880"/>
              <a:gd name="connsiteX144" fmla="*/ 2329425 w 4568909"/>
              <a:gd name="connsiteY144" fmla="*/ 798903 h 5094880"/>
              <a:gd name="connsiteX145" fmla="*/ 2947359 w 4568909"/>
              <a:gd name="connsiteY145" fmla="*/ 949534 h 5094880"/>
              <a:gd name="connsiteX146" fmla="*/ 2994163 w 4568909"/>
              <a:gd name="connsiteY146" fmla="*/ 1119502 h 5094880"/>
              <a:gd name="connsiteX147" fmla="*/ 2495063 w 4568909"/>
              <a:gd name="connsiteY147" fmla="*/ 1113057 h 5094880"/>
              <a:gd name="connsiteX148" fmla="*/ 2274164 w 4568909"/>
              <a:gd name="connsiteY148" fmla="*/ 989878 h 5094880"/>
              <a:gd name="connsiteX149" fmla="*/ 2308137 w 4568909"/>
              <a:gd name="connsiteY149" fmla="*/ 1716299 h 5094880"/>
              <a:gd name="connsiteX150" fmla="*/ 2325197 w 4568909"/>
              <a:gd name="connsiteY150" fmla="*/ 2113289 h 5094880"/>
              <a:gd name="connsiteX151" fmla="*/ 2325197 w 4568909"/>
              <a:gd name="connsiteY151" fmla="*/ 2145277 h 5094880"/>
              <a:gd name="connsiteX152" fmla="*/ 2325197 w 4568909"/>
              <a:gd name="connsiteY152" fmla="*/ 2149574 h 5094880"/>
              <a:gd name="connsiteX153" fmla="*/ 2344297 w 4568909"/>
              <a:gd name="connsiteY153" fmla="*/ 2671891 h 5094880"/>
              <a:gd name="connsiteX154" fmla="*/ 2427116 w 4568909"/>
              <a:gd name="connsiteY154" fmla="*/ 2909894 h 5094880"/>
              <a:gd name="connsiteX155" fmla="*/ 2633143 w 4568909"/>
              <a:gd name="connsiteY155" fmla="*/ 2992729 h 5094880"/>
              <a:gd name="connsiteX156" fmla="*/ 2803009 w 4568909"/>
              <a:gd name="connsiteY156" fmla="*/ 2863105 h 5094880"/>
              <a:gd name="connsiteX157" fmla="*/ 2945318 w 4568909"/>
              <a:gd name="connsiteY157" fmla="*/ 2584758 h 5094880"/>
              <a:gd name="connsiteX158" fmla="*/ 3406071 w 4568909"/>
              <a:gd name="connsiteY158" fmla="*/ 2274901 h 5094880"/>
              <a:gd name="connsiteX159" fmla="*/ 3811709 w 4568909"/>
              <a:gd name="connsiteY159" fmla="*/ 2621044 h 5094880"/>
              <a:gd name="connsiteX160" fmla="*/ 3750178 w 4568909"/>
              <a:gd name="connsiteY160" fmla="*/ 2729183 h 5094880"/>
              <a:gd name="connsiteX161" fmla="*/ 3641842 w 4568909"/>
              <a:gd name="connsiteY161" fmla="*/ 2667594 h 5094880"/>
              <a:gd name="connsiteX162" fmla="*/ 3491077 w 4568909"/>
              <a:gd name="connsiteY162" fmla="*/ 2470173 h 5094880"/>
              <a:gd name="connsiteX163" fmla="*/ 3227748 w 4568909"/>
              <a:gd name="connsiteY163" fmla="*/ 2504071 h 5094880"/>
              <a:gd name="connsiteX164" fmla="*/ 3074795 w 4568909"/>
              <a:gd name="connsiteY164" fmla="*/ 2716531 h 5094880"/>
              <a:gd name="connsiteX165" fmla="*/ 2926217 w 4568909"/>
              <a:gd name="connsiteY165" fmla="*/ 3005381 h 5094880"/>
              <a:gd name="connsiteX166" fmla="*/ 2410057 w 4568909"/>
              <a:gd name="connsiteY166" fmla="*/ 3115670 h 5094880"/>
              <a:gd name="connsiteX167" fmla="*/ 2323010 w 4568909"/>
              <a:gd name="connsiteY167" fmla="*/ 3054080 h 5094880"/>
              <a:gd name="connsiteX168" fmla="*/ 2323010 w 4568909"/>
              <a:gd name="connsiteY168" fmla="*/ 3315477 h 5094880"/>
              <a:gd name="connsiteX169" fmla="*/ 2325197 w 4568909"/>
              <a:gd name="connsiteY169" fmla="*/ 3922778 h 5094880"/>
              <a:gd name="connsiteX170" fmla="*/ 2327238 w 4568909"/>
              <a:gd name="connsiteY170" fmla="*/ 3941876 h 5094880"/>
              <a:gd name="connsiteX171" fmla="*/ 2325197 w 4568909"/>
              <a:gd name="connsiteY171" fmla="*/ 3956676 h 5094880"/>
              <a:gd name="connsiteX172" fmla="*/ 2325197 w 4568909"/>
              <a:gd name="connsiteY172" fmla="*/ 3963122 h 5094880"/>
              <a:gd name="connsiteX173" fmla="*/ 2747748 w 4568909"/>
              <a:gd name="connsiteY173" fmla="*/ 4022563 h 5094880"/>
              <a:gd name="connsiteX174" fmla="*/ 3064151 w 4568909"/>
              <a:gd name="connsiteY174" fmla="*/ 4268921 h 5094880"/>
              <a:gd name="connsiteX175" fmla="*/ 3157614 w 4568909"/>
              <a:gd name="connsiteY175" fmla="*/ 4455838 h 5094880"/>
              <a:gd name="connsiteX176" fmla="*/ 3204418 w 4568909"/>
              <a:gd name="connsiteY176" fmla="*/ 4527931 h 5094880"/>
              <a:gd name="connsiteX177" fmla="*/ 3251077 w 4568909"/>
              <a:gd name="connsiteY177" fmla="*/ 4559919 h 5094880"/>
              <a:gd name="connsiteX178" fmla="*/ 3527091 w 4568909"/>
              <a:gd name="connsiteY178" fmla="*/ 4409049 h 5094880"/>
              <a:gd name="connsiteX179" fmla="*/ 3586581 w 4568909"/>
              <a:gd name="connsiteY179" fmla="*/ 4245526 h 5094880"/>
              <a:gd name="connsiteX180" fmla="*/ 3580311 w 4568909"/>
              <a:gd name="connsiteY180" fmla="*/ 4154336 h 5094880"/>
              <a:gd name="connsiteX181" fmla="*/ 3539923 w 4568909"/>
              <a:gd name="connsiteY181" fmla="*/ 4145742 h 5094880"/>
              <a:gd name="connsiteX182" fmla="*/ 3431587 w 4568909"/>
              <a:gd name="connsiteY182" fmla="*/ 4084152 h 5094880"/>
              <a:gd name="connsiteX183" fmla="*/ 3493118 w 4568909"/>
              <a:gd name="connsiteY183" fmla="*/ 3975774 h 5094880"/>
              <a:gd name="connsiteX184" fmla="*/ 3760822 w 4568909"/>
              <a:gd name="connsiteY184" fmla="*/ 4128793 h 5094880"/>
              <a:gd name="connsiteX185" fmla="*/ 3728890 w 4568909"/>
              <a:gd name="connsiteY185" fmla="*/ 4402842 h 5094880"/>
              <a:gd name="connsiteX186" fmla="*/ 3380700 w 4568909"/>
              <a:gd name="connsiteY186" fmla="*/ 4733945 h 5094880"/>
              <a:gd name="connsiteX187" fmla="*/ 3134285 w 4568909"/>
              <a:gd name="connsiteY187" fmla="*/ 4695750 h 5094880"/>
              <a:gd name="connsiteX188" fmla="*/ 2994163 w 4568909"/>
              <a:gd name="connsiteY188" fmla="*/ 4513130 h 5094880"/>
              <a:gd name="connsiteX189" fmla="*/ 2879413 w 4568909"/>
              <a:gd name="connsiteY189" fmla="*/ 4311413 h 5094880"/>
              <a:gd name="connsiteX190" fmla="*/ 2718003 w 4568909"/>
              <a:gd name="connsiteY190" fmla="*/ 4196828 h 5094880"/>
              <a:gd name="connsiteX191" fmla="*/ 2329425 w 4568909"/>
              <a:gd name="connsiteY191" fmla="*/ 4137387 h 5094880"/>
              <a:gd name="connsiteX192" fmla="*/ 2329425 w 4568909"/>
              <a:gd name="connsiteY192" fmla="*/ 4143593 h 5094880"/>
              <a:gd name="connsiteX193" fmla="*/ 2335695 w 4568909"/>
              <a:gd name="connsiteY193" fmla="*/ 4254120 h 5094880"/>
              <a:gd name="connsiteX194" fmla="*/ 2346339 w 4568909"/>
              <a:gd name="connsiteY194" fmla="*/ 4547267 h 5094880"/>
              <a:gd name="connsiteX195" fmla="*/ 2348526 w 4568909"/>
              <a:gd name="connsiteY195" fmla="*/ 4555622 h 5094880"/>
              <a:gd name="connsiteX196" fmla="*/ 2596983 w 4568909"/>
              <a:gd name="connsiteY196" fmla="*/ 4901765 h 5094880"/>
              <a:gd name="connsiteX197" fmla="*/ 2945318 w 4568909"/>
              <a:gd name="connsiteY197" fmla="*/ 4795535 h 5094880"/>
              <a:gd name="connsiteX198" fmla="*/ 3070567 w 4568909"/>
              <a:gd name="connsiteY198" fmla="*/ 4795535 h 5094880"/>
              <a:gd name="connsiteX199" fmla="*/ 3070567 w 4568909"/>
              <a:gd name="connsiteY199" fmla="*/ 4920862 h 5094880"/>
              <a:gd name="connsiteX200" fmla="*/ 2545950 w 4568909"/>
              <a:gd name="connsiteY200" fmla="*/ 5071733 h 5094880"/>
              <a:gd name="connsiteX201" fmla="*/ 2269935 w 4568909"/>
              <a:gd name="connsiteY201" fmla="*/ 4842324 h 5094880"/>
              <a:gd name="connsiteX202" fmla="*/ 2259291 w 4568909"/>
              <a:gd name="connsiteY202" fmla="*/ 4861421 h 5094880"/>
              <a:gd name="connsiteX203" fmla="*/ 1928016 w 4568909"/>
              <a:gd name="connsiteY203" fmla="*/ 5086533 h 5094880"/>
              <a:gd name="connsiteX204" fmla="*/ 1513921 w 4568909"/>
              <a:gd name="connsiteY204" fmla="*/ 4978155 h 5094880"/>
              <a:gd name="connsiteX205" fmla="*/ 1513921 w 4568909"/>
              <a:gd name="connsiteY205" fmla="*/ 4853066 h 5094880"/>
              <a:gd name="connsiteX206" fmla="*/ 1639170 w 4568909"/>
              <a:gd name="connsiteY206" fmla="*/ 4853066 h 5094880"/>
              <a:gd name="connsiteX207" fmla="*/ 1976861 w 4568909"/>
              <a:gd name="connsiteY207" fmla="*/ 4886964 h 5094880"/>
              <a:gd name="connsiteX208" fmla="*/ 2165829 w 4568909"/>
              <a:gd name="connsiteY208" fmla="*/ 4649200 h 5094880"/>
              <a:gd name="connsiteX209" fmla="*/ 2170057 w 4568909"/>
              <a:gd name="connsiteY209" fmla="*/ 4629864 h 5094880"/>
              <a:gd name="connsiteX210" fmla="*/ 2170057 w 4568909"/>
              <a:gd name="connsiteY210" fmla="*/ 4627954 h 5094880"/>
              <a:gd name="connsiteX211" fmla="*/ 2170057 w 4568909"/>
              <a:gd name="connsiteY211" fmla="*/ 4625806 h 5094880"/>
              <a:gd name="connsiteX212" fmla="*/ 2174431 w 4568909"/>
              <a:gd name="connsiteY212" fmla="*/ 4572571 h 5094880"/>
              <a:gd name="connsiteX213" fmla="*/ 2174431 w 4568909"/>
              <a:gd name="connsiteY213" fmla="*/ 4562068 h 5094880"/>
              <a:gd name="connsiteX214" fmla="*/ 2155185 w 4568909"/>
              <a:gd name="connsiteY214" fmla="*/ 4152187 h 5094880"/>
              <a:gd name="connsiteX215" fmla="*/ 2157372 w 4568909"/>
              <a:gd name="connsiteY215" fmla="*/ 3956676 h 5094880"/>
              <a:gd name="connsiteX216" fmla="*/ 2157372 w 4568909"/>
              <a:gd name="connsiteY216" fmla="*/ 3778353 h 5094880"/>
              <a:gd name="connsiteX217" fmla="*/ 2123398 w 4568909"/>
              <a:gd name="connsiteY217" fmla="*/ 3816548 h 5094880"/>
              <a:gd name="connsiteX218" fmla="*/ 1671102 w 4568909"/>
              <a:gd name="connsiteY218" fmla="*/ 3920630 h 5094880"/>
              <a:gd name="connsiteX219" fmla="*/ 1405586 w 4568909"/>
              <a:gd name="connsiteY219" fmla="*/ 3551093 h 5094880"/>
              <a:gd name="connsiteX220" fmla="*/ 1106096 w 4568909"/>
              <a:gd name="connsiteY220" fmla="*/ 3279192 h 5094880"/>
              <a:gd name="connsiteX221" fmla="*/ 851224 w 4568909"/>
              <a:gd name="connsiteY221" fmla="*/ 3444863 h 5094880"/>
              <a:gd name="connsiteX222" fmla="*/ 743035 w 4568909"/>
              <a:gd name="connsiteY222" fmla="*/ 3506452 h 5094880"/>
              <a:gd name="connsiteX223" fmla="*/ 681358 w 4568909"/>
              <a:gd name="connsiteY223" fmla="*/ 3398313 h 5094880"/>
              <a:gd name="connsiteX224" fmla="*/ 1048794 w 4568909"/>
              <a:gd name="connsiteY224" fmla="*/ 3103017 h 5094880"/>
              <a:gd name="connsiteX225" fmla="*/ 1454432 w 4568909"/>
              <a:gd name="connsiteY225" fmla="*/ 3300438 h 5094880"/>
              <a:gd name="connsiteX226" fmla="*/ 1573411 w 4568909"/>
              <a:gd name="connsiteY226" fmla="*/ 3495949 h 5094880"/>
              <a:gd name="connsiteX227" fmla="*/ 1671102 w 4568909"/>
              <a:gd name="connsiteY227" fmla="*/ 3699815 h 5094880"/>
              <a:gd name="connsiteX228" fmla="*/ 1832512 w 4568909"/>
              <a:gd name="connsiteY228" fmla="*/ 3771908 h 5094880"/>
              <a:gd name="connsiteX229" fmla="*/ 1989547 w 4568909"/>
              <a:gd name="connsiteY229" fmla="*/ 3699815 h 5094880"/>
              <a:gd name="connsiteX230" fmla="*/ 2153143 w 4568909"/>
              <a:gd name="connsiteY230" fmla="*/ 3302586 h 5094880"/>
              <a:gd name="connsiteX231" fmla="*/ 2155185 w 4568909"/>
              <a:gd name="connsiteY231" fmla="*/ 3285637 h 5094880"/>
              <a:gd name="connsiteX232" fmla="*/ 2153143 w 4568909"/>
              <a:gd name="connsiteY232" fmla="*/ 2667594 h 5094880"/>
              <a:gd name="connsiteX233" fmla="*/ 1749693 w 4568909"/>
              <a:gd name="connsiteY233" fmla="*/ 2716531 h 5094880"/>
              <a:gd name="connsiteX234" fmla="*/ 1605197 w 4568909"/>
              <a:gd name="connsiteY234" fmla="*/ 2440333 h 5094880"/>
              <a:gd name="connsiteX235" fmla="*/ 1592512 w 4568909"/>
              <a:gd name="connsiteY235" fmla="*/ 2272753 h 5094880"/>
              <a:gd name="connsiteX236" fmla="*/ 1505464 w 4568909"/>
              <a:gd name="connsiteY236" fmla="*/ 2196124 h 5094880"/>
              <a:gd name="connsiteX237" fmla="*/ 1017008 w 4568909"/>
              <a:gd name="connsiteY237" fmla="*/ 2346994 h 5094880"/>
              <a:gd name="connsiteX238" fmla="*/ 908673 w 4568909"/>
              <a:gd name="connsiteY238" fmla="*/ 2408584 h 5094880"/>
              <a:gd name="connsiteX239" fmla="*/ 846996 w 4568909"/>
              <a:gd name="connsiteY239" fmla="*/ 2300205 h 5094880"/>
              <a:gd name="connsiteX240" fmla="*/ 1065853 w 4568909"/>
              <a:gd name="connsiteY240" fmla="*/ 2022098 h 5094880"/>
              <a:gd name="connsiteX241" fmla="*/ 1471345 w 4568909"/>
              <a:gd name="connsiteY241" fmla="*/ 2000852 h 5094880"/>
              <a:gd name="connsiteX242" fmla="*/ 1745318 w 4568909"/>
              <a:gd name="connsiteY242" fmla="*/ 2185620 h 5094880"/>
              <a:gd name="connsiteX243" fmla="*/ 1781479 w 4568909"/>
              <a:gd name="connsiteY243" fmla="*/ 2370389 h 5094880"/>
              <a:gd name="connsiteX244" fmla="*/ 1792123 w 4568909"/>
              <a:gd name="connsiteY244" fmla="*/ 2519111 h 5094880"/>
              <a:gd name="connsiteX245" fmla="*/ 1966217 w 4568909"/>
              <a:gd name="connsiteY245" fmla="*/ 2582849 h 5094880"/>
              <a:gd name="connsiteX246" fmla="*/ 2127627 w 4568909"/>
              <a:gd name="connsiteY246" fmla="*/ 2398080 h 5094880"/>
              <a:gd name="connsiteX247" fmla="*/ 2155185 w 4568909"/>
              <a:gd name="connsiteY247" fmla="*/ 2170820 h 5094880"/>
              <a:gd name="connsiteX248" fmla="*/ 2155185 w 4568909"/>
              <a:gd name="connsiteY248" fmla="*/ 2153871 h 5094880"/>
              <a:gd name="connsiteX249" fmla="*/ 2155185 w 4568909"/>
              <a:gd name="connsiteY249" fmla="*/ 2151722 h 5094880"/>
              <a:gd name="connsiteX250" fmla="*/ 2148915 w 4568909"/>
              <a:gd name="connsiteY250" fmla="*/ 2015652 h 5094880"/>
              <a:gd name="connsiteX251" fmla="*/ 2129814 w 4568909"/>
              <a:gd name="connsiteY251" fmla="*/ 1605772 h 5094880"/>
              <a:gd name="connsiteX252" fmla="*/ 2102110 w 4568909"/>
              <a:gd name="connsiteY252" fmla="*/ 1000620 h 5094880"/>
              <a:gd name="connsiteX253" fmla="*/ 2002378 w 4568909"/>
              <a:gd name="connsiteY253" fmla="*/ 1081307 h 5094880"/>
              <a:gd name="connsiteX254" fmla="*/ 1471345 w 4568909"/>
              <a:gd name="connsiteY254" fmla="*/ 1134303 h 5094880"/>
              <a:gd name="connsiteX255" fmla="*/ 1384298 w 4568909"/>
              <a:gd name="connsiteY255" fmla="*/ 1047409 h 5094880"/>
              <a:gd name="connsiteX256" fmla="*/ 1471345 w 4568909"/>
              <a:gd name="connsiteY256" fmla="*/ 960276 h 5094880"/>
              <a:gd name="connsiteX257" fmla="*/ 1764419 w 4568909"/>
              <a:gd name="connsiteY257" fmla="*/ 977225 h 5094880"/>
              <a:gd name="connsiteX258" fmla="*/ 1938660 w 4568909"/>
              <a:gd name="connsiteY258" fmla="*/ 915636 h 5094880"/>
              <a:gd name="connsiteX259" fmla="*/ 1985318 w 4568909"/>
              <a:gd name="connsiteY259" fmla="*/ 873144 h 5094880"/>
              <a:gd name="connsiteX260" fmla="*/ 2019292 w 4568909"/>
              <a:gd name="connsiteY260" fmla="*/ 828504 h 5094880"/>
              <a:gd name="connsiteX261" fmla="*/ 2068137 w 4568909"/>
              <a:gd name="connsiteY261" fmla="*/ 707473 h 5094880"/>
              <a:gd name="connsiteX262" fmla="*/ 2078781 w 4568909"/>
              <a:gd name="connsiteY262" fmla="*/ 601243 h 5094880"/>
              <a:gd name="connsiteX263" fmla="*/ 2076740 w 4568909"/>
              <a:gd name="connsiteY263" fmla="*/ 569494 h 5094880"/>
              <a:gd name="connsiteX264" fmla="*/ 2049036 w 4568909"/>
              <a:gd name="connsiteY264" fmla="*/ 444166 h 5094880"/>
              <a:gd name="connsiteX265" fmla="*/ 1989547 w 4568909"/>
              <a:gd name="connsiteY265" fmla="*/ 337936 h 5094880"/>
              <a:gd name="connsiteX266" fmla="*/ 1872755 w 4568909"/>
              <a:gd name="connsiteY266" fmla="*/ 246746 h 5094880"/>
              <a:gd name="connsiteX267" fmla="*/ 1492633 w 4568909"/>
              <a:gd name="connsiteY267" fmla="*/ 251043 h 5094880"/>
              <a:gd name="connsiteX268" fmla="*/ 1384298 w 4568909"/>
              <a:gd name="connsiteY268" fmla="*/ 189453 h 5094880"/>
              <a:gd name="connsiteX269" fmla="*/ 1445975 w 4568909"/>
              <a:gd name="connsiteY269" fmla="*/ 81075 h 5094880"/>
              <a:gd name="connsiteX270" fmla="*/ 1998149 w 4568909"/>
              <a:gd name="connsiteY270" fmla="*/ 112824 h 5094880"/>
              <a:gd name="connsiteX271" fmla="*/ 2155185 w 4568909"/>
              <a:gd name="connsiteY271" fmla="*/ 270140 h 5094880"/>
              <a:gd name="connsiteX272" fmla="*/ 2471734 w 4568909"/>
              <a:gd name="connsiteY272" fmla="*/ 32137 h 5094880"/>
              <a:gd name="connsiteX273" fmla="*/ 2753580 w 4568909"/>
              <a:gd name="connsiteY273" fmla="*/ 2208 h 509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568909" h="5094880">
                <a:moveTo>
                  <a:pt x="364288" y="3058190"/>
                </a:moveTo>
                <a:cubicBezTo>
                  <a:pt x="428202" y="3061876"/>
                  <a:pt x="484339" y="3147090"/>
                  <a:pt x="427036" y="3210773"/>
                </a:cubicBezTo>
                <a:cubicBezTo>
                  <a:pt x="361145" y="3282981"/>
                  <a:pt x="346338" y="3380678"/>
                  <a:pt x="346338" y="3474113"/>
                </a:cubicBezTo>
                <a:cubicBezTo>
                  <a:pt x="346338" y="3567632"/>
                  <a:pt x="352705" y="3692909"/>
                  <a:pt x="418522" y="3767206"/>
                </a:cubicBezTo>
                <a:cubicBezTo>
                  <a:pt x="486486" y="3843676"/>
                  <a:pt x="603239" y="3881869"/>
                  <a:pt x="700966" y="3898918"/>
                </a:cubicBezTo>
                <a:cubicBezTo>
                  <a:pt x="809279" y="3915883"/>
                  <a:pt x="917592" y="3903180"/>
                  <a:pt x="1017392" y="3864903"/>
                </a:cubicBezTo>
                <a:cubicBezTo>
                  <a:pt x="1061961" y="3847938"/>
                  <a:pt x="1112971" y="3884042"/>
                  <a:pt x="1125705" y="3926497"/>
                </a:cubicBezTo>
                <a:cubicBezTo>
                  <a:pt x="1138439" y="3975387"/>
                  <a:pt x="1108751" y="4017843"/>
                  <a:pt x="1064108" y="4034808"/>
                </a:cubicBezTo>
                <a:cubicBezTo>
                  <a:pt x="994071" y="4060298"/>
                  <a:pt x="921812" y="4075174"/>
                  <a:pt x="849628" y="4079436"/>
                </a:cubicBezTo>
                <a:cubicBezTo>
                  <a:pt x="849628" y="4083699"/>
                  <a:pt x="847481" y="4090050"/>
                  <a:pt x="847481" y="4094313"/>
                </a:cubicBezTo>
                <a:cubicBezTo>
                  <a:pt x="830527" y="4198362"/>
                  <a:pt x="826233" y="4313025"/>
                  <a:pt x="883610" y="4406460"/>
                </a:cubicBezTo>
                <a:cubicBezTo>
                  <a:pt x="930326" y="4478667"/>
                  <a:pt x="1006805" y="4529647"/>
                  <a:pt x="1087503" y="4553048"/>
                </a:cubicBezTo>
                <a:cubicBezTo>
                  <a:pt x="1284954" y="4610379"/>
                  <a:pt x="1480333" y="4499895"/>
                  <a:pt x="1605674" y="4351218"/>
                </a:cubicBezTo>
                <a:cubicBezTo>
                  <a:pt x="1637509" y="4315114"/>
                  <a:pt x="1699106" y="4319376"/>
                  <a:pt x="1730941" y="4351218"/>
                </a:cubicBezTo>
                <a:cubicBezTo>
                  <a:pt x="1767071" y="4387321"/>
                  <a:pt x="1760704" y="4440474"/>
                  <a:pt x="1730941" y="4476578"/>
                </a:cubicBezTo>
                <a:cubicBezTo>
                  <a:pt x="1561105" y="4680414"/>
                  <a:pt x="1278587" y="4807863"/>
                  <a:pt x="1015245" y="4714428"/>
                </a:cubicBezTo>
                <a:cubicBezTo>
                  <a:pt x="894197" y="4671973"/>
                  <a:pt x="785884" y="4591241"/>
                  <a:pt x="722214" y="4478667"/>
                </a:cubicBezTo>
                <a:cubicBezTo>
                  <a:pt x="654250" y="4353391"/>
                  <a:pt x="654250" y="4208975"/>
                  <a:pt x="675498" y="4070912"/>
                </a:cubicBezTo>
                <a:cubicBezTo>
                  <a:pt x="662764" y="4070912"/>
                  <a:pt x="652103" y="4068823"/>
                  <a:pt x="641516" y="4066650"/>
                </a:cubicBezTo>
                <a:cubicBezTo>
                  <a:pt x="509807" y="4041160"/>
                  <a:pt x="363292" y="3979566"/>
                  <a:pt x="278373" y="3873428"/>
                </a:cubicBezTo>
                <a:cubicBezTo>
                  <a:pt x="189161" y="3762943"/>
                  <a:pt x="167913" y="3599474"/>
                  <a:pt x="170060" y="3461410"/>
                </a:cubicBezTo>
                <a:cubicBezTo>
                  <a:pt x="172133" y="3323347"/>
                  <a:pt x="208262" y="3189545"/>
                  <a:pt x="301695" y="3085496"/>
                </a:cubicBezTo>
                <a:cubicBezTo>
                  <a:pt x="320814" y="3064791"/>
                  <a:pt x="342983" y="3056961"/>
                  <a:pt x="364288" y="3058190"/>
                </a:cubicBezTo>
                <a:close/>
                <a:moveTo>
                  <a:pt x="4277900" y="2230817"/>
                </a:moveTo>
                <a:cubicBezTo>
                  <a:pt x="4312344" y="2235697"/>
                  <a:pt x="4346179" y="2258787"/>
                  <a:pt x="4352575" y="2293851"/>
                </a:cubicBezTo>
                <a:cubicBezTo>
                  <a:pt x="4378013" y="2429768"/>
                  <a:pt x="4454471" y="2542310"/>
                  <a:pt x="4507588" y="2665536"/>
                </a:cubicBezTo>
                <a:cubicBezTo>
                  <a:pt x="4564968" y="2797196"/>
                  <a:pt x="4584046" y="2928857"/>
                  <a:pt x="4556440" y="3071121"/>
                </a:cubicBezTo>
                <a:cubicBezTo>
                  <a:pt x="4533098" y="3198524"/>
                  <a:pt x="4475718" y="3328096"/>
                  <a:pt x="4401427" y="3432203"/>
                </a:cubicBezTo>
                <a:cubicBezTo>
                  <a:pt x="4329160" y="3531972"/>
                  <a:pt x="4231527" y="3616961"/>
                  <a:pt x="4101952" y="3631822"/>
                </a:cubicBezTo>
                <a:cubicBezTo>
                  <a:pt x="4034021" y="3640337"/>
                  <a:pt x="3968186" y="3625476"/>
                  <a:pt x="3912901" y="3595674"/>
                </a:cubicBezTo>
                <a:cubicBezTo>
                  <a:pt x="3891727" y="3650941"/>
                  <a:pt x="3859857" y="3704038"/>
                  <a:pt x="3815268" y="3750710"/>
                </a:cubicBezTo>
                <a:cubicBezTo>
                  <a:pt x="3619858" y="3956756"/>
                  <a:pt x="3297041" y="3933380"/>
                  <a:pt x="3080384" y="3778343"/>
                </a:cubicBezTo>
                <a:cubicBezTo>
                  <a:pt x="3042154" y="3750790"/>
                  <a:pt x="3023076" y="3701870"/>
                  <a:pt x="3048586" y="3657287"/>
                </a:cubicBezTo>
                <a:cubicBezTo>
                  <a:pt x="3071929" y="3619050"/>
                  <a:pt x="3131404" y="3597843"/>
                  <a:pt x="3169634" y="3625476"/>
                </a:cubicBezTo>
                <a:cubicBezTo>
                  <a:pt x="3322551" y="3733760"/>
                  <a:pt x="3545495" y="3776255"/>
                  <a:pt x="3689957" y="3625476"/>
                </a:cubicBezTo>
                <a:cubicBezTo>
                  <a:pt x="3840706" y="3468271"/>
                  <a:pt x="3757888" y="3221900"/>
                  <a:pt x="3668711" y="3058429"/>
                </a:cubicBezTo>
                <a:cubicBezTo>
                  <a:pt x="3615594" y="2958579"/>
                  <a:pt x="3766416" y="2869413"/>
                  <a:pt x="3821628" y="2969182"/>
                </a:cubicBezTo>
                <a:cubicBezTo>
                  <a:pt x="3891727" y="3096666"/>
                  <a:pt x="3944771" y="3247445"/>
                  <a:pt x="3946939" y="3393966"/>
                </a:cubicBezTo>
                <a:cubicBezTo>
                  <a:pt x="3951131" y="3398223"/>
                  <a:pt x="3955394" y="3404569"/>
                  <a:pt x="3959658" y="3410915"/>
                </a:cubicBezTo>
                <a:cubicBezTo>
                  <a:pt x="4008511" y="3487389"/>
                  <a:pt x="4121031" y="3461925"/>
                  <a:pt x="4182675" y="3413084"/>
                </a:cubicBezTo>
                <a:cubicBezTo>
                  <a:pt x="4280380" y="3336610"/>
                  <a:pt x="4341951" y="3200693"/>
                  <a:pt x="4373821" y="3083893"/>
                </a:cubicBezTo>
                <a:cubicBezTo>
                  <a:pt x="4407787" y="2952233"/>
                  <a:pt x="4390804" y="2829007"/>
                  <a:pt x="4333424" y="2707950"/>
                </a:cubicBezTo>
                <a:cubicBezTo>
                  <a:pt x="4278212" y="2589062"/>
                  <a:pt x="4206017" y="2472263"/>
                  <a:pt x="4182675" y="2340602"/>
                </a:cubicBezTo>
                <a:cubicBezTo>
                  <a:pt x="4174147" y="2293851"/>
                  <a:pt x="4195394" y="2245010"/>
                  <a:pt x="4244246" y="2232238"/>
                </a:cubicBezTo>
                <a:cubicBezTo>
                  <a:pt x="4254870" y="2229587"/>
                  <a:pt x="4266419" y="2229190"/>
                  <a:pt x="4277900" y="2230817"/>
                </a:cubicBezTo>
                <a:close/>
                <a:moveTo>
                  <a:pt x="3617504" y="1274149"/>
                </a:moveTo>
                <a:cubicBezTo>
                  <a:pt x="3661573" y="1274149"/>
                  <a:pt x="3704576" y="1302289"/>
                  <a:pt x="3702456" y="1358569"/>
                </a:cubicBezTo>
                <a:cubicBezTo>
                  <a:pt x="3698216" y="1479625"/>
                  <a:pt x="3647230" y="1583691"/>
                  <a:pt x="3560179" y="1666519"/>
                </a:cubicBezTo>
                <a:cubicBezTo>
                  <a:pt x="3415755" y="1804565"/>
                  <a:pt x="3218252" y="1870402"/>
                  <a:pt x="3033468" y="1936240"/>
                </a:cubicBezTo>
                <a:cubicBezTo>
                  <a:pt x="2925164" y="1974468"/>
                  <a:pt x="2795606" y="2010572"/>
                  <a:pt x="2691541" y="1942611"/>
                </a:cubicBezTo>
                <a:cubicBezTo>
                  <a:pt x="2576850" y="1866155"/>
                  <a:pt x="2591716" y="1732356"/>
                  <a:pt x="2553504" y="1615548"/>
                </a:cubicBezTo>
                <a:cubicBezTo>
                  <a:pt x="2517384" y="1507235"/>
                  <a:pt x="2687301" y="1462635"/>
                  <a:pt x="2723366" y="1568824"/>
                </a:cubicBezTo>
                <a:cubicBezTo>
                  <a:pt x="2742527" y="1628290"/>
                  <a:pt x="2742527" y="1692004"/>
                  <a:pt x="2761633" y="1751470"/>
                </a:cubicBezTo>
                <a:cubicBezTo>
                  <a:pt x="2776500" y="1798193"/>
                  <a:pt x="2804085" y="1808812"/>
                  <a:pt x="2850832" y="1804565"/>
                </a:cubicBezTo>
                <a:cubicBezTo>
                  <a:pt x="2901763" y="1800317"/>
                  <a:pt x="2954897" y="1779079"/>
                  <a:pt x="3003735" y="1757841"/>
                </a:cubicBezTo>
                <a:cubicBezTo>
                  <a:pt x="3048335" y="1742975"/>
                  <a:pt x="3092934" y="1725985"/>
                  <a:pt x="3137533" y="1708994"/>
                </a:cubicBezTo>
                <a:cubicBezTo>
                  <a:pt x="3224584" y="1677137"/>
                  <a:pt x="3324409" y="1630414"/>
                  <a:pt x="3396649" y="1575196"/>
                </a:cubicBezTo>
                <a:cubicBezTo>
                  <a:pt x="3473073" y="1515730"/>
                  <a:pt x="3521912" y="1445645"/>
                  <a:pt x="3526152" y="1358569"/>
                </a:cubicBezTo>
                <a:cubicBezTo>
                  <a:pt x="3528299" y="1302289"/>
                  <a:pt x="3573435" y="1274149"/>
                  <a:pt x="3617504" y="1274149"/>
                </a:cubicBezTo>
                <a:close/>
                <a:moveTo>
                  <a:pt x="418294" y="998109"/>
                </a:moveTo>
                <a:cubicBezTo>
                  <a:pt x="441654" y="998642"/>
                  <a:pt x="465013" y="1007668"/>
                  <a:pt x="480954" y="1023586"/>
                </a:cubicBezTo>
                <a:cubicBezTo>
                  <a:pt x="517064" y="1059691"/>
                  <a:pt x="510666" y="1112782"/>
                  <a:pt x="480954" y="1148887"/>
                </a:cubicBezTo>
                <a:cubicBezTo>
                  <a:pt x="478821" y="1151022"/>
                  <a:pt x="466061" y="1168007"/>
                  <a:pt x="466061" y="1168007"/>
                </a:cubicBezTo>
                <a:cubicBezTo>
                  <a:pt x="459700" y="1176453"/>
                  <a:pt x="455471" y="1182857"/>
                  <a:pt x="449072" y="1191396"/>
                </a:cubicBezTo>
                <a:cubicBezTo>
                  <a:pt x="436349" y="1208381"/>
                  <a:pt x="423589" y="1227501"/>
                  <a:pt x="410866" y="1246621"/>
                </a:cubicBezTo>
                <a:cubicBezTo>
                  <a:pt x="383250" y="1289037"/>
                  <a:pt x="357767" y="1331547"/>
                  <a:pt x="334417" y="1373963"/>
                </a:cubicBezTo>
                <a:cubicBezTo>
                  <a:pt x="285547" y="1463159"/>
                  <a:pt x="243075" y="1558758"/>
                  <a:pt x="213364" y="1656493"/>
                </a:cubicBezTo>
                <a:cubicBezTo>
                  <a:pt x="183615" y="1751999"/>
                  <a:pt x="164493" y="1845464"/>
                  <a:pt x="179386" y="1945241"/>
                </a:cubicBezTo>
                <a:cubicBezTo>
                  <a:pt x="185748" y="1996289"/>
                  <a:pt x="204869" y="2042975"/>
                  <a:pt x="236714" y="2085484"/>
                </a:cubicBezTo>
                <a:cubicBezTo>
                  <a:pt x="294041" y="2032394"/>
                  <a:pt x="355635" y="1985615"/>
                  <a:pt x="425722" y="1949510"/>
                </a:cubicBezTo>
                <a:cubicBezTo>
                  <a:pt x="527654" y="1898555"/>
                  <a:pt x="614731" y="2051514"/>
                  <a:pt x="514931" y="2102469"/>
                </a:cubicBezTo>
                <a:cubicBezTo>
                  <a:pt x="429988" y="2147021"/>
                  <a:pt x="353502" y="2208650"/>
                  <a:pt x="294041" y="2285037"/>
                </a:cubicBezTo>
                <a:cubicBezTo>
                  <a:pt x="234581" y="2363651"/>
                  <a:pt x="179386" y="2469832"/>
                  <a:pt x="183615" y="2569701"/>
                </a:cubicBezTo>
                <a:cubicBezTo>
                  <a:pt x="187881" y="2661031"/>
                  <a:pt x="264330" y="2718298"/>
                  <a:pt x="342911" y="2750226"/>
                </a:cubicBezTo>
                <a:cubicBezTo>
                  <a:pt x="440578" y="2790508"/>
                  <a:pt x="553137" y="2807493"/>
                  <a:pt x="659335" y="2811763"/>
                </a:cubicBezTo>
                <a:cubicBezTo>
                  <a:pt x="771894" y="2816032"/>
                  <a:pt x="771894" y="2992288"/>
                  <a:pt x="657202" y="2985884"/>
                </a:cubicBezTo>
                <a:cubicBezTo>
                  <a:pt x="408734" y="2973169"/>
                  <a:pt x="41344" y="2898824"/>
                  <a:pt x="7366" y="2597267"/>
                </a:cubicBezTo>
                <a:cubicBezTo>
                  <a:pt x="-7526" y="2465562"/>
                  <a:pt x="47705" y="2329681"/>
                  <a:pt x="119926" y="2221366"/>
                </a:cubicBezTo>
                <a:cubicBezTo>
                  <a:pt x="-22382" y="2064230"/>
                  <a:pt x="-20250" y="1828479"/>
                  <a:pt x="34945" y="1628834"/>
                </a:cubicBezTo>
                <a:cubicBezTo>
                  <a:pt x="96538" y="1410068"/>
                  <a:pt x="213364" y="1199842"/>
                  <a:pt x="355635" y="1023586"/>
                </a:cubicBezTo>
                <a:cubicBezTo>
                  <a:pt x="371575" y="1005534"/>
                  <a:pt x="394935" y="997575"/>
                  <a:pt x="418294" y="998109"/>
                </a:cubicBezTo>
                <a:close/>
                <a:moveTo>
                  <a:pt x="3915473" y="807576"/>
                </a:moveTo>
                <a:cubicBezTo>
                  <a:pt x="3926904" y="806115"/>
                  <a:pt x="3939479" y="807177"/>
                  <a:pt x="3953016" y="811426"/>
                </a:cubicBezTo>
                <a:cubicBezTo>
                  <a:pt x="4099563" y="858149"/>
                  <a:pt x="4226965" y="943081"/>
                  <a:pt x="4314039" y="1072660"/>
                </a:cubicBezTo>
                <a:cubicBezTo>
                  <a:pt x="4452090" y="1280802"/>
                  <a:pt x="4447823" y="1556849"/>
                  <a:pt x="4350138" y="1779874"/>
                </a:cubicBezTo>
                <a:cubicBezTo>
                  <a:pt x="4303429" y="1890279"/>
                  <a:pt x="4229079" y="1992239"/>
                  <a:pt x="4135661" y="2066581"/>
                </a:cubicBezTo>
                <a:cubicBezTo>
                  <a:pt x="4020984" y="2160027"/>
                  <a:pt x="3823462" y="2272578"/>
                  <a:pt x="3698174" y="2138777"/>
                </a:cubicBezTo>
                <a:cubicBezTo>
                  <a:pt x="3621710" y="2055921"/>
                  <a:pt x="3744883" y="1930634"/>
                  <a:pt x="3821347" y="2011344"/>
                </a:cubicBezTo>
                <a:cubicBezTo>
                  <a:pt x="3851064" y="2043185"/>
                  <a:pt x="3927528" y="1992239"/>
                  <a:pt x="3959398" y="1973135"/>
                </a:cubicBezTo>
                <a:cubicBezTo>
                  <a:pt x="4008221" y="1943370"/>
                  <a:pt x="4037976" y="1917898"/>
                  <a:pt x="4080418" y="1873320"/>
                </a:cubicBezTo>
                <a:cubicBezTo>
                  <a:pt x="4139890" y="1807493"/>
                  <a:pt x="4188752" y="1722491"/>
                  <a:pt x="4214240" y="1637559"/>
                </a:cubicBezTo>
                <a:cubicBezTo>
                  <a:pt x="4222736" y="1612086"/>
                  <a:pt x="4229079" y="1588690"/>
                  <a:pt x="4233346" y="1563217"/>
                </a:cubicBezTo>
                <a:cubicBezTo>
                  <a:pt x="4235461" y="1552627"/>
                  <a:pt x="4237575" y="1541967"/>
                  <a:pt x="4239728" y="1531376"/>
                </a:cubicBezTo>
                <a:cubicBezTo>
                  <a:pt x="4239728" y="1531376"/>
                  <a:pt x="4241842" y="1512272"/>
                  <a:pt x="4241842" y="1508049"/>
                </a:cubicBezTo>
                <a:cubicBezTo>
                  <a:pt x="4243957" y="1480431"/>
                  <a:pt x="4243957" y="1454958"/>
                  <a:pt x="4243957" y="1427340"/>
                </a:cubicBezTo>
                <a:cubicBezTo>
                  <a:pt x="4243957" y="1414603"/>
                  <a:pt x="4241842" y="1403943"/>
                  <a:pt x="4241842" y="1391207"/>
                </a:cubicBezTo>
                <a:cubicBezTo>
                  <a:pt x="4241842" y="1386985"/>
                  <a:pt x="4239728" y="1369957"/>
                  <a:pt x="4239728" y="1367880"/>
                </a:cubicBezTo>
                <a:cubicBezTo>
                  <a:pt x="4233346" y="1325379"/>
                  <a:pt x="4222736" y="1280802"/>
                  <a:pt x="4205744" y="1240447"/>
                </a:cubicBezTo>
                <a:cubicBezTo>
                  <a:pt x="4205744" y="1240447"/>
                  <a:pt x="4195134" y="1217051"/>
                  <a:pt x="4192981" y="1212829"/>
                </a:cubicBezTo>
                <a:cubicBezTo>
                  <a:pt x="4186638" y="1202169"/>
                  <a:pt x="4182370" y="1193725"/>
                  <a:pt x="4175989" y="1183065"/>
                </a:cubicBezTo>
                <a:cubicBezTo>
                  <a:pt x="4169645" y="1172474"/>
                  <a:pt x="4163264" y="1163960"/>
                  <a:pt x="4156882" y="1153370"/>
                </a:cubicBezTo>
                <a:cubicBezTo>
                  <a:pt x="4148386" y="1140633"/>
                  <a:pt x="4150539" y="1142710"/>
                  <a:pt x="4144157" y="1136341"/>
                </a:cubicBezTo>
                <a:cubicBezTo>
                  <a:pt x="4080418" y="1057778"/>
                  <a:pt x="4001878" y="1011055"/>
                  <a:pt x="3906307" y="981290"/>
                </a:cubicBezTo>
                <a:cubicBezTo>
                  <a:pt x="3811515" y="951612"/>
                  <a:pt x="3835457" y="817797"/>
                  <a:pt x="3915473" y="807576"/>
                </a:cubicBezTo>
                <a:close/>
                <a:moveTo>
                  <a:pt x="1197932" y="403636"/>
                </a:moveTo>
                <a:cubicBezTo>
                  <a:pt x="1220026" y="404373"/>
                  <a:pt x="1242390" y="407027"/>
                  <a:pt x="1264953" y="411804"/>
                </a:cubicBezTo>
                <a:cubicBezTo>
                  <a:pt x="1369033" y="433071"/>
                  <a:pt x="1324435" y="592327"/>
                  <a:pt x="1220356" y="571060"/>
                </a:cubicBezTo>
                <a:cubicBezTo>
                  <a:pt x="1084445" y="541348"/>
                  <a:pt x="948534" y="662385"/>
                  <a:pt x="874224" y="762216"/>
                </a:cubicBezTo>
                <a:cubicBezTo>
                  <a:pt x="714899" y="976705"/>
                  <a:pt x="840218" y="1252806"/>
                  <a:pt x="1039848" y="1386603"/>
                </a:cubicBezTo>
                <a:cubicBezTo>
                  <a:pt x="1222474" y="1509766"/>
                  <a:pt x="1483704" y="1560745"/>
                  <a:pt x="1668449" y="1409935"/>
                </a:cubicBezTo>
                <a:cubicBezTo>
                  <a:pt x="1702455" y="1382349"/>
                  <a:pt x="1751289" y="1375969"/>
                  <a:pt x="1785239" y="1409935"/>
                </a:cubicBezTo>
                <a:cubicBezTo>
                  <a:pt x="1815008" y="1439708"/>
                  <a:pt x="1819245" y="1499133"/>
                  <a:pt x="1785239" y="1526780"/>
                </a:cubicBezTo>
                <a:cubicBezTo>
                  <a:pt x="1642973" y="1643563"/>
                  <a:pt x="1470938" y="1686036"/>
                  <a:pt x="1290430" y="1660577"/>
                </a:cubicBezTo>
                <a:cubicBezTo>
                  <a:pt x="993132" y="1618104"/>
                  <a:pt x="693715" y="1388729"/>
                  <a:pt x="644825" y="1080789"/>
                </a:cubicBezTo>
                <a:cubicBezTo>
                  <a:pt x="615112" y="898140"/>
                  <a:pt x="672476" y="732504"/>
                  <a:pt x="797739" y="598707"/>
                </a:cubicBezTo>
                <a:cubicBezTo>
                  <a:pt x="901832" y="487217"/>
                  <a:pt x="1043272" y="398475"/>
                  <a:pt x="1197932" y="403636"/>
                </a:cubicBezTo>
                <a:close/>
                <a:moveTo>
                  <a:pt x="3286497" y="276675"/>
                </a:moveTo>
                <a:cubicBezTo>
                  <a:pt x="3297846" y="278005"/>
                  <a:pt x="3309128" y="281326"/>
                  <a:pt x="3319746" y="286636"/>
                </a:cubicBezTo>
                <a:cubicBezTo>
                  <a:pt x="3462048" y="360959"/>
                  <a:pt x="3587337" y="477765"/>
                  <a:pt x="3631939" y="634933"/>
                </a:cubicBezTo>
                <a:cubicBezTo>
                  <a:pt x="3678671" y="796341"/>
                  <a:pt x="3627704" y="961989"/>
                  <a:pt x="3544864" y="1102156"/>
                </a:cubicBezTo>
                <a:cubicBezTo>
                  <a:pt x="3485402" y="1199840"/>
                  <a:pt x="3332500" y="1110635"/>
                  <a:pt x="3391962" y="1012951"/>
                </a:cubicBezTo>
                <a:cubicBezTo>
                  <a:pt x="3430199" y="951347"/>
                  <a:pt x="3453553" y="898265"/>
                  <a:pt x="3468413" y="826062"/>
                </a:cubicBezTo>
                <a:cubicBezTo>
                  <a:pt x="3468413" y="826062"/>
                  <a:pt x="3470542" y="815463"/>
                  <a:pt x="3470542" y="811180"/>
                </a:cubicBezTo>
                <a:cubicBezTo>
                  <a:pt x="3470542" y="806941"/>
                  <a:pt x="3472672" y="798461"/>
                  <a:pt x="3472672" y="796341"/>
                </a:cubicBezTo>
                <a:cubicBezTo>
                  <a:pt x="3472672" y="781459"/>
                  <a:pt x="3472672" y="766621"/>
                  <a:pt x="3472672" y="749619"/>
                </a:cubicBezTo>
                <a:cubicBezTo>
                  <a:pt x="3472672" y="743216"/>
                  <a:pt x="3470542" y="734737"/>
                  <a:pt x="3470542" y="728378"/>
                </a:cubicBezTo>
                <a:cubicBezTo>
                  <a:pt x="3470542" y="726258"/>
                  <a:pt x="3470542" y="724138"/>
                  <a:pt x="3470542" y="724138"/>
                </a:cubicBezTo>
                <a:cubicBezTo>
                  <a:pt x="3470542" y="724138"/>
                  <a:pt x="3470542" y="724138"/>
                  <a:pt x="3470542" y="722018"/>
                </a:cubicBezTo>
                <a:cubicBezTo>
                  <a:pt x="3468413" y="709256"/>
                  <a:pt x="3466283" y="694374"/>
                  <a:pt x="3462048" y="681656"/>
                </a:cubicBezTo>
                <a:cubicBezTo>
                  <a:pt x="3459918" y="675296"/>
                  <a:pt x="3457789" y="668893"/>
                  <a:pt x="3455683" y="662534"/>
                </a:cubicBezTo>
                <a:cubicBezTo>
                  <a:pt x="3453553" y="660414"/>
                  <a:pt x="3451424" y="651935"/>
                  <a:pt x="3449294" y="647652"/>
                </a:cubicBezTo>
                <a:cubicBezTo>
                  <a:pt x="3445059" y="634933"/>
                  <a:pt x="3438694" y="624291"/>
                  <a:pt x="3432305" y="613692"/>
                </a:cubicBezTo>
                <a:cubicBezTo>
                  <a:pt x="3425940" y="600929"/>
                  <a:pt x="3419575" y="590331"/>
                  <a:pt x="3411080" y="579732"/>
                </a:cubicBezTo>
                <a:cubicBezTo>
                  <a:pt x="3408951" y="577569"/>
                  <a:pt x="3400456" y="566969"/>
                  <a:pt x="3400456" y="566969"/>
                </a:cubicBezTo>
                <a:cubicBezTo>
                  <a:pt x="3396197" y="562730"/>
                  <a:pt x="3391962" y="558490"/>
                  <a:pt x="3387703" y="554251"/>
                </a:cubicBezTo>
                <a:cubicBezTo>
                  <a:pt x="3338865" y="501126"/>
                  <a:pt x="3292133" y="471405"/>
                  <a:pt x="3228435" y="437445"/>
                </a:cubicBezTo>
                <a:cubicBezTo>
                  <a:pt x="3185962" y="414084"/>
                  <a:pt x="3173209" y="356719"/>
                  <a:pt x="3198692" y="318476"/>
                </a:cubicBezTo>
                <a:cubicBezTo>
                  <a:pt x="3217805" y="286614"/>
                  <a:pt x="3252451" y="272686"/>
                  <a:pt x="3286497" y="276675"/>
                </a:cubicBezTo>
                <a:close/>
                <a:moveTo>
                  <a:pt x="2753580" y="2208"/>
                </a:moveTo>
                <a:cubicBezTo>
                  <a:pt x="2848611" y="8862"/>
                  <a:pt x="2943131" y="30108"/>
                  <a:pt x="3032365" y="59829"/>
                </a:cubicBezTo>
                <a:cubicBezTo>
                  <a:pt x="3138513" y="95875"/>
                  <a:pt x="3093896" y="265843"/>
                  <a:pt x="2985561" y="229797"/>
                </a:cubicBezTo>
                <a:cubicBezTo>
                  <a:pt x="2826338" y="174414"/>
                  <a:pt x="2645828" y="148871"/>
                  <a:pt x="2484419" y="212609"/>
                </a:cubicBezTo>
                <a:cubicBezTo>
                  <a:pt x="2323010" y="274198"/>
                  <a:pt x="2238003" y="435572"/>
                  <a:pt x="2250835" y="592888"/>
                </a:cubicBezTo>
                <a:cubicBezTo>
                  <a:pt x="2250835" y="592888"/>
                  <a:pt x="2250835" y="595037"/>
                  <a:pt x="2250835" y="595037"/>
                </a:cubicBezTo>
                <a:cubicBezTo>
                  <a:pt x="2255063" y="664981"/>
                  <a:pt x="2282621" y="737313"/>
                  <a:pt x="2329425" y="798903"/>
                </a:cubicBezTo>
                <a:cubicBezTo>
                  <a:pt x="2471734" y="979374"/>
                  <a:pt x="2741333" y="1007065"/>
                  <a:pt x="2947359" y="949534"/>
                </a:cubicBezTo>
                <a:cubicBezTo>
                  <a:pt x="3055694" y="917784"/>
                  <a:pt x="3102353" y="1089901"/>
                  <a:pt x="2994163" y="1119502"/>
                </a:cubicBezTo>
                <a:cubicBezTo>
                  <a:pt x="2832754" y="1164142"/>
                  <a:pt x="2654285" y="1166291"/>
                  <a:pt x="2495063" y="1113057"/>
                </a:cubicBezTo>
                <a:cubicBezTo>
                  <a:pt x="2414285" y="1085604"/>
                  <a:pt x="2337882" y="1043112"/>
                  <a:pt x="2274164" y="989878"/>
                </a:cubicBezTo>
                <a:cubicBezTo>
                  <a:pt x="2286849" y="1232177"/>
                  <a:pt x="2297493" y="1474238"/>
                  <a:pt x="2308137" y="1716299"/>
                </a:cubicBezTo>
                <a:cubicBezTo>
                  <a:pt x="2312366" y="1847833"/>
                  <a:pt x="2320822" y="1981754"/>
                  <a:pt x="2325197" y="2113289"/>
                </a:cubicBezTo>
                <a:cubicBezTo>
                  <a:pt x="2325197" y="2124031"/>
                  <a:pt x="2325197" y="2134534"/>
                  <a:pt x="2325197" y="2145277"/>
                </a:cubicBezTo>
                <a:cubicBezTo>
                  <a:pt x="2325197" y="2145277"/>
                  <a:pt x="2325197" y="2147425"/>
                  <a:pt x="2325197" y="2149574"/>
                </a:cubicBezTo>
                <a:cubicBezTo>
                  <a:pt x="2327238" y="2323600"/>
                  <a:pt x="2337882" y="2497865"/>
                  <a:pt x="2344297" y="2671891"/>
                </a:cubicBezTo>
                <a:cubicBezTo>
                  <a:pt x="2346339" y="2759023"/>
                  <a:pt x="2363398" y="2846156"/>
                  <a:pt x="2427116" y="2909894"/>
                </a:cubicBezTo>
                <a:cubicBezTo>
                  <a:pt x="2482232" y="2965038"/>
                  <a:pt x="2556594" y="2998936"/>
                  <a:pt x="2633143" y="2992729"/>
                </a:cubicBezTo>
                <a:cubicBezTo>
                  <a:pt x="2720190" y="2986284"/>
                  <a:pt x="2764808" y="2935198"/>
                  <a:pt x="2803009" y="2863105"/>
                </a:cubicBezTo>
                <a:cubicBezTo>
                  <a:pt x="2851855" y="2771675"/>
                  <a:pt x="2894285" y="2676188"/>
                  <a:pt x="2945318" y="2584758"/>
                </a:cubicBezTo>
                <a:cubicBezTo>
                  <a:pt x="3040822" y="2410732"/>
                  <a:pt x="3193775" y="2264159"/>
                  <a:pt x="3406071" y="2274901"/>
                </a:cubicBezTo>
                <a:cubicBezTo>
                  <a:pt x="3601454" y="2285405"/>
                  <a:pt x="3771320" y="2427681"/>
                  <a:pt x="3811709" y="2621044"/>
                </a:cubicBezTo>
                <a:cubicBezTo>
                  <a:pt x="3822353" y="2667594"/>
                  <a:pt x="3799023" y="2716531"/>
                  <a:pt x="3750178" y="2729183"/>
                </a:cubicBezTo>
                <a:cubicBezTo>
                  <a:pt x="3705560" y="2742074"/>
                  <a:pt x="3652486" y="2714383"/>
                  <a:pt x="3641842" y="2667594"/>
                </a:cubicBezTo>
                <a:cubicBezTo>
                  <a:pt x="3624783" y="2582849"/>
                  <a:pt x="3571709" y="2506220"/>
                  <a:pt x="3491077" y="2470173"/>
                </a:cubicBezTo>
                <a:cubicBezTo>
                  <a:pt x="3406071" y="2434127"/>
                  <a:pt x="3299923" y="2446779"/>
                  <a:pt x="3227748" y="2504071"/>
                </a:cubicBezTo>
                <a:cubicBezTo>
                  <a:pt x="3157614" y="2557306"/>
                  <a:pt x="3115184" y="2640141"/>
                  <a:pt x="3074795" y="2716531"/>
                </a:cubicBezTo>
                <a:cubicBezTo>
                  <a:pt x="3025950" y="2812019"/>
                  <a:pt x="2983519" y="2916100"/>
                  <a:pt x="2926217" y="3005381"/>
                </a:cubicBezTo>
                <a:cubicBezTo>
                  <a:pt x="2813653" y="3179407"/>
                  <a:pt x="2586339" y="3211396"/>
                  <a:pt x="2410057" y="3115670"/>
                </a:cubicBezTo>
                <a:cubicBezTo>
                  <a:pt x="2378271" y="3098720"/>
                  <a:pt x="2348526" y="3077474"/>
                  <a:pt x="2323010" y="3054080"/>
                </a:cubicBezTo>
                <a:cubicBezTo>
                  <a:pt x="2323010" y="3141212"/>
                  <a:pt x="2323010" y="3228345"/>
                  <a:pt x="2323010" y="3315477"/>
                </a:cubicBezTo>
                <a:cubicBezTo>
                  <a:pt x="2323010" y="3517195"/>
                  <a:pt x="2325197" y="3721061"/>
                  <a:pt x="2325197" y="3922778"/>
                </a:cubicBezTo>
                <a:cubicBezTo>
                  <a:pt x="2327238" y="3929224"/>
                  <a:pt x="2327238" y="3935430"/>
                  <a:pt x="2327238" y="3941876"/>
                </a:cubicBezTo>
                <a:cubicBezTo>
                  <a:pt x="2325197" y="3946173"/>
                  <a:pt x="2325197" y="3952618"/>
                  <a:pt x="2325197" y="3956676"/>
                </a:cubicBezTo>
                <a:cubicBezTo>
                  <a:pt x="2325197" y="3958825"/>
                  <a:pt x="2325197" y="3960973"/>
                  <a:pt x="2325197" y="3963122"/>
                </a:cubicBezTo>
                <a:cubicBezTo>
                  <a:pt x="2467359" y="3963122"/>
                  <a:pt x="2613896" y="3971716"/>
                  <a:pt x="2747748" y="4022563"/>
                </a:cubicBezTo>
                <a:cubicBezTo>
                  <a:pt x="2877371" y="4071500"/>
                  <a:pt x="2985561" y="4154336"/>
                  <a:pt x="3064151" y="4268921"/>
                </a:cubicBezTo>
                <a:cubicBezTo>
                  <a:pt x="3102353" y="4328362"/>
                  <a:pt x="3125828" y="4394248"/>
                  <a:pt x="3157614" y="4455838"/>
                </a:cubicBezTo>
                <a:cubicBezTo>
                  <a:pt x="3172487" y="4483529"/>
                  <a:pt x="3185172" y="4508833"/>
                  <a:pt x="3204418" y="4527931"/>
                </a:cubicBezTo>
                <a:cubicBezTo>
                  <a:pt x="3221332" y="4545119"/>
                  <a:pt x="3234018" y="4553474"/>
                  <a:pt x="3251077" y="4559919"/>
                </a:cubicBezTo>
                <a:cubicBezTo>
                  <a:pt x="3359412" y="4600263"/>
                  <a:pt x="3471976" y="4500478"/>
                  <a:pt x="3527091" y="4409049"/>
                </a:cubicBezTo>
                <a:cubicBezTo>
                  <a:pt x="3556836" y="4360350"/>
                  <a:pt x="3580311" y="4296612"/>
                  <a:pt x="3586581" y="4245526"/>
                </a:cubicBezTo>
                <a:cubicBezTo>
                  <a:pt x="3588768" y="4218074"/>
                  <a:pt x="3590810" y="4181788"/>
                  <a:pt x="3580311" y="4154336"/>
                </a:cubicBezTo>
                <a:cubicBezTo>
                  <a:pt x="3571709" y="4128793"/>
                  <a:pt x="3561065" y="4137387"/>
                  <a:pt x="3539923" y="4145742"/>
                </a:cubicBezTo>
                <a:cubicBezTo>
                  <a:pt x="3495305" y="4164839"/>
                  <a:pt x="3442231" y="4124496"/>
                  <a:pt x="3431587" y="4084152"/>
                </a:cubicBezTo>
                <a:cubicBezTo>
                  <a:pt x="3418902" y="4033305"/>
                  <a:pt x="3448647" y="3995110"/>
                  <a:pt x="3493118" y="3975774"/>
                </a:cubicBezTo>
                <a:cubicBezTo>
                  <a:pt x="3614285" y="3924927"/>
                  <a:pt x="3733118" y="4007762"/>
                  <a:pt x="3760822" y="4128793"/>
                </a:cubicBezTo>
                <a:cubicBezTo>
                  <a:pt x="3777735" y="4220222"/>
                  <a:pt x="3762863" y="4315710"/>
                  <a:pt x="3728890" y="4402842"/>
                </a:cubicBezTo>
                <a:cubicBezTo>
                  <a:pt x="3667359" y="4551325"/>
                  <a:pt x="3544151" y="4700047"/>
                  <a:pt x="3380700" y="4733945"/>
                </a:cubicBezTo>
                <a:cubicBezTo>
                  <a:pt x="3297736" y="4751133"/>
                  <a:pt x="3206460" y="4744688"/>
                  <a:pt x="3134285" y="4695750"/>
                </a:cubicBezTo>
                <a:cubicBezTo>
                  <a:pt x="3068380" y="4651110"/>
                  <a:pt x="3025950" y="4583314"/>
                  <a:pt x="2994163" y="4513130"/>
                </a:cubicBezTo>
                <a:cubicBezTo>
                  <a:pt x="2962231" y="4441037"/>
                  <a:pt x="2932487" y="4370854"/>
                  <a:pt x="2879413" y="4311413"/>
                </a:cubicBezTo>
                <a:cubicBezTo>
                  <a:pt x="2832754" y="4260566"/>
                  <a:pt x="2781721" y="4224280"/>
                  <a:pt x="2718003" y="4196828"/>
                </a:cubicBezTo>
                <a:cubicBezTo>
                  <a:pt x="2601211" y="4145742"/>
                  <a:pt x="2461090" y="4137387"/>
                  <a:pt x="2329425" y="4137387"/>
                </a:cubicBezTo>
                <a:cubicBezTo>
                  <a:pt x="2329425" y="4139296"/>
                  <a:pt x="2329425" y="4141445"/>
                  <a:pt x="2329425" y="4143593"/>
                </a:cubicBezTo>
                <a:cubicBezTo>
                  <a:pt x="2331466" y="4179640"/>
                  <a:pt x="2333654" y="4218074"/>
                  <a:pt x="2335695" y="4254120"/>
                </a:cubicBezTo>
                <a:cubicBezTo>
                  <a:pt x="2340069" y="4351756"/>
                  <a:pt x="2348526" y="4449392"/>
                  <a:pt x="2346339" y="4547267"/>
                </a:cubicBezTo>
                <a:cubicBezTo>
                  <a:pt x="2348526" y="4549177"/>
                  <a:pt x="2348526" y="4553474"/>
                  <a:pt x="2348526" y="4555622"/>
                </a:cubicBezTo>
                <a:cubicBezTo>
                  <a:pt x="2376084" y="4695750"/>
                  <a:pt x="2448259" y="4857124"/>
                  <a:pt x="2596983" y="4901765"/>
                </a:cubicBezTo>
                <a:cubicBezTo>
                  <a:pt x="2724419" y="4939960"/>
                  <a:pt x="2862499" y="4897468"/>
                  <a:pt x="2945318" y="4795535"/>
                </a:cubicBezTo>
                <a:cubicBezTo>
                  <a:pt x="2977104" y="4759488"/>
                  <a:pt x="3038781" y="4763785"/>
                  <a:pt x="3070567" y="4795535"/>
                </a:cubicBezTo>
                <a:cubicBezTo>
                  <a:pt x="3106727" y="4831820"/>
                  <a:pt x="3100312" y="4884816"/>
                  <a:pt x="3070567" y="4920862"/>
                </a:cubicBezTo>
                <a:cubicBezTo>
                  <a:pt x="2949546" y="5071733"/>
                  <a:pt x="2728647" y="5131174"/>
                  <a:pt x="2545950" y="5071733"/>
                </a:cubicBezTo>
                <a:cubicBezTo>
                  <a:pt x="2424929" y="5031389"/>
                  <a:pt x="2333654" y="4946405"/>
                  <a:pt x="2269935" y="4842324"/>
                </a:cubicBezTo>
                <a:cubicBezTo>
                  <a:pt x="2265707" y="4848769"/>
                  <a:pt x="2263520" y="4854976"/>
                  <a:pt x="2259291" y="4861421"/>
                </a:cubicBezTo>
                <a:cubicBezTo>
                  <a:pt x="2184929" y="4976245"/>
                  <a:pt x="2063909" y="5063139"/>
                  <a:pt x="1928016" y="5086533"/>
                </a:cubicBezTo>
                <a:cubicBezTo>
                  <a:pt x="1777250" y="5114224"/>
                  <a:pt x="1632755" y="5071733"/>
                  <a:pt x="1513921" y="4978155"/>
                </a:cubicBezTo>
                <a:cubicBezTo>
                  <a:pt x="1475720" y="4948554"/>
                  <a:pt x="1484176" y="4882667"/>
                  <a:pt x="1513921" y="4853066"/>
                </a:cubicBezTo>
                <a:cubicBezTo>
                  <a:pt x="1552123" y="4816781"/>
                  <a:pt x="1600969" y="4823226"/>
                  <a:pt x="1639170" y="4853066"/>
                </a:cubicBezTo>
                <a:cubicBezTo>
                  <a:pt x="1732633" y="4925159"/>
                  <a:pt x="1870713" y="4939960"/>
                  <a:pt x="1976861" y="4886964"/>
                </a:cubicBezTo>
                <a:cubicBezTo>
                  <a:pt x="2074553" y="4840175"/>
                  <a:pt x="2136084" y="4751133"/>
                  <a:pt x="2165829" y="4649200"/>
                </a:cubicBezTo>
                <a:cubicBezTo>
                  <a:pt x="2168016" y="4642755"/>
                  <a:pt x="2168016" y="4636309"/>
                  <a:pt x="2170057" y="4629864"/>
                </a:cubicBezTo>
                <a:cubicBezTo>
                  <a:pt x="2170057" y="4629864"/>
                  <a:pt x="2170057" y="4627954"/>
                  <a:pt x="2170057" y="4627954"/>
                </a:cubicBezTo>
                <a:cubicBezTo>
                  <a:pt x="2170057" y="4625806"/>
                  <a:pt x="2170057" y="4625806"/>
                  <a:pt x="2170057" y="4625806"/>
                </a:cubicBezTo>
                <a:cubicBezTo>
                  <a:pt x="2172244" y="4606708"/>
                  <a:pt x="2174431" y="4589520"/>
                  <a:pt x="2174431" y="4572571"/>
                </a:cubicBezTo>
                <a:cubicBezTo>
                  <a:pt x="2174431" y="4568513"/>
                  <a:pt x="2174431" y="4566365"/>
                  <a:pt x="2174431" y="4562068"/>
                </a:cubicBezTo>
                <a:cubicBezTo>
                  <a:pt x="2153143" y="4428146"/>
                  <a:pt x="2153143" y="4288018"/>
                  <a:pt x="2155185" y="4152187"/>
                </a:cubicBezTo>
                <a:cubicBezTo>
                  <a:pt x="2153143" y="4086301"/>
                  <a:pt x="2150956" y="4020414"/>
                  <a:pt x="2157372" y="3956676"/>
                </a:cubicBezTo>
                <a:cubicBezTo>
                  <a:pt x="2157372" y="3897235"/>
                  <a:pt x="2157372" y="3837794"/>
                  <a:pt x="2157372" y="3778353"/>
                </a:cubicBezTo>
                <a:cubicBezTo>
                  <a:pt x="2146728" y="3791005"/>
                  <a:pt x="2136084" y="3803896"/>
                  <a:pt x="2123398" y="3816548"/>
                </a:cubicBezTo>
                <a:cubicBezTo>
                  <a:pt x="2008648" y="3931372"/>
                  <a:pt x="1826096" y="3986516"/>
                  <a:pt x="1671102" y="3920630"/>
                </a:cubicBezTo>
                <a:cubicBezTo>
                  <a:pt x="1513921" y="3854743"/>
                  <a:pt x="1471345" y="3691221"/>
                  <a:pt x="1405586" y="3551093"/>
                </a:cubicBezTo>
                <a:cubicBezTo>
                  <a:pt x="1348283" y="3430062"/>
                  <a:pt x="1246364" y="3300438"/>
                  <a:pt x="1106096" y="3279192"/>
                </a:cubicBezTo>
                <a:cubicBezTo>
                  <a:pt x="993533" y="3262243"/>
                  <a:pt x="870471" y="3330278"/>
                  <a:pt x="851224" y="3444863"/>
                </a:cubicBezTo>
                <a:cubicBezTo>
                  <a:pt x="842767" y="3491652"/>
                  <a:pt x="785465" y="3517195"/>
                  <a:pt x="743035" y="3506452"/>
                </a:cubicBezTo>
                <a:cubicBezTo>
                  <a:pt x="694189" y="3493800"/>
                  <a:pt x="672901" y="3444863"/>
                  <a:pt x="681358" y="3398313"/>
                </a:cubicBezTo>
                <a:cubicBezTo>
                  <a:pt x="709061" y="3224048"/>
                  <a:pt x="880969" y="3115670"/>
                  <a:pt x="1048794" y="3103017"/>
                </a:cubicBezTo>
                <a:cubicBezTo>
                  <a:pt x="1205975" y="3090365"/>
                  <a:pt x="1356740" y="3181556"/>
                  <a:pt x="1454432" y="3300438"/>
                </a:cubicBezTo>
                <a:cubicBezTo>
                  <a:pt x="1503277" y="3360118"/>
                  <a:pt x="1543666" y="3425765"/>
                  <a:pt x="1573411" y="3495949"/>
                </a:cubicBezTo>
                <a:cubicBezTo>
                  <a:pt x="1603156" y="3563984"/>
                  <a:pt x="1626485" y="3638225"/>
                  <a:pt x="1671102" y="3699815"/>
                </a:cubicBezTo>
                <a:cubicBezTo>
                  <a:pt x="1709304" y="3754959"/>
                  <a:pt x="1766606" y="3778353"/>
                  <a:pt x="1832512" y="3771908"/>
                </a:cubicBezTo>
                <a:cubicBezTo>
                  <a:pt x="1898271" y="3765701"/>
                  <a:pt x="1942888" y="3744455"/>
                  <a:pt x="1989547" y="3699815"/>
                </a:cubicBezTo>
                <a:cubicBezTo>
                  <a:pt x="2097882" y="3600030"/>
                  <a:pt x="2150956" y="3449160"/>
                  <a:pt x="2153143" y="3302586"/>
                </a:cubicBezTo>
                <a:cubicBezTo>
                  <a:pt x="2153143" y="3296380"/>
                  <a:pt x="2155185" y="3292083"/>
                  <a:pt x="2155185" y="3285637"/>
                </a:cubicBezTo>
                <a:cubicBezTo>
                  <a:pt x="2155185" y="3079623"/>
                  <a:pt x="2153143" y="2873608"/>
                  <a:pt x="2153143" y="2667594"/>
                </a:cubicBezTo>
                <a:cubicBezTo>
                  <a:pt x="2042621" y="2761172"/>
                  <a:pt x="1889814" y="2799367"/>
                  <a:pt x="1749693" y="2716531"/>
                </a:cubicBezTo>
                <a:cubicBezTo>
                  <a:pt x="1647627" y="2657090"/>
                  <a:pt x="1607384" y="2553009"/>
                  <a:pt x="1605197" y="2440333"/>
                </a:cubicBezTo>
                <a:cubicBezTo>
                  <a:pt x="1603156" y="2387338"/>
                  <a:pt x="1613654" y="2323600"/>
                  <a:pt x="1592512" y="2272753"/>
                </a:cubicBezTo>
                <a:cubicBezTo>
                  <a:pt x="1577639" y="2234558"/>
                  <a:pt x="1539438" y="2213312"/>
                  <a:pt x="1505464" y="2196124"/>
                </a:cubicBezTo>
                <a:cubicBezTo>
                  <a:pt x="1341868" y="2119734"/>
                  <a:pt x="1050981" y="2119734"/>
                  <a:pt x="1017008" y="2346994"/>
                </a:cubicBezTo>
                <a:cubicBezTo>
                  <a:pt x="1010592" y="2393783"/>
                  <a:pt x="951103" y="2419326"/>
                  <a:pt x="908673" y="2408584"/>
                </a:cubicBezTo>
                <a:cubicBezTo>
                  <a:pt x="859827" y="2395932"/>
                  <a:pt x="840726" y="2346994"/>
                  <a:pt x="846996" y="2300205"/>
                </a:cubicBezTo>
                <a:cubicBezTo>
                  <a:pt x="866097" y="2179175"/>
                  <a:pt x="957518" y="2075093"/>
                  <a:pt x="1065853" y="2022098"/>
                </a:cubicBezTo>
                <a:cubicBezTo>
                  <a:pt x="1191103" y="1962657"/>
                  <a:pt x="1337639" y="1964805"/>
                  <a:pt x="1471345" y="2000852"/>
                </a:cubicBezTo>
                <a:cubicBezTo>
                  <a:pt x="1579681" y="2030692"/>
                  <a:pt x="1692244" y="2083687"/>
                  <a:pt x="1745318" y="2185620"/>
                </a:cubicBezTo>
                <a:cubicBezTo>
                  <a:pt x="1775063" y="2242913"/>
                  <a:pt x="1781479" y="2306651"/>
                  <a:pt x="1781479" y="2370389"/>
                </a:cubicBezTo>
                <a:cubicBezTo>
                  <a:pt x="1781479" y="2419326"/>
                  <a:pt x="1773022" y="2474470"/>
                  <a:pt x="1792123" y="2519111"/>
                </a:cubicBezTo>
                <a:cubicBezTo>
                  <a:pt x="1819681" y="2582849"/>
                  <a:pt x="1906728" y="2601946"/>
                  <a:pt x="1966217" y="2582849"/>
                </a:cubicBezTo>
                <a:cubicBezTo>
                  <a:pt x="2046995" y="2557306"/>
                  <a:pt x="2102110" y="2476619"/>
                  <a:pt x="2127627" y="2398080"/>
                </a:cubicBezTo>
                <a:cubicBezTo>
                  <a:pt x="2150956" y="2325748"/>
                  <a:pt x="2155185" y="2247210"/>
                  <a:pt x="2155185" y="2170820"/>
                </a:cubicBezTo>
                <a:cubicBezTo>
                  <a:pt x="2155185" y="2164374"/>
                  <a:pt x="2155185" y="2160077"/>
                  <a:pt x="2155185" y="2153871"/>
                </a:cubicBezTo>
                <a:cubicBezTo>
                  <a:pt x="2155185" y="2153871"/>
                  <a:pt x="2155185" y="2151722"/>
                  <a:pt x="2155185" y="2151722"/>
                </a:cubicBezTo>
                <a:cubicBezTo>
                  <a:pt x="2153143" y="2107082"/>
                  <a:pt x="2150956" y="2060293"/>
                  <a:pt x="2148915" y="2015652"/>
                </a:cubicBezTo>
                <a:cubicBezTo>
                  <a:pt x="2142499" y="1879821"/>
                  <a:pt x="2136084" y="1741842"/>
                  <a:pt x="2129814" y="1605772"/>
                </a:cubicBezTo>
                <a:cubicBezTo>
                  <a:pt x="2121211" y="1404055"/>
                  <a:pt x="2110713" y="1202337"/>
                  <a:pt x="2102110" y="1000620"/>
                </a:cubicBezTo>
                <a:cubicBezTo>
                  <a:pt x="2072366" y="1032370"/>
                  <a:pt x="2040580" y="1060061"/>
                  <a:pt x="2002378" y="1081307"/>
                </a:cubicBezTo>
                <a:cubicBezTo>
                  <a:pt x="1840968" y="1176795"/>
                  <a:pt x="1649814" y="1157697"/>
                  <a:pt x="1471345" y="1134303"/>
                </a:cubicBezTo>
                <a:cubicBezTo>
                  <a:pt x="1424687" y="1130244"/>
                  <a:pt x="1384298" y="1100404"/>
                  <a:pt x="1384298" y="1047409"/>
                </a:cubicBezTo>
                <a:cubicBezTo>
                  <a:pt x="1384298" y="1004917"/>
                  <a:pt x="1424687" y="953831"/>
                  <a:pt x="1471345" y="960276"/>
                </a:cubicBezTo>
                <a:cubicBezTo>
                  <a:pt x="1569037" y="970780"/>
                  <a:pt x="1666728" y="985819"/>
                  <a:pt x="1764419" y="977225"/>
                </a:cubicBezTo>
                <a:cubicBezTo>
                  <a:pt x="1832512" y="970780"/>
                  <a:pt x="1885586" y="951683"/>
                  <a:pt x="1938660" y="915636"/>
                </a:cubicBezTo>
                <a:cubicBezTo>
                  <a:pt x="1949304" y="907042"/>
                  <a:pt x="1970446" y="890093"/>
                  <a:pt x="1985318" y="873144"/>
                </a:cubicBezTo>
                <a:cubicBezTo>
                  <a:pt x="2002378" y="854047"/>
                  <a:pt x="2004419" y="851898"/>
                  <a:pt x="2019292" y="828504"/>
                </a:cubicBezTo>
                <a:cubicBezTo>
                  <a:pt x="2044808" y="786012"/>
                  <a:pt x="2055452" y="758559"/>
                  <a:pt x="2068137" y="707473"/>
                </a:cubicBezTo>
                <a:cubicBezTo>
                  <a:pt x="2076740" y="673575"/>
                  <a:pt x="2078781" y="639677"/>
                  <a:pt x="2078781" y="601243"/>
                </a:cubicBezTo>
                <a:cubicBezTo>
                  <a:pt x="2076740" y="590739"/>
                  <a:pt x="2076740" y="579997"/>
                  <a:pt x="2076740" y="569494"/>
                </a:cubicBezTo>
                <a:cubicBezTo>
                  <a:pt x="2074553" y="531299"/>
                  <a:pt x="2066096" y="490955"/>
                  <a:pt x="2049036" y="444166"/>
                </a:cubicBezTo>
                <a:cubicBezTo>
                  <a:pt x="2038392" y="416475"/>
                  <a:pt x="2008648" y="359182"/>
                  <a:pt x="1989547" y="337936"/>
                </a:cubicBezTo>
                <a:cubicBezTo>
                  <a:pt x="1957761" y="299741"/>
                  <a:pt x="1919559" y="265843"/>
                  <a:pt x="1872755" y="246746"/>
                </a:cubicBezTo>
                <a:cubicBezTo>
                  <a:pt x="1753921" y="195660"/>
                  <a:pt x="1613654" y="225500"/>
                  <a:pt x="1492633" y="251043"/>
                </a:cubicBezTo>
                <a:cubicBezTo>
                  <a:pt x="1445975" y="261546"/>
                  <a:pt x="1397129" y="238152"/>
                  <a:pt x="1384298" y="189453"/>
                </a:cubicBezTo>
                <a:cubicBezTo>
                  <a:pt x="1371613" y="144813"/>
                  <a:pt x="1399170" y="91578"/>
                  <a:pt x="1445975" y="81075"/>
                </a:cubicBezTo>
                <a:cubicBezTo>
                  <a:pt x="1626485" y="42880"/>
                  <a:pt x="1832512" y="10891"/>
                  <a:pt x="1998149" y="112824"/>
                </a:cubicBezTo>
                <a:cubicBezTo>
                  <a:pt x="2061868" y="153168"/>
                  <a:pt x="2114942" y="206402"/>
                  <a:pt x="2155185" y="270140"/>
                </a:cubicBezTo>
                <a:cubicBezTo>
                  <a:pt x="2227505" y="155316"/>
                  <a:pt x="2337882" y="72481"/>
                  <a:pt x="2471734" y="32137"/>
                </a:cubicBezTo>
                <a:cubicBezTo>
                  <a:pt x="2563010" y="3491"/>
                  <a:pt x="2658550" y="-4446"/>
                  <a:pt x="2753580" y="2208"/>
                </a:cubicBezTo>
                <a:close/>
              </a:path>
            </a:pathLst>
          </a:custGeom>
          <a:solidFill>
            <a:schemeClr val="tx2"/>
          </a:solidFill>
          <a:ln w="12700">
            <a:miter lim="400000"/>
          </a:ln>
        </p:spPr>
        <p:txBody>
          <a:bodyPr wrap="square" lIns="38100" tIns="38100" rIns="38100" bIns="38100" anchor="ctr">
            <a:noAutofit/>
          </a:bodyPr>
          <a:lstStyle/>
          <a:p>
            <a:pPr>
              <a:defRPr sz="3000">
                <a:solidFill>
                  <a:srgbClr val="FFFFFF"/>
                </a:solidFill>
              </a:defRPr>
            </a:pPr>
            <a:endParaRPr/>
          </a:p>
        </p:txBody>
      </p:sp>
      <p:sp>
        <p:nvSpPr>
          <p:cNvPr id="7" name="Circle">
            <a:extLst>
              <a:ext uri="{FF2B5EF4-FFF2-40B4-BE49-F238E27FC236}">
                <a16:creationId xmlns="" xmlns:a16="http://schemas.microsoft.com/office/drawing/2014/main" id="{64C9D3EA-8DC6-49D0-BB14-31714400A680}"/>
              </a:ext>
            </a:extLst>
          </p:cNvPr>
          <p:cNvSpPr/>
          <p:nvPr/>
        </p:nvSpPr>
        <p:spPr>
          <a:xfrm>
            <a:off x="6405981" y="3045188"/>
            <a:ext cx="356787" cy="356787"/>
          </a:xfrm>
          <a:prstGeom prst="ellipse">
            <a:avLst/>
          </a:pr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7" name="Circle">
            <a:extLst>
              <a:ext uri="{FF2B5EF4-FFF2-40B4-BE49-F238E27FC236}">
                <a16:creationId xmlns="" xmlns:a16="http://schemas.microsoft.com/office/drawing/2014/main" id="{230A9C15-CA60-40DA-93A0-80D920BF250B}"/>
              </a:ext>
            </a:extLst>
          </p:cNvPr>
          <p:cNvSpPr/>
          <p:nvPr/>
        </p:nvSpPr>
        <p:spPr>
          <a:xfrm>
            <a:off x="5809265" y="3726276"/>
            <a:ext cx="356787" cy="356787"/>
          </a:xfrm>
          <a:prstGeom prst="ellipse">
            <a:avLst/>
          </a:prstGeom>
          <a:solidFill>
            <a:schemeClr val="accent1"/>
          </a:solidFill>
          <a:ln w="12700">
            <a:miter lim="400000"/>
          </a:ln>
        </p:spPr>
        <p:txBody>
          <a:bodyPr lIns="38100" tIns="38100" rIns="38100" bIns="38100" anchor="ctr"/>
          <a:lstStyle/>
          <a:p>
            <a:pPr>
              <a:defRPr sz="3000">
                <a:solidFill>
                  <a:srgbClr val="FFFFFF"/>
                </a:solidFill>
              </a:defRPr>
            </a:pPr>
            <a:endParaRPr/>
          </a:p>
        </p:txBody>
      </p:sp>
      <p:grpSp>
        <p:nvGrpSpPr>
          <p:cNvPr id="21" name="Group 20">
            <a:extLst>
              <a:ext uri="{FF2B5EF4-FFF2-40B4-BE49-F238E27FC236}">
                <a16:creationId xmlns="" xmlns:a16="http://schemas.microsoft.com/office/drawing/2014/main" id="{388F9E0A-ED79-4757-8A98-829CDEF74322}"/>
              </a:ext>
            </a:extLst>
          </p:cNvPr>
          <p:cNvGrpSpPr/>
          <p:nvPr/>
        </p:nvGrpSpPr>
        <p:grpSpPr>
          <a:xfrm>
            <a:off x="8713074" y="1357634"/>
            <a:ext cx="2926080" cy="1290153"/>
            <a:chOff x="8921977" y="4073386"/>
            <a:chExt cx="2926080" cy="1290153"/>
          </a:xfrm>
        </p:grpSpPr>
        <p:sp>
          <p:nvSpPr>
            <p:cNvPr id="22" name="TextBox 21">
              <a:extLst>
                <a:ext uri="{FF2B5EF4-FFF2-40B4-BE49-F238E27FC236}">
                  <a16:creationId xmlns="" xmlns:a16="http://schemas.microsoft.com/office/drawing/2014/main" id="{C4CC8EED-0C62-43A0-91A9-47CEB562D6B5}"/>
                </a:ext>
              </a:extLst>
            </p:cNvPr>
            <p:cNvSpPr txBox="1"/>
            <p:nvPr/>
          </p:nvSpPr>
          <p:spPr>
            <a:xfrm>
              <a:off x="8921977" y="4073386"/>
              <a:ext cx="2926080" cy="461665"/>
            </a:xfrm>
            <a:prstGeom prst="rect">
              <a:avLst/>
            </a:prstGeom>
            <a:noFill/>
          </p:spPr>
          <p:txBody>
            <a:bodyPr wrap="square" lIns="0" rIns="0" rtlCol="0" anchor="b">
              <a:spAutoFit/>
            </a:bodyPr>
            <a:lstStyle/>
            <a:p>
              <a:r>
                <a:rPr lang="en-US" sz="2400" b="1" noProof="1"/>
                <a:t>Lorem Ipsum</a:t>
              </a:r>
            </a:p>
          </p:txBody>
        </p:sp>
        <p:sp>
          <p:nvSpPr>
            <p:cNvPr id="23" name="TextBox 22">
              <a:extLst>
                <a:ext uri="{FF2B5EF4-FFF2-40B4-BE49-F238E27FC236}">
                  <a16:creationId xmlns="" xmlns:a16="http://schemas.microsoft.com/office/drawing/2014/main" id="{4EDBD354-7B8C-4F93-A90F-88FF9AA9753B}"/>
                </a:ext>
              </a:extLst>
            </p:cNvPr>
            <p:cNvSpPr txBox="1"/>
            <p:nvPr/>
          </p:nvSpPr>
          <p:spPr>
            <a:xfrm>
              <a:off x="8921977" y="4532542"/>
              <a:ext cx="2926080" cy="830997"/>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nvGrpSpPr>
          <p:cNvPr id="33" name="Group 32">
            <a:extLst>
              <a:ext uri="{FF2B5EF4-FFF2-40B4-BE49-F238E27FC236}">
                <a16:creationId xmlns="" xmlns:a16="http://schemas.microsoft.com/office/drawing/2014/main" id="{D8CF3863-D1C0-43DC-9733-3295F35236EE}"/>
              </a:ext>
            </a:extLst>
          </p:cNvPr>
          <p:cNvGrpSpPr/>
          <p:nvPr/>
        </p:nvGrpSpPr>
        <p:grpSpPr>
          <a:xfrm>
            <a:off x="357433" y="1382656"/>
            <a:ext cx="2926080" cy="1290153"/>
            <a:chOff x="332936" y="2627766"/>
            <a:chExt cx="2926080" cy="1290153"/>
          </a:xfrm>
        </p:grpSpPr>
        <p:sp>
          <p:nvSpPr>
            <p:cNvPr id="34" name="TextBox 33">
              <a:extLst>
                <a:ext uri="{FF2B5EF4-FFF2-40B4-BE49-F238E27FC236}">
                  <a16:creationId xmlns="" xmlns:a16="http://schemas.microsoft.com/office/drawing/2014/main" id="{225B8A87-9FD5-42F1-97F3-2371C83167AD}"/>
                </a:ext>
              </a:extLst>
            </p:cNvPr>
            <p:cNvSpPr txBox="1"/>
            <p:nvPr/>
          </p:nvSpPr>
          <p:spPr>
            <a:xfrm>
              <a:off x="332936" y="2627766"/>
              <a:ext cx="2926080" cy="461665"/>
            </a:xfrm>
            <a:prstGeom prst="rect">
              <a:avLst/>
            </a:prstGeom>
            <a:noFill/>
          </p:spPr>
          <p:txBody>
            <a:bodyPr wrap="square" lIns="0" rIns="0" rtlCol="0" anchor="b">
              <a:spAutoFit/>
            </a:bodyPr>
            <a:lstStyle/>
            <a:p>
              <a:pPr algn="r"/>
              <a:r>
                <a:rPr lang="en-US" sz="2400" b="1" noProof="1"/>
                <a:t>Lorem Ipsum</a:t>
              </a:r>
            </a:p>
          </p:txBody>
        </p:sp>
        <p:sp>
          <p:nvSpPr>
            <p:cNvPr id="35" name="TextBox 34">
              <a:extLst>
                <a:ext uri="{FF2B5EF4-FFF2-40B4-BE49-F238E27FC236}">
                  <a16:creationId xmlns="" xmlns:a16="http://schemas.microsoft.com/office/drawing/2014/main" id="{3C97DAA4-24F9-4590-89B2-506ABADBD55C}"/>
                </a:ext>
              </a:extLst>
            </p:cNvPr>
            <p:cNvSpPr txBox="1"/>
            <p:nvPr/>
          </p:nvSpPr>
          <p:spPr>
            <a:xfrm>
              <a:off x="332936" y="3086922"/>
              <a:ext cx="2926080" cy="830997"/>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sp>
        <p:nvSpPr>
          <p:cNvPr id="37" name="Circle">
            <a:extLst>
              <a:ext uri="{FF2B5EF4-FFF2-40B4-BE49-F238E27FC236}">
                <a16:creationId xmlns="" xmlns:a16="http://schemas.microsoft.com/office/drawing/2014/main" id="{E3DFDC85-E1A5-46DA-8A61-595DEDB11A05}"/>
              </a:ext>
            </a:extLst>
          </p:cNvPr>
          <p:cNvSpPr/>
          <p:nvPr/>
        </p:nvSpPr>
        <p:spPr>
          <a:xfrm>
            <a:off x="782252" y="1435094"/>
            <a:ext cx="356787" cy="356787"/>
          </a:xfrm>
          <a:prstGeom prst="ellipse">
            <a:avLst/>
          </a:pr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38" name="Circle">
            <a:extLst>
              <a:ext uri="{FF2B5EF4-FFF2-40B4-BE49-F238E27FC236}">
                <a16:creationId xmlns="" xmlns:a16="http://schemas.microsoft.com/office/drawing/2014/main" id="{67BCC40C-E07D-4EC0-BA3A-B2CAF87B13E2}"/>
              </a:ext>
            </a:extLst>
          </p:cNvPr>
          <p:cNvSpPr/>
          <p:nvPr/>
        </p:nvSpPr>
        <p:spPr>
          <a:xfrm>
            <a:off x="11090947" y="1435094"/>
            <a:ext cx="356787" cy="356787"/>
          </a:xfrm>
          <a:prstGeom prst="ellipse">
            <a:avLst/>
          </a:prstGeom>
          <a:solidFill>
            <a:schemeClr val="accent2"/>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2468578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4718" y="191064"/>
            <a:ext cx="11670384" cy="636309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p:cNvSpPr>
            <a:spLocks noGrp="1"/>
          </p:cNvSpPr>
          <p:nvPr>
            <p:ph type="title"/>
          </p:nvPr>
        </p:nvSpPr>
        <p:spPr>
          <a:xfrm>
            <a:off x="332494" y="293251"/>
            <a:ext cx="10515600" cy="739056"/>
          </a:xfrm>
        </p:spPr>
        <p:txBody>
          <a:bodyPr/>
          <a:lstStyle/>
          <a:p>
            <a:r>
              <a:rPr lang="en-US" b="1" dirty="0" smtClean="0"/>
              <a:t>Product Breakdown</a:t>
            </a:r>
            <a:endParaRPr lang="en-US" b="1" dirty="0"/>
          </a:p>
        </p:txBody>
      </p:sp>
      <p:grpSp>
        <p:nvGrpSpPr>
          <p:cNvPr id="5" name="Group 4"/>
          <p:cNvGrpSpPr/>
          <p:nvPr/>
        </p:nvGrpSpPr>
        <p:grpSpPr>
          <a:xfrm>
            <a:off x="4247667" y="1572417"/>
            <a:ext cx="4225925" cy="4005263"/>
            <a:chOff x="4002089" y="1611313"/>
            <a:chExt cx="4225925" cy="4005263"/>
          </a:xfrm>
        </p:grpSpPr>
        <p:sp>
          <p:nvSpPr>
            <p:cNvPr id="6" name="Freeform 6"/>
            <p:cNvSpPr>
              <a:spLocks/>
            </p:cNvSpPr>
            <p:nvPr/>
          </p:nvSpPr>
          <p:spPr bwMode="auto">
            <a:xfrm>
              <a:off x="5180013" y="3552825"/>
              <a:ext cx="1395413" cy="1820863"/>
            </a:xfrm>
            <a:custGeom>
              <a:avLst/>
              <a:gdLst>
                <a:gd name="T0" fmla="*/ 1305 w 2637"/>
                <a:gd name="T1" fmla="*/ 0 h 3442"/>
                <a:gd name="T2" fmla="*/ 0 w 2637"/>
                <a:gd name="T3" fmla="*/ 3186 h 3442"/>
                <a:gd name="T4" fmla="*/ 82 w 2637"/>
                <a:gd name="T5" fmla="*/ 3219 h 3442"/>
                <a:gd name="T6" fmla="*/ 249 w 2637"/>
                <a:gd name="T7" fmla="*/ 3276 h 3442"/>
                <a:gd name="T8" fmla="*/ 416 w 2637"/>
                <a:gd name="T9" fmla="*/ 3325 h 3442"/>
                <a:gd name="T10" fmla="*/ 584 w 2637"/>
                <a:gd name="T11" fmla="*/ 3365 h 3442"/>
                <a:gd name="T12" fmla="*/ 753 w 2637"/>
                <a:gd name="T13" fmla="*/ 3397 h 3442"/>
                <a:gd name="T14" fmla="*/ 921 w 2637"/>
                <a:gd name="T15" fmla="*/ 3420 h 3442"/>
                <a:gd name="T16" fmla="*/ 1089 w 2637"/>
                <a:gd name="T17" fmla="*/ 3434 h 3442"/>
                <a:gd name="T18" fmla="*/ 1258 w 2637"/>
                <a:gd name="T19" fmla="*/ 3442 h 3442"/>
                <a:gd name="T20" fmla="*/ 1426 w 2637"/>
                <a:gd name="T21" fmla="*/ 3440 h 3442"/>
                <a:gd name="T22" fmla="*/ 1593 w 2637"/>
                <a:gd name="T23" fmla="*/ 3430 h 3442"/>
                <a:gd name="T24" fmla="*/ 1759 w 2637"/>
                <a:gd name="T25" fmla="*/ 3413 h 3442"/>
                <a:gd name="T26" fmla="*/ 1923 w 2637"/>
                <a:gd name="T27" fmla="*/ 3387 h 3442"/>
                <a:gd name="T28" fmla="*/ 2086 w 2637"/>
                <a:gd name="T29" fmla="*/ 3354 h 3442"/>
                <a:gd name="T30" fmla="*/ 2245 w 2637"/>
                <a:gd name="T31" fmla="*/ 3314 h 3442"/>
                <a:gd name="T32" fmla="*/ 2404 w 2637"/>
                <a:gd name="T33" fmla="*/ 3265 h 3442"/>
                <a:gd name="T34" fmla="*/ 2559 w 2637"/>
                <a:gd name="T35" fmla="*/ 3210 h 3442"/>
                <a:gd name="T36" fmla="*/ 2637 w 2637"/>
                <a:gd name="T37" fmla="*/ 3178 h 3442"/>
                <a:gd name="T38" fmla="*/ 1305 w 2637"/>
                <a:gd name="T39" fmla="*/ 0 h 3442"/>
                <a:gd name="T40" fmla="*/ 1305 w 2637"/>
                <a:gd name="T41" fmla="*/ 0 h 3442"/>
                <a:gd name="T42" fmla="*/ 1305 w 2637"/>
                <a:gd name="T43" fmla="*/ 0 h 3442"/>
                <a:gd name="T44" fmla="*/ 1305 w 2637"/>
                <a:gd name="T45" fmla="*/ 0 h 3442"/>
                <a:gd name="T46" fmla="*/ 1305 w 2637"/>
                <a:gd name="T47" fmla="*/ 0 h 3442"/>
                <a:gd name="T48" fmla="*/ 1305 w 2637"/>
                <a:gd name="T49" fmla="*/ 0 h 3442"/>
                <a:gd name="T50" fmla="*/ 1305 w 2637"/>
                <a:gd name="T51" fmla="*/ 0 h 3442"/>
                <a:gd name="T52" fmla="*/ 1305 w 2637"/>
                <a:gd name="T53" fmla="*/ 0 h 3442"/>
                <a:gd name="T54" fmla="*/ 1305 w 2637"/>
                <a:gd name="T55" fmla="*/ 0 h 3442"/>
                <a:gd name="T56" fmla="*/ 1305 w 2637"/>
                <a:gd name="T57" fmla="*/ 0 h 3442"/>
                <a:gd name="T58" fmla="*/ 1305 w 2637"/>
                <a:gd name="T59" fmla="*/ 0 h 3442"/>
                <a:gd name="T60" fmla="*/ 1305 w 2637"/>
                <a:gd name="T61" fmla="*/ 0 h 3442"/>
                <a:gd name="T62" fmla="*/ 1305 w 2637"/>
                <a:gd name="T63"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3442">
                  <a:moveTo>
                    <a:pt x="1305" y="0"/>
                  </a:moveTo>
                  <a:lnTo>
                    <a:pt x="0" y="3186"/>
                  </a:lnTo>
                  <a:lnTo>
                    <a:pt x="82" y="3219"/>
                  </a:lnTo>
                  <a:lnTo>
                    <a:pt x="249" y="3276"/>
                  </a:lnTo>
                  <a:lnTo>
                    <a:pt x="416" y="3325"/>
                  </a:lnTo>
                  <a:lnTo>
                    <a:pt x="584" y="3365"/>
                  </a:lnTo>
                  <a:lnTo>
                    <a:pt x="753" y="3397"/>
                  </a:lnTo>
                  <a:lnTo>
                    <a:pt x="921" y="3420"/>
                  </a:lnTo>
                  <a:lnTo>
                    <a:pt x="1089" y="3434"/>
                  </a:lnTo>
                  <a:lnTo>
                    <a:pt x="1258" y="3442"/>
                  </a:lnTo>
                  <a:lnTo>
                    <a:pt x="1426" y="3440"/>
                  </a:lnTo>
                  <a:lnTo>
                    <a:pt x="1593" y="3430"/>
                  </a:lnTo>
                  <a:lnTo>
                    <a:pt x="1759" y="3413"/>
                  </a:lnTo>
                  <a:lnTo>
                    <a:pt x="1923" y="3387"/>
                  </a:lnTo>
                  <a:lnTo>
                    <a:pt x="2086" y="3354"/>
                  </a:lnTo>
                  <a:lnTo>
                    <a:pt x="2245" y="3314"/>
                  </a:lnTo>
                  <a:lnTo>
                    <a:pt x="2404" y="3265"/>
                  </a:lnTo>
                  <a:lnTo>
                    <a:pt x="2559" y="3210"/>
                  </a:lnTo>
                  <a:lnTo>
                    <a:pt x="2637" y="3178"/>
                  </a:lnTo>
                  <a:lnTo>
                    <a:pt x="1305" y="0"/>
                  </a:lnTo>
                  <a:lnTo>
                    <a:pt x="1305" y="0"/>
                  </a:lnTo>
                  <a:lnTo>
                    <a:pt x="1305" y="0"/>
                  </a:lnTo>
                  <a:lnTo>
                    <a:pt x="1305" y="0"/>
                  </a:lnTo>
                  <a:lnTo>
                    <a:pt x="1305" y="0"/>
                  </a:lnTo>
                  <a:lnTo>
                    <a:pt x="1305" y="0"/>
                  </a:lnTo>
                  <a:lnTo>
                    <a:pt x="1305" y="0"/>
                  </a:lnTo>
                  <a:lnTo>
                    <a:pt x="1305" y="0"/>
                  </a:lnTo>
                  <a:lnTo>
                    <a:pt x="1305" y="0"/>
                  </a:lnTo>
                  <a:lnTo>
                    <a:pt x="1305" y="0"/>
                  </a:lnTo>
                  <a:lnTo>
                    <a:pt x="1305" y="0"/>
                  </a:lnTo>
                  <a:lnTo>
                    <a:pt x="1305" y="0"/>
                  </a:lnTo>
                  <a:lnTo>
                    <a:pt x="130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5"/>
            <p:cNvSpPr>
              <a:spLocks/>
            </p:cNvSpPr>
            <p:nvPr/>
          </p:nvSpPr>
          <p:spPr bwMode="auto">
            <a:xfrm>
              <a:off x="4268788" y="3778250"/>
              <a:ext cx="1593850" cy="1597025"/>
            </a:xfrm>
            <a:custGeom>
              <a:avLst/>
              <a:gdLst>
                <a:gd name="T0" fmla="*/ 3010 w 3010"/>
                <a:gd name="T1" fmla="*/ 0 h 3020"/>
                <a:gd name="T2" fmla="*/ 0 w 3010"/>
                <a:gd name="T3" fmla="*/ 1259 h 3020"/>
                <a:gd name="T4" fmla="*/ 33 w 3010"/>
                <a:gd name="T5" fmla="*/ 1337 h 3020"/>
                <a:gd name="T6" fmla="*/ 105 w 3010"/>
                <a:gd name="T7" fmla="*/ 1486 h 3020"/>
                <a:gd name="T8" fmla="*/ 186 w 3010"/>
                <a:gd name="T9" fmla="*/ 1632 h 3020"/>
                <a:gd name="T10" fmla="*/ 271 w 3010"/>
                <a:gd name="T11" fmla="*/ 1771 h 3020"/>
                <a:gd name="T12" fmla="*/ 363 w 3010"/>
                <a:gd name="T13" fmla="*/ 1905 h 3020"/>
                <a:gd name="T14" fmla="*/ 461 w 3010"/>
                <a:gd name="T15" fmla="*/ 2033 h 3020"/>
                <a:gd name="T16" fmla="*/ 563 w 3010"/>
                <a:gd name="T17" fmla="*/ 2157 h 3020"/>
                <a:gd name="T18" fmla="*/ 672 w 3010"/>
                <a:gd name="T19" fmla="*/ 2273 h 3020"/>
                <a:gd name="T20" fmla="*/ 785 w 3010"/>
                <a:gd name="T21" fmla="*/ 2384 h 3020"/>
                <a:gd name="T22" fmla="*/ 904 w 3010"/>
                <a:gd name="T23" fmla="*/ 2489 h 3020"/>
                <a:gd name="T24" fmla="*/ 1026 w 3010"/>
                <a:gd name="T25" fmla="*/ 2588 h 3020"/>
                <a:gd name="T26" fmla="*/ 1153 w 3010"/>
                <a:gd name="T27" fmla="*/ 2682 h 3020"/>
                <a:gd name="T28" fmla="*/ 1284 w 3010"/>
                <a:gd name="T29" fmla="*/ 2768 h 3020"/>
                <a:gd name="T30" fmla="*/ 1419 w 3010"/>
                <a:gd name="T31" fmla="*/ 2849 h 3020"/>
                <a:gd name="T32" fmla="*/ 1558 w 3010"/>
                <a:gd name="T33" fmla="*/ 2922 h 3020"/>
                <a:gd name="T34" fmla="*/ 1699 w 3010"/>
                <a:gd name="T35" fmla="*/ 2990 h 3020"/>
                <a:gd name="T36" fmla="*/ 1771 w 3010"/>
                <a:gd name="T37" fmla="*/ 3020 h 3020"/>
                <a:gd name="T38" fmla="*/ 3010 w 3010"/>
                <a:gd name="T39" fmla="*/ 0 h 3020"/>
                <a:gd name="T40" fmla="*/ 3010 w 3010"/>
                <a:gd name="T41" fmla="*/ 0 h 3020"/>
                <a:gd name="T42" fmla="*/ 3010 w 3010"/>
                <a:gd name="T43" fmla="*/ 0 h 3020"/>
                <a:gd name="T44" fmla="*/ 3010 w 3010"/>
                <a:gd name="T45" fmla="*/ 0 h 3020"/>
                <a:gd name="T46" fmla="*/ 3010 w 3010"/>
                <a:gd name="T47" fmla="*/ 0 h 3020"/>
                <a:gd name="T48" fmla="*/ 3010 w 3010"/>
                <a:gd name="T49" fmla="*/ 0 h 3020"/>
                <a:gd name="T50" fmla="*/ 3010 w 3010"/>
                <a:gd name="T51" fmla="*/ 0 h 3020"/>
                <a:gd name="T52" fmla="*/ 3010 w 3010"/>
                <a:gd name="T53" fmla="*/ 0 h 3020"/>
                <a:gd name="T54" fmla="*/ 3010 w 3010"/>
                <a:gd name="T55" fmla="*/ 0 h 3020"/>
                <a:gd name="T56" fmla="*/ 3010 w 3010"/>
                <a:gd name="T57" fmla="*/ 0 h 3020"/>
                <a:gd name="T58" fmla="*/ 3010 w 3010"/>
                <a:gd name="T59" fmla="*/ 0 h 3020"/>
                <a:gd name="T60" fmla="*/ 3010 w 3010"/>
                <a:gd name="T61" fmla="*/ 0 h 3020"/>
                <a:gd name="T62" fmla="*/ 3010 w 3010"/>
                <a:gd name="T63" fmla="*/ 0 h 3020"/>
                <a:gd name="T64" fmla="*/ 3010 w 3010"/>
                <a:gd name="T65" fmla="*/ 0 h 3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10" h="3020">
                  <a:moveTo>
                    <a:pt x="3010" y="0"/>
                  </a:moveTo>
                  <a:lnTo>
                    <a:pt x="0" y="1259"/>
                  </a:lnTo>
                  <a:lnTo>
                    <a:pt x="33" y="1337"/>
                  </a:lnTo>
                  <a:lnTo>
                    <a:pt x="105" y="1486"/>
                  </a:lnTo>
                  <a:lnTo>
                    <a:pt x="186" y="1632"/>
                  </a:lnTo>
                  <a:lnTo>
                    <a:pt x="271" y="1771"/>
                  </a:lnTo>
                  <a:lnTo>
                    <a:pt x="363" y="1905"/>
                  </a:lnTo>
                  <a:lnTo>
                    <a:pt x="461" y="2033"/>
                  </a:lnTo>
                  <a:lnTo>
                    <a:pt x="563" y="2157"/>
                  </a:lnTo>
                  <a:lnTo>
                    <a:pt x="672" y="2273"/>
                  </a:lnTo>
                  <a:lnTo>
                    <a:pt x="785" y="2384"/>
                  </a:lnTo>
                  <a:lnTo>
                    <a:pt x="904" y="2489"/>
                  </a:lnTo>
                  <a:lnTo>
                    <a:pt x="1026" y="2588"/>
                  </a:lnTo>
                  <a:lnTo>
                    <a:pt x="1153" y="2682"/>
                  </a:lnTo>
                  <a:lnTo>
                    <a:pt x="1284" y="2768"/>
                  </a:lnTo>
                  <a:lnTo>
                    <a:pt x="1419" y="2849"/>
                  </a:lnTo>
                  <a:lnTo>
                    <a:pt x="1558" y="2922"/>
                  </a:lnTo>
                  <a:lnTo>
                    <a:pt x="1699" y="2990"/>
                  </a:lnTo>
                  <a:lnTo>
                    <a:pt x="1771" y="302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close/>
                </a:path>
              </a:pathLst>
            </a:custGeom>
            <a:solidFill>
              <a:srgbClr val="0D9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45"/>
            <p:cNvSpPr>
              <a:spLocks/>
            </p:cNvSpPr>
            <p:nvPr/>
          </p:nvSpPr>
          <p:spPr bwMode="auto">
            <a:xfrm>
              <a:off x="4006851" y="3076575"/>
              <a:ext cx="1855788" cy="1420813"/>
            </a:xfrm>
            <a:custGeom>
              <a:avLst/>
              <a:gdLst>
                <a:gd name="T0" fmla="*/ 3509 w 3509"/>
                <a:gd name="T1" fmla="*/ 1329 h 2686"/>
                <a:gd name="T2" fmla="*/ 261 w 3509"/>
                <a:gd name="T3" fmla="*/ 0 h 2686"/>
                <a:gd name="T4" fmla="*/ 226 w 3509"/>
                <a:gd name="T5" fmla="*/ 83 h 2686"/>
                <a:gd name="T6" fmla="*/ 169 w 3509"/>
                <a:gd name="T7" fmla="*/ 253 h 2686"/>
                <a:gd name="T8" fmla="*/ 118 w 3509"/>
                <a:gd name="T9" fmla="*/ 423 h 2686"/>
                <a:gd name="T10" fmla="*/ 77 w 3509"/>
                <a:gd name="T11" fmla="*/ 594 h 2686"/>
                <a:gd name="T12" fmla="*/ 45 w 3509"/>
                <a:gd name="T13" fmla="*/ 767 h 2686"/>
                <a:gd name="T14" fmla="*/ 22 w 3509"/>
                <a:gd name="T15" fmla="*/ 938 h 2686"/>
                <a:gd name="T16" fmla="*/ 6 w 3509"/>
                <a:gd name="T17" fmla="*/ 1111 h 2686"/>
                <a:gd name="T18" fmla="*/ 0 w 3509"/>
                <a:gd name="T19" fmla="*/ 1282 h 2686"/>
                <a:gd name="T20" fmla="*/ 2 w 3509"/>
                <a:gd name="T21" fmla="*/ 1453 h 2686"/>
                <a:gd name="T22" fmla="*/ 12 w 3509"/>
                <a:gd name="T23" fmla="*/ 1623 h 2686"/>
                <a:gd name="T24" fmla="*/ 29 w 3509"/>
                <a:gd name="T25" fmla="*/ 1791 h 2686"/>
                <a:gd name="T26" fmla="*/ 55 w 3509"/>
                <a:gd name="T27" fmla="*/ 1958 h 2686"/>
                <a:gd name="T28" fmla="*/ 90 w 3509"/>
                <a:gd name="T29" fmla="*/ 2123 h 2686"/>
                <a:gd name="T30" fmla="*/ 130 w 3509"/>
                <a:gd name="T31" fmla="*/ 2288 h 2686"/>
                <a:gd name="T32" fmla="*/ 179 w 3509"/>
                <a:gd name="T33" fmla="*/ 2449 h 2686"/>
                <a:gd name="T34" fmla="*/ 237 w 3509"/>
                <a:gd name="T35" fmla="*/ 2607 h 2686"/>
                <a:gd name="T36" fmla="*/ 268 w 3509"/>
                <a:gd name="T37" fmla="*/ 2686 h 2686"/>
                <a:gd name="T38" fmla="*/ 3509 w 3509"/>
                <a:gd name="T39" fmla="*/ 1331 h 2686"/>
                <a:gd name="T40" fmla="*/ 3509 w 3509"/>
                <a:gd name="T41" fmla="*/ 1331 h 2686"/>
                <a:gd name="T42" fmla="*/ 3509 w 3509"/>
                <a:gd name="T43" fmla="*/ 1331 h 2686"/>
                <a:gd name="T44" fmla="*/ 3509 w 3509"/>
                <a:gd name="T45" fmla="*/ 1331 h 2686"/>
                <a:gd name="T46" fmla="*/ 3509 w 3509"/>
                <a:gd name="T47" fmla="*/ 1331 h 2686"/>
                <a:gd name="T48" fmla="*/ 3509 w 3509"/>
                <a:gd name="T49" fmla="*/ 1331 h 2686"/>
                <a:gd name="T50" fmla="*/ 3509 w 3509"/>
                <a:gd name="T51" fmla="*/ 1331 h 2686"/>
                <a:gd name="T52" fmla="*/ 3509 w 3509"/>
                <a:gd name="T53" fmla="*/ 1331 h 2686"/>
                <a:gd name="T54" fmla="*/ 3509 w 3509"/>
                <a:gd name="T55" fmla="*/ 1329 h 2686"/>
                <a:gd name="T56" fmla="*/ 3509 w 3509"/>
                <a:gd name="T57" fmla="*/ 1329 h 2686"/>
                <a:gd name="T58" fmla="*/ 3509 w 3509"/>
                <a:gd name="T59" fmla="*/ 1329 h 2686"/>
                <a:gd name="T60" fmla="*/ 3509 w 3509"/>
                <a:gd name="T61" fmla="*/ 1329 h 2686"/>
                <a:gd name="T62" fmla="*/ 3509 w 3509"/>
                <a:gd name="T63" fmla="*/ 1329 h 2686"/>
                <a:gd name="T64" fmla="*/ 3509 w 3509"/>
                <a:gd name="T65" fmla="*/ 1329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09" h="2686">
                  <a:moveTo>
                    <a:pt x="3509" y="1329"/>
                  </a:moveTo>
                  <a:lnTo>
                    <a:pt x="261" y="0"/>
                  </a:lnTo>
                  <a:lnTo>
                    <a:pt x="226" y="83"/>
                  </a:lnTo>
                  <a:lnTo>
                    <a:pt x="169" y="253"/>
                  </a:lnTo>
                  <a:lnTo>
                    <a:pt x="118" y="423"/>
                  </a:lnTo>
                  <a:lnTo>
                    <a:pt x="77" y="594"/>
                  </a:lnTo>
                  <a:lnTo>
                    <a:pt x="45" y="767"/>
                  </a:lnTo>
                  <a:lnTo>
                    <a:pt x="22" y="938"/>
                  </a:lnTo>
                  <a:lnTo>
                    <a:pt x="6" y="1111"/>
                  </a:lnTo>
                  <a:lnTo>
                    <a:pt x="0" y="1282"/>
                  </a:lnTo>
                  <a:lnTo>
                    <a:pt x="2" y="1453"/>
                  </a:lnTo>
                  <a:lnTo>
                    <a:pt x="12" y="1623"/>
                  </a:lnTo>
                  <a:lnTo>
                    <a:pt x="29" y="1791"/>
                  </a:lnTo>
                  <a:lnTo>
                    <a:pt x="55" y="1958"/>
                  </a:lnTo>
                  <a:lnTo>
                    <a:pt x="90" y="2123"/>
                  </a:lnTo>
                  <a:lnTo>
                    <a:pt x="130" y="2288"/>
                  </a:lnTo>
                  <a:lnTo>
                    <a:pt x="179" y="2449"/>
                  </a:lnTo>
                  <a:lnTo>
                    <a:pt x="237" y="2607"/>
                  </a:lnTo>
                  <a:lnTo>
                    <a:pt x="268" y="2686"/>
                  </a:lnTo>
                  <a:lnTo>
                    <a:pt x="3509" y="1331"/>
                  </a:lnTo>
                  <a:lnTo>
                    <a:pt x="3509" y="1331"/>
                  </a:lnTo>
                  <a:lnTo>
                    <a:pt x="3509" y="1331"/>
                  </a:lnTo>
                  <a:lnTo>
                    <a:pt x="3509" y="1331"/>
                  </a:lnTo>
                  <a:lnTo>
                    <a:pt x="3509" y="1331"/>
                  </a:lnTo>
                  <a:lnTo>
                    <a:pt x="3509" y="1331"/>
                  </a:lnTo>
                  <a:lnTo>
                    <a:pt x="3509" y="1331"/>
                  </a:lnTo>
                  <a:lnTo>
                    <a:pt x="3509" y="1331"/>
                  </a:lnTo>
                  <a:lnTo>
                    <a:pt x="3509" y="1329"/>
                  </a:lnTo>
                  <a:lnTo>
                    <a:pt x="3509" y="1329"/>
                  </a:lnTo>
                  <a:lnTo>
                    <a:pt x="3509" y="1329"/>
                  </a:lnTo>
                  <a:lnTo>
                    <a:pt x="3509" y="1329"/>
                  </a:lnTo>
                  <a:lnTo>
                    <a:pt x="3509" y="1329"/>
                  </a:lnTo>
                  <a:lnTo>
                    <a:pt x="3509" y="1329"/>
                  </a:lnTo>
                  <a:close/>
                </a:path>
              </a:pathLst>
            </a:custGeom>
            <a:solidFill>
              <a:srgbClr val="7B00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17"/>
            <p:cNvSpPr>
              <a:spLocks/>
            </p:cNvSpPr>
            <p:nvPr/>
          </p:nvSpPr>
          <p:spPr bwMode="auto">
            <a:xfrm>
              <a:off x="4002089" y="1928813"/>
              <a:ext cx="1860550" cy="1852613"/>
            </a:xfrm>
            <a:custGeom>
              <a:avLst/>
              <a:gdLst>
                <a:gd name="T0" fmla="*/ 3515 w 3515"/>
                <a:gd name="T1" fmla="*/ 3497 h 3499"/>
                <a:gd name="T2" fmla="*/ 2050 w 3515"/>
                <a:gd name="T3" fmla="*/ 0 h 3499"/>
                <a:gd name="T4" fmla="*/ 1959 w 3515"/>
                <a:gd name="T5" fmla="*/ 38 h 3499"/>
                <a:gd name="T6" fmla="*/ 1785 w 3515"/>
                <a:gd name="T7" fmla="*/ 123 h 3499"/>
                <a:gd name="T8" fmla="*/ 1616 w 3515"/>
                <a:gd name="T9" fmla="*/ 215 h 3499"/>
                <a:gd name="T10" fmla="*/ 1454 w 3515"/>
                <a:gd name="T11" fmla="*/ 315 h 3499"/>
                <a:gd name="T12" fmla="*/ 1298 w 3515"/>
                <a:gd name="T13" fmla="*/ 421 h 3499"/>
                <a:gd name="T14" fmla="*/ 1149 w 3515"/>
                <a:gd name="T15" fmla="*/ 535 h 3499"/>
                <a:gd name="T16" fmla="*/ 1006 w 3515"/>
                <a:gd name="T17" fmla="*/ 654 h 3499"/>
                <a:gd name="T18" fmla="*/ 869 w 3515"/>
                <a:gd name="T19" fmla="*/ 781 h 3499"/>
                <a:gd name="T20" fmla="*/ 740 w 3515"/>
                <a:gd name="T21" fmla="*/ 912 h 3499"/>
                <a:gd name="T22" fmla="*/ 617 w 3515"/>
                <a:gd name="T23" fmla="*/ 1050 h 3499"/>
                <a:gd name="T24" fmla="*/ 502 w 3515"/>
                <a:gd name="T25" fmla="*/ 1192 h 3499"/>
                <a:gd name="T26" fmla="*/ 394 w 3515"/>
                <a:gd name="T27" fmla="*/ 1341 h 3499"/>
                <a:gd name="T28" fmla="*/ 293 w 3515"/>
                <a:gd name="T29" fmla="*/ 1493 h 3499"/>
                <a:gd name="T30" fmla="*/ 200 w 3515"/>
                <a:gd name="T31" fmla="*/ 1650 h 3499"/>
                <a:gd name="T32" fmla="*/ 114 w 3515"/>
                <a:gd name="T33" fmla="*/ 1810 h 3499"/>
                <a:gd name="T34" fmla="*/ 36 w 3515"/>
                <a:gd name="T35" fmla="*/ 1975 h 3499"/>
                <a:gd name="T36" fmla="*/ 0 w 3515"/>
                <a:gd name="T37" fmla="*/ 2058 h 3499"/>
                <a:gd name="T38" fmla="*/ 3515 w 3515"/>
                <a:gd name="T39" fmla="*/ 3497 h 3499"/>
                <a:gd name="T40" fmla="*/ 3515 w 3515"/>
                <a:gd name="T41" fmla="*/ 3499 h 3499"/>
                <a:gd name="T42" fmla="*/ 3515 w 3515"/>
                <a:gd name="T43" fmla="*/ 3499 h 3499"/>
                <a:gd name="T44" fmla="*/ 3515 w 3515"/>
                <a:gd name="T45" fmla="*/ 3499 h 3499"/>
                <a:gd name="T46" fmla="*/ 3515 w 3515"/>
                <a:gd name="T47" fmla="*/ 3499 h 3499"/>
                <a:gd name="T48" fmla="*/ 3515 w 3515"/>
                <a:gd name="T49" fmla="*/ 3499 h 3499"/>
                <a:gd name="T50" fmla="*/ 3515 w 3515"/>
                <a:gd name="T51" fmla="*/ 3499 h 3499"/>
                <a:gd name="T52" fmla="*/ 3515 w 3515"/>
                <a:gd name="T53" fmla="*/ 3499 h 3499"/>
                <a:gd name="T54" fmla="*/ 3515 w 3515"/>
                <a:gd name="T55" fmla="*/ 3499 h 3499"/>
                <a:gd name="T56" fmla="*/ 3515 w 3515"/>
                <a:gd name="T57" fmla="*/ 3499 h 3499"/>
                <a:gd name="T58" fmla="*/ 3515 w 3515"/>
                <a:gd name="T59" fmla="*/ 3499 h 3499"/>
                <a:gd name="T60" fmla="*/ 3515 w 3515"/>
                <a:gd name="T61" fmla="*/ 3497 h 3499"/>
                <a:gd name="T62" fmla="*/ 3515 w 3515"/>
                <a:gd name="T63" fmla="*/ 3499 h 3499"/>
                <a:gd name="T64" fmla="*/ 3515 w 3515"/>
                <a:gd name="T65" fmla="*/ 3497 h 3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15" h="3499">
                  <a:moveTo>
                    <a:pt x="3515" y="3497"/>
                  </a:moveTo>
                  <a:lnTo>
                    <a:pt x="2050" y="0"/>
                  </a:lnTo>
                  <a:lnTo>
                    <a:pt x="1959" y="38"/>
                  </a:lnTo>
                  <a:lnTo>
                    <a:pt x="1785" y="123"/>
                  </a:lnTo>
                  <a:lnTo>
                    <a:pt x="1616" y="215"/>
                  </a:lnTo>
                  <a:lnTo>
                    <a:pt x="1454" y="315"/>
                  </a:lnTo>
                  <a:lnTo>
                    <a:pt x="1298" y="421"/>
                  </a:lnTo>
                  <a:lnTo>
                    <a:pt x="1149" y="535"/>
                  </a:lnTo>
                  <a:lnTo>
                    <a:pt x="1006" y="654"/>
                  </a:lnTo>
                  <a:lnTo>
                    <a:pt x="869" y="781"/>
                  </a:lnTo>
                  <a:lnTo>
                    <a:pt x="740" y="912"/>
                  </a:lnTo>
                  <a:lnTo>
                    <a:pt x="617" y="1050"/>
                  </a:lnTo>
                  <a:lnTo>
                    <a:pt x="502" y="1192"/>
                  </a:lnTo>
                  <a:lnTo>
                    <a:pt x="394" y="1341"/>
                  </a:lnTo>
                  <a:lnTo>
                    <a:pt x="293" y="1493"/>
                  </a:lnTo>
                  <a:lnTo>
                    <a:pt x="200" y="1650"/>
                  </a:lnTo>
                  <a:lnTo>
                    <a:pt x="114" y="1810"/>
                  </a:lnTo>
                  <a:lnTo>
                    <a:pt x="36" y="1975"/>
                  </a:lnTo>
                  <a:lnTo>
                    <a:pt x="0" y="2058"/>
                  </a:lnTo>
                  <a:lnTo>
                    <a:pt x="3515" y="3497"/>
                  </a:lnTo>
                  <a:lnTo>
                    <a:pt x="3515" y="3499"/>
                  </a:lnTo>
                  <a:lnTo>
                    <a:pt x="3515" y="3499"/>
                  </a:lnTo>
                  <a:lnTo>
                    <a:pt x="3515" y="3499"/>
                  </a:lnTo>
                  <a:lnTo>
                    <a:pt x="3515" y="3499"/>
                  </a:lnTo>
                  <a:lnTo>
                    <a:pt x="3515" y="3499"/>
                  </a:lnTo>
                  <a:lnTo>
                    <a:pt x="3515" y="3499"/>
                  </a:lnTo>
                  <a:lnTo>
                    <a:pt x="3515" y="3499"/>
                  </a:lnTo>
                  <a:lnTo>
                    <a:pt x="3515" y="3499"/>
                  </a:lnTo>
                  <a:lnTo>
                    <a:pt x="3515" y="3499"/>
                  </a:lnTo>
                  <a:lnTo>
                    <a:pt x="3515" y="3499"/>
                  </a:lnTo>
                  <a:lnTo>
                    <a:pt x="3515" y="3497"/>
                  </a:lnTo>
                  <a:lnTo>
                    <a:pt x="3515" y="3499"/>
                  </a:lnTo>
                  <a:lnTo>
                    <a:pt x="3515" y="34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318"/>
            <p:cNvSpPr>
              <a:spLocks/>
            </p:cNvSpPr>
            <p:nvPr/>
          </p:nvSpPr>
          <p:spPr bwMode="auto">
            <a:xfrm>
              <a:off x="5022851" y="1611313"/>
              <a:ext cx="1662113" cy="2170113"/>
            </a:xfrm>
            <a:custGeom>
              <a:avLst/>
              <a:gdLst>
                <a:gd name="T0" fmla="*/ 1586 w 3142"/>
                <a:gd name="T1" fmla="*/ 4102 h 4102"/>
                <a:gd name="T2" fmla="*/ 3142 w 3142"/>
                <a:gd name="T3" fmla="*/ 305 h 4102"/>
                <a:gd name="T4" fmla="*/ 3044 w 3142"/>
                <a:gd name="T5" fmla="*/ 266 h 4102"/>
                <a:gd name="T6" fmla="*/ 2846 w 3142"/>
                <a:gd name="T7" fmla="*/ 197 h 4102"/>
                <a:gd name="T8" fmla="*/ 2647 w 3142"/>
                <a:gd name="T9" fmla="*/ 140 h 4102"/>
                <a:gd name="T10" fmla="*/ 2445 w 3142"/>
                <a:gd name="T11" fmla="*/ 91 h 4102"/>
                <a:gd name="T12" fmla="*/ 2245 w 3142"/>
                <a:gd name="T13" fmla="*/ 53 h 4102"/>
                <a:gd name="T14" fmla="*/ 2044 w 3142"/>
                <a:gd name="T15" fmla="*/ 26 h 4102"/>
                <a:gd name="T16" fmla="*/ 1842 w 3142"/>
                <a:gd name="T17" fmla="*/ 9 h 4102"/>
                <a:gd name="T18" fmla="*/ 1642 w 3142"/>
                <a:gd name="T19" fmla="*/ 0 h 4102"/>
                <a:gd name="T20" fmla="*/ 1442 w 3142"/>
                <a:gd name="T21" fmla="*/ 3 h 4102"/>
                <a:gd name="T22" fmla="*/ 1243 w 3142"/>
                <a:gd name="T23" fmla="*/ 15 h 4102"/>
                <a:gd name="T24" fmla="*/ 1046 w 3142"/>
                <a:gd name="T25" fmla="*/ 35 h 4102"/>
                <a:gd name="T26" fmla="*/ 850 w 3142"/>
                <a:gd name="T27" fmla="*/ 65 h 4102"/>
                <a:gd name="T28" fmla="*/ 656 w 3142"/>
                <a:gd name="T29" fmla="*/ 105 h 4102"/>
                <a:gd name="T30" fmla="*/ 465 w 3142"/>
                <a:gd name="T31" fmla="*/ 153 h 4102"/>
                <a:gd name="T32" fmla="*/ 276 w 3142"/>
                <a:gd name="T33" fmla="*/ 210 h 4102"/>
                <a:gd name="T34" fmla="*/ 90 w 3142"/>
                <a:gd name="T35" fmla="*/ 276 h 4102"/>
                <a:gd name="T36" fmla="*/ 0 w 3142"/>
                <a:gd name="T37" fmla="*/ 314 h 4102"/>
                <a:gd name="T38" fmla="*/ 1586 w 3142"/>
                <a:gd name="T39" fmla="*/ 4102 h 4102"/>
                <a:gd name="T40" fmla="*/ 1586 w 3142"/>
                <a:gd name="T41" fmla="*/ 4102 h 4102"/>
                <a:gd name="T42" fmla="*/ 1586 w 3142"/>
                <a:gd name="T43" fmla="*/ 4102 h 4102"/>
                <a:gd name="T44" fmla="*/ 1586 w 3142"/>
                <a:gd name="T45" fmla="*/ 4102 h 4102"/>
                <a:gd name="T46" fmla="*/ 1586 w 3142"/>
                <a:gd name="T47" fmla="*/ 4102 h 4102"/>
                <a:gd name="T48" fmla="*/ 1586 w 3142"/>
                <a:gd name="T49" fmla="*/ 4102 h 4102"/>
                <a:gd name="T50" fmla="*/ 1586 w 3142"/>
                <a:gd name="T51" fmla="*/ 4102 h 4102"/>
                <a:gd name="T52" fmla="*/ 1586 w 3142"/>
                <a:gd name="T53" fmla="*/ 4102 h 4102"/>
                <a:gd name="T54" fmla="*/ 1586 w 3142"/>
                <a:gd name="T55" fmla="*/ 4102 h 4102"/>
                <a:gd name="T56" fmla="*/ 1586 w 3142"/>
                <a:gd name="T57" fmla="*/ 4102 h 4102"/>
                <a:gd name="T58" fmla="*/ 1586 w 3142"/>
                <a:gd name="T59" fmla="*/ 4102 h 4102"/>
                <a:gd name="T60" fmla="*/ 1586 w 3142"/>
                <a:gd name="T61" fmla="*/ 4102 h 4102"/>
                <a:gd name="T62" fmla="*/ 1586 w 3142"/>
                <a:gd name="T63" fmla="*/ 4102 h 4102"/>
                <a:gd name="T64" fmla="*/ 1586 w 3142"/>
                <a:gd name="T65" fmla="*/ 4102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2" h="4102">
                  <a:moveTo>
                    <a:pt x="1586" y="4102"/>
                  </a:moveTo>
                  <a:lnTo>
                    <a:pt x="3142" y="305"/>
                  </a:lnTo>
                  <a:lnTo>
                    <a:pt x="3044" y="266"/>
                  </a:lnTo>
                  <a:lnTo>
                    <a:pt x="2846" y="197"/>
                  </a:lnTo>
                  <a:lnTo>
                    <a:pt x="2647" y="140"/>
                  </a:lnTo>
                  <a:lnTo>
                    <a:pt x="2445" y="91"/>
                  </a:lnTo>
                  <a:lnTo>
                    <a:pt x="2245" y="53"/>
                  </a:lnTo>
                  <a:lnTo>
                    <a:pt x="2044" y="26"/>
                  </a:lnTo>
                  <a:lnTo>
                    <a:pt x="1842" y="9"/>
                  </a:lnTo>
                  <a:lnTo>
                    <a:pt x="1642" y="0"/>
                  </a:lnTo>
                  <a:lnTo>
                    <a:pt x="1442" y="3"/>
                  </a:lnTo>
                  <a:lnTo>
                    <a:pt x="1243" y="15"/>
                  </a:lnTo>
                  <a:lnTo>
                    <a:pt x="1046" y="35"/>
                  </a:lnTo>
                  <a:lnTo>
                    <a:pt x="850" y="65"/>
                  </a:lnTo>
                  <a:lnTo>
                    <a:pt x="656" y="105"/>
                  </a:lnTo>
                  <a:lnTo>
                    <a:pt x="465" y="153"/>
                  </a:lnTo>
                  <a:lnTo>
                    <a:pt x="276" y="210"/>
                  </a:lnTo>
                  <a:lnTo>
                    <a:pt x="90" y="276"/>
                  </a:lnTo>
                  <a:lnTo>
                    <a:pt x="0" y="314"/>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close/>
                </a:path>
              </a:pathLst>
            </a:custGeom>
            <a:solidFill>
              <a:schemeClr val="tx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2"/>
            <p:cNvSpPr>
              <a:spLocks/>
            </p:cNvSpPr>
            <p:nvPr/>
          </p:nvSpPr>
          <p:spPr bwMode="auto">
            <a:xfrm>
              <a:off x="5859463" y="1681163"/>
              <a:ext cx="2092325" cy="2100263"/>
            </a:xfrm>
            <a:custGeom>
              <a:avLst/>
              <a:gdLst>
                <a:gd name="T0" fmla="*/ 2 w 3955"/>
                <a:gd name="T1" fmla="*/ 3968 h 3968"/>
                <a:gd name="T2" fmla="*/ 3955 w 3955"/>
                <a:gd name="T3" fmla="*/ 2313 h 3968"/>
                <a:gd name="T4" fmla="*/ 3910 w 3955"/>
                <a:gd name="T5" fmla="*/ 2212 h 3968"/>
                <a:gd name="T6" fmla="*/ 3815 w 3955"/>
                <a:gd name="T7" fmla="*/ 2015 h 3968"/>
                <a:gd name="T8" fmla="*/ 3711 w 3955"/>
                <a:gd name="T9" fmla="*/ 1824 h 3968"/>
                <a:gd name="T10" fmla="*/ 3598 w 3955"/>
                <a:gd name="T11" fmla="*/ 1641 h 3968"/>
                <a:gd name="T12" fmla="*/ 3478 w 3955"/>
                <a:gd name="T13" fmla="*/ 1466 h 3968"/>
                <a:gd name="T14" fmla="*/ 3350 w 3955"/>
                <a:gd name="T15" fmla="*/ 1296 h 3968"/>
                <a:gd name="T16" fmla="*/ 3215 w 3955"/>
                <a:gd name="T17" fmla="*/ 1135 h 3968"/>
                <a:gd name="T18" fmla="*/ 3072 w 3955"/>
                <a:gd name="T19" fmla="*/ 981 h 3968"/>
                <a:gd name="T20" fmla="*/ 2923 w 3955"/>
                <a:gd name="T21" fmla="*/ 835 h 3968"/>
                <a:gd name="T22" fmla="*/ 2767 w 3955"/>
                <a:gd name="T23" fmla="*/ 697 h 3968"/>
                <a:gd name="T24" fmla="*/ 2606 w 3955"/>
                <a:gd name="T25" fmla="*/ 566 h 3968"/>
                <a:gd name="T26" fmla="*/ 2439 w 3955"/>
                <a:gd name="T27" fmla="*/ 444 h 3968"/>
                <a:gd name="T28" fmla="*/ 2268 w 3955"/>
                <a:gd name="T29" fmla="*/ 330 h 3968"/>
                <a:gd name="T30" fmla="*/ 2090 w 3955"/>
                <a:gd name="T31" fmla="*/ 225 h 3968"/>
                <a:gd name="T32" fmla="*/ 1909 w 3955"/>
                <a:gd name="T33" fmla="*/ 129 h 3968"/>
                <a:gd name="T34" fmla="*/ 1723 w 3955"/>
                <a:gd name="T35" fmla="*/ 41 h 3968"/>
                <a:gd name="T36" fmla="*/ 1628 w 3955"/>
                <a:gd name="T37" fmla="*/ 0 h 3968"/>
                <a:gd name="T38" fmla="*/ 2 w 3955"/>
                <a:gd name="T39" fmla="*/ 3966 h 3968"/>
                <a:gd name="T40" fmla="*/ 2 w 3955"/>
                <a:gd name="T41" fmla="*/ 3966 h 3968"/>
                <a:gd name="T42" fmla="*/ 2 w 3955"/>
                <a:gd name="T43" fmla="*/ 3966 h 3968"/>
                <a:gd name="T44" fmla="*/ 2 w 3955"/>
                <a:gd name="T45" fmla="*/ 3966 h 3968"/>
                <a:gd name="T46" fmla="*/ 0 w 3955"/>
                <a:gd name="T47" fmla="*/ 3966 h 3968"/>
                <a:gd name="T48" fmla="*/ 0 w 3955"/>
                <a:gd name="T49" fmla="*/ 3966 h 3968"/>
                <a:gd name="T50" fmla="*/ 0 w 3955"/>
                <a:gd name="T51" fmla="*/ 3968 h 3968"/>
                <a:gd name="T52" fmla="*/ 0 w 3955"/>
                <a:gd name="T53" fmla="*/ 3968 h 3968"/>
                <a:gd name="T54" fmla="*/ 2 w 3955"/>
                <a:gd name="T55" fmla="*/ 3968 h 3968"/>
                <a:gd name="T56" fmla="*/ 2 w 3955"/>
                <a:gd name="T57" fmla="*/ 3968 h 3968"/>
                <a:gd name="T58" fmla="*/ 2 w 3955"/>
                <a:gd name="T59" fmla="*/ 3968 h 3968"/>
                <a:gd name="T60" fmla="*/ 2 w 3955"/>
                <a:gd name="T61" fmla="*/ 3968 h 3968"/>
                <a:gd name="T62" fmla="*/ 2 w 3955"/>
                <a:gd name="T63" fmla="*/ 3966 h 3968"/>
                <a:gd name="T64" fmla="*/ 2 w 3955"/>
                <a:gd name="T65" fmla="*/ 3968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55" h="3968">
                  <a:moveTo>
                    <a:pt x="2" y="3968"/>
                  </a:moveTo>
                  <a:lnTo>
                    <a:pt x="3955" y="2313"/>
                  </a:lnTo>
                  <a:lnTo>
                    <a:pt x="3910" y="2212"/>
                  </a:lnTo>
                  <a:lnTo>
                    <a:pt x="3815" y="2015"/>
                  </a:lnTo>
                  <a:lnTo>
                    <a:pt x="3711" y="1824"/>
                  </a:lnTo>
                  <a:lnTo>
                    <a:pt x="3598" y="1641"/>
                  </a:lnTo>
                  <a:lnTo>
                    <a:pt x="3478" y="1466"/>
                  </a:lnTo>
                  <a:lnTo>
                    <a:pt x="3350" y="1296"/>
                  </a:lnTo>
                  <a:lnTo>
                    <a:pt x="3215" y="1135"/>
                  </a:lnTo>
                  <a:lnTo>
                    <a:pt x="3072" y="981"/>
                  </a:lnTo>
                  <a:lnTo>
                    <a:pt x="2923" y="835"/>
                  </a:lnTo>
                  <a:lnTo>
                    <a:pt x="2767" y="697"/>
                  </a:lnTo>
                  <a:lnTo>
                    <a:pt x="2606" y="566"/>
                  </a:lnTo>
                  <a:lnTo>
                    <a:pt x="2439" y="444"/>
                  </a:lnTo>
                  <a:lnTo>
                    <a:pt x="2268" y="330"/>
                  </a:lnTo>
                  <a:lnTo>
                    <a:pt x="2090" y="225"/>
                  </a:lnTo>
                  <a:lnTo>
                    <a:pt x="1909" y="129"/>
                  </a:lnTo>
                  <a:lnTo>
                    <a:pt x="1723" y="41"/>
                  </a:lnTo>
                  <a:lnTo>
                    <a:pt x="1628" y="0"/>
                  </a:lnTo>
                  <a:lnTo>
                    <a:pt x="2" y="3966"/>
                  </a:lnTo>
                  <a:lnTo>
                    <a:pt x="2" y="3966"/>
                  </a:lnTo>
                  <a:lnTo>
                    <a:pt x="2" y="3966"/>
                  </a:lnTo>
                  <a:lnTo>
                    <a:pt x="2" y="3966"/>
                  </a:lnTo>
                  <a:lnTo>
                    <a:pt x="0" y="3966"/>
                  </a:lnTo>
                  <a:lnTo>
                    <a:pt x="0" y="3966"/>
                  </a:lnTo>
                  <a:lnTo>
                    <a:pt x="0" y="3968"/>
                  </a:lnTo>
                  <a:lnTo>
                    <a:pt x="0" y="3968"/>
                  </a:lnTo>
                  <a:lnTo>
                    <a:pt x="2" y="3968"/>
                  </a:lnTo>
                  <a:lnTo>
                    <a:pt x="2" y="3968"/>
                  </a:lnTo>
                  <a:lnTo>
                    <a:pt x="2" y="3968"/>
                  </a:lnTo>
                  <a:lnTo>
                    <a:pt x="2" y="3968"/>
                  </a:lnTo>
                  <a:lnTo>
                    <a:pt x="2" y="3966"/>
                  </a:lnTo>
                  <a:lnTo>
                    <a:pt x="2" y="3968"/>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97"/>
            <p:cNvSpPr>
              <a:spLocks/>
            </p:cNvSpPr>
            <p:nvPr/>
          </p:nvSpPr>
          <p:spPr bwMode="auto">
            <a:xfrm>
              <a:off x="5857876" y="3773488"/>
              <a:ext cx="1898650" cy="1843088"/>
            </a:xfrm>
            <a:custGeom>
              <a:avLst/>
              <a:gdLst>
                <a:gd name="T0" fmla="*/ 0 w 3587"/>
                <a:gd name="T1" fmla="*/ 1 h 3483"/>
                <a:gd name="T2" fmla="*/ 1498 w 3587"/>
                <a:gd name="T3" fmla="*/ 3483 h 3483"/>
                <a:gd name="T4" fmla="*/ 1589 w 3587"/>
                <a:gd name="T5" fmla="*/ 3443 h 3483"/>
                <a:gd name="T6" fmla="*/ 1768 w 3587"/>
                <a:gd name="T7" fmla="*/ 3356 h 3483"/>
                <a:gd name="T8" fmla="*/ 1939 w 3587"/>
                <a:gd name="T9" fmla="*/ 3263 h 3483"/>
                <a:gd name="T10" fmla="*/ 2104 w 3587"/>
                <a:gd name="T11" fmla="*/ 3161 h 3483"/>
                <a:gd name="T12" fmla="*/ 2264 w 3587"/>
                <a:gd name="T13" fmla="*/ 3053 h 3483"/>
                <a:gd name="T14" fmla="*/ 2417 w 3587"/>
                <a:gd name="T15" fmla="*/ 2938 h 3483"/>
                <a:gd name="T16" fmla="*/ 2562 w 3587"/>
                <a:gd name="T17" fmla="*/ 2815 h 3483"/>
                <a:gd name="T18" fmla="*/ 2700 w 3587"/>
                <a:gd name="T19" fmla="*/ 2686 h 3483"/>
                <a:gd name="T20" fmla="*/ 2833 w 3587"/>
                <a:gd name="T21" fmla="*/ 2552 h 3483"/>
                <a:gd name="T22" fmla="*/ 2958 w 3587"/>
                <a:gd name="T23" fmla="*/ 2411 h 3483"/>
                <a:gd name="T24" fmla="*/ 3075 w 3587"/>
                <a:gd name="T25" fmla="*/ 2266 h 3483"/>
                <a:gd name="T26" fmla="*/ 3186 w 3587"/>
                <a:gd name="T27" fmla="*/ 2116 h 3483"/>
                <a:gd name="T28" fmla="*/ 3288 w 3587"/>
                <a:gd name="T29" fmla="*/ 1961 h 3483"/>
                <a:gd name="T30" fmla="*/ 3383 w 3587"/>
                <a:gd name="T31" fmla="*/ 1801 h 3483"/>
                <a:gd name="T32" fmla="*/ 3471 w 3587"/>
                <a:gd name="T33" fmla="*/ 1637 h 3483"/>
                <a:gd name="T34" fmla="*/ 3550 w 3587"/>
                <a:gd name="T35" fmla="*/ 1469 h 3483"/>
                <a:gd name="T36" fmla="*/ 3587 w 3587"/>
                <a:gd name="T37" fmla="*/ 1384 h 3483"/>
                <a:gd name="T38" fmla="*/ 0 w 3587"/>
                <a:gd name="T39" fmla="*/ 1 h 3483"/>
                <a:gd name="T40" fmla="*/ 0 w 3587"/>
                <a:gd name="T41" fmla="*/ 0 h 3483"/>
                <a:gd name="T42" fmla="*/ 0 w 3587"/>
                <a:gd name="T43" fmla="*/ 0 h 3483"/>
                <a:gd name="T44" fmla="*/ 0 w 3587"/>
                <a:gd name="T45" fmla="*/ 0 h 3483"/>
                <a:gd name="T46" fmla="*/ 0 w 3587"/>
                <a:gd name="T47" fmla="*/ 0 h 3483"/>
                <a:gd name="T48" fmla="*/ 0 w 3587"/>
                <a:gd name="T49" fmla="*/ 0 h 3483"/>
                <a:gd name="T50" fmla="*/ 0 w 3587"/>
                <a:gd name="T51" fmla="*/ 0 h 3483"/>
                <a:gd name="T52" fmla="*/ 0 w 3587"/>
                <a:gd name="T53" fmla="*/ 0 h 3483"/>
                <a:gd name="T54" fmla="*/ 0 w 3587"/>
                <a:gd name="T55" fmla="*/ 0 h 3483"/>
                <a:gd name="T56" fmla="*/ 0 w 3587"/>
                <a:gd name="T57" fmla="*/ 0 h 3483"/>
                <a:gd name="T58" fmla="*/ 0 w 3587"/>
                <a:gd name="T59" fmla="*/ 1 h 3483"/>
                <a:gd name="T60" fmla="*/ 0 w 3587"/>
                <a:gd name="T61" fmla="*/ 1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87" h="3483">
                  <a:moveTo>
                    <a:pt x="0" y="1"/>
                  </a:moveTo>
                  <a:lnTo>
                    <a:pt x="1498" y="3483"/>
                  </a:lnTo>
                  <a:lnTo>
                    <a:pt x="1589" y="3443"/>
                  </a:lnTo>
                  <a:lnTo>
                    <a:pt x="1768" y="3356"/>
                  </a:lnTo>
                  <a:lnTo>
                    <a:pt x="1939" y="3263"/>
                  </a:lnTo>
                  <a:lnTo>
                    <a:pt x="2104" y="3161"/>
                  </a:lnTo>
                  <a:lnTo>
                    <a:pt x="2264" y="3053"/>
                  </a:lnTo>
                  <a:lnTo>
                    <a:pt x="2417" y="2938"/>
                  </a:lnTo>
                  <a:lnTo>
                    <a:pt x="2562" y="2815"/>
                  </a:lnTo>
                  <a:lnTo>
                    <a:pt x="2700" y="2686"/>
                  </a:lnTo>
                  <a:lnTo>
                    <a:pt x="2833" y="2552"/>
                  </a:lnTo>
                  <a:lnTo>
                    <a:pt x="2958" y="2411"/>
                  </a:lnTo>
                  <a:lnTo>
                    <a:pt x="3075" y="2266"/>
                  </a:lnTo>
                  <a:lnTo>
                    <a:pt x="3186" y="2116"/>
                  </a:lnTo>
                  <a:lnTo>
                    <a:pt x="3288" y="1961"/>
                  </a:lnTo>
                  <a:lnTo>
                    <a:pt x="3383" y="1801"/>
                  </a:lnTo>
                  <a:lnTo>
                    <a:pt x="3471" y="1637"/>
                  </a:lnTo>
                  <a:lnTo>
                    <a:pt x="3550" y="1469"/>
                  </a:lnTo>
                  <a:lnTo>
                    <a:pt x="3587" y="1384"/>
                  </a:lnTo>
                  <a:lnTo>
                    <a:pt x="0" y="1"/>
                  </a:lnTo>
                  <a:lnTo>
                    <a:pt x="0" y="0"/>
                  </a:lnTo>
                  <a:lnTo>
                    <a:pt x="0" y="0"/>
                  </a:lnTo>
                  <a:lnTo>
                    <a:pt x="0" y="0"/>
                  </a:lnTo>
                  <a:lnTo>
                    <a:pt x="0" y="0"/>
                  </a:lnTo>
                  <a:lnTo>
                    <a:pt x="0" y="0"/>
                  </a:lnTo>
                  <a:lnTo>
                    <a:pt x="0" y="0"/>
                  </a:lnTo>
                  <a:lnTo>
                    <a:pt x="0" y="0"/>
                  </a:lnTo>
                  <a:lnTo>
                    <a:pt x="0" y="0"/>
                  </a:lnTo>
                  <a:lnTo>
                    <a:pt x="0" y="0"/>
                  </a:lnTo>
                  <a:lnTo>
                    <a:pt x="0" y="1"/>
                  </a:lnTo>
                  <a:lnTo>
                    <a:pt x="0" y="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70"/>
            <p:cNvSpPr>
              <a:spLocks/>
            </p:cNvSpPr>
            <p:nvPr/>
          </p:nvSpPr>
          <p:spPr bwMode="auto">
            <a:xfrm>
              <a:off x="5861051" y="2849563"/>
              <a:ext cx="2366963" cy="1827213"/>
            </a:xfrm>
            <a:custGeom>
              <a:avLst/>
              <a:gdLst>
                <a:gd name="T0" fmla="*/ 0 w 4472"/>
                <a:gd name="T1" fmla="*/ 1758 h 3453"/>
                <a:gd name="T2" fmla="*/ 4138 w 4472"/>
                <a:gd name="T3" fmla="*/ 3453 h 3453"/>
                <a:gd name="T4" fmla="*/ 4180 w 4472"/>
                <a:gd name="T5" fmla="*/ 3345 h 3453"/>
                <a:gd name="T6" fmla="*/ 4255 w 4472"/>
                <a:gd name="T7" fmla="*/ 3129 h 3453"/>
                <a:gd name="T8" fmla="*/ 4318 w 4472"/>
                <a:gd name="T9" fmla="*/ 2910 h 3453"/>
                <a:gd name="T10" fmla="*/ 4371 w 4472"/>
                <a:gd name="T11" fmla="*/ 2690 h 3453"/>
                <a:gd name="T12" fmla="*/ 4413 w 4472"/>
                <a:gd name="T13" fmla="*/ 2469 h 3453"/>
                <a:gd name="T14" fmla="*/ 4443 w 4472"/>
                <a:gd name="T15" fmla="*/ 2248 h 3453"/>
                <a:gd name="T16" fmla="*/ 4464 w 4472"/>
                <a:gd name="T17" fmla="*/ 2025 h 3453"/>
                <a:gd name="T18" fmla="*/ 4472 w 4472"/>
                <a:gd name="T19" fmla="*/ 1805 h 3453"/>
                <a:gd name="T20" fmla="*/ 4471 w 4472"/>
                <a:gd name="T21" fmla="*/ 1584 h 3453"/>
                <a:gd name="T22" fmla="*/ 4459 w 4472"/>
                <a:gd name="T23" fmla="*/ 1365 h 3453"/>
                <a:gd name="T24" fmla="*/ 4436 w 4472"/>
                <a:gd name="T25" fmla="*/ 1148 h 3453"/>
                <a:gd name="T26" fmla="*/ 4405 w 4472"/>
                <a:gd name="T27" fmla="*/ 932 h 3453"/>
                <a:gd name="T28" fmla="*/ 4361 w 4472"/>
                <a:gd name="T29" fmla="*/ 719 h 3453"/>
                <a:gd name="T30" fmla="*/ 4308 w 4472"/>
                <a:gd name="T31" fmla="*/ 509 h 3453"/>
                <a:gd name="T32" fmla="*/ 4246 w 4472"/>
                <a:gd name="T33" fmla="*/ 302 h 3453"/>
                <a:gd name="T34" fmla="*/ 4174 w 4472"/>
                <a:gd name="T35" fmla="*/ 100 h 3453"/>
                <a:gd name="T36" fmla="*/ 4135 w 4472"/>
                <a:gd name="T37" fmla="*/ 0 h 3453"/>
                <a:gd name="T38" fmla="*/ 0 w 4472"/>
                <a:gd name="T39" fmla="*/ 1756 h 3453"/>
                <a:gd name="T40" fmla="*/ 0 w 4472"/>
                <a:gd name="T41" fmla="*/ 1756 h 3453"/>
                <a:gd name="T42" fmla="*/ 0 w 4472"/>
                <a:gd name="T43" fmla="*/ 1756 h 3453"/>
                <a:gd name="T44" fmla="*/ 0 w 4472"/>
                <a:gd name="T45" fmla="*/ 1756 h 3453"/>
                <a:gd name="T46" fmla="*/ 0 w 4472"/>
                <a:gd name="T47" fmla="*/ 1756 h 3453"/>
                <a:gd name="T48" fmla="*/ 0 w 4472"/>
                <a:gd name="T49" fmla="*/ 1756 h 3453"/>
                <a:gd name="T50" fmla="*/ 0 w 4472"/>
                <a:gd name="T51" fmla="*/ 1756 h 3453"/>
                <a:gd name="T52" fmla="*/ 0 w 4472"/>
                <a:gd name="T53" fmla="*/ 1756 h 3453"/>
                <a:gd name="T54" fmla="*/ 0 w 4472"/>
                <a:gd name="T55" fmla="*/ 1758 h 3453"/>
                <a:gd name="T56" fmla="*/ 0 w 4472"/>
                <a:gd name="T57" fmla="*/ 1758 h 3453"/>
                <a:gd name="T58" fmla="*/ 0 w 4472"/>
                <a:gd name="T59" fmla="*/ 1758 h 3453"/>
                <a:gd name="T60" fmla="*/ 0 w 4472"/>
                <a:gd name="T61" fmla="*/ 1758 h 3453"/>
                <a:gd name="T62" fmla="*/ 0 w 4472"/>
                <a:gd name="T63" fmla="*/ 1758 h 3453"/>
                <a:gd name="T64" fmla="*/ 0 w 4472"/>
                <a:gd name="T65" fmla="*/ 1758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72" h="3453">
                  <a:moveTo>
                    <a:pt x="0" y="1758"/>
                  </a:moveTo>
                  <a:lnTo>
                    <a:pt x="4138" y="3453"/>
                  </a:lnTo>
                  <a:lnTo>
                    <a:pt x="4180" y="3345"/>
                  </a:lnTo>
                  <a:lnTo>
                    <a:pt x="4255" y="3129"/>
                  </a:lnTo>
                  <a:lnTo>
                    <a:pt x="4318" y="2910"/>
                  </a:lnTo>
                  <a:lnTo>
                    <a:pt x="4371" y="2690"/>
                  </a:lnTo>
                  <a:lnTo>
                    <a:pt x="4413" y="2469"/>
                  </a:lnTo>
                  <a:lnTo>
                    <a:pt x="4443" y="2248"/>
                  </a:lnTo>
                  <a:lnTo>
                    <a:pt x="4464" y="2025"/>
                  </a:lnTo>
                  <a:lnTo>
                    <a:pt x="4472" y="1805"/>
                  </a:lnTo>
                  <a:lnTo>
                    <a:pt x="4471" y="1584"/>
                  </a:lnTo>
                  <a:lnTo>
                    <a:pt x="4459" y="1365"/>
                  </a:lnTo>
                  <a:lnTo>
                    <a:pt x="4436" y="1148"/>
                  </a:lnTo>
                  <a:lnTo>
                    <a:pt x="4405" y="932"/>
                  </a:lnTo>
                  <a:lnTo>
                    <a:pt x="4361" y="719"/>
                  </a:lnTo>
                  <a:lnTo>
                    <a:pt x="4308" y="509"/>
                  </a:lnTo>
                  <a:lnTo>
                    <a:pt x="4246" y="302"/>
                  </a:lnTo>
                  <a:lnTo>
                    <a:pt x="4174" y="100"/>
                  </a:lnTo>
                  <a:lnTo>
                    <a:pt x="4135" y="0"/>
                  </a:lnTo>
                  <a:lnTo>
                    <a:pt x="0" y="1756"/>
                  </a:lnTo>
                  <a:lnTo>
                    <a:pt x="0" y="1756"/>
                  </a:lnTo>
                  <a:lnTo>
                    <a:pt x="0" y="1756"/>
                  </a:lnTo>
                  <a:lnTo>
                    <a:pt x="0" y="1756"/>
                  </a:lnTo>
                  <a:lnTo>
                    <a:pt x="0" y="1756"/>
                  </a:lnTo>
                  <a:lnTo>
                    <a:pt x="0" y="1756"/>
                  </a:lnTo>
                  <a:lnTo>
                    <a:pt x="0" y="1756"/>
                  </a:lnTo>
                  <a:lnTo>
                    <a:pt x="0" y="1756"/>
                  </a:lnTo>
                  <a:lnTo>
                    <a:pt x="0" y="1758"/>
                  </a:lnTo>
                  <a:lnTo>
                    <a:pt x="0" y="1758"/>
                  </a:lnTo>
                  <a:lnTo>
                    <a:pt x="0" y="1758"/>
                  </a:lnTo>
                  <a:lnTo>
                    <a:pt x="0" y="1758"/>
                  </a:lnTo>
                  <a:lnTo>
                    <a:pt x="0" y="1758"/>
                  </a:lnTo>
                  <a:lnTo>
                    <a:pt x="0" y="175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5180013" y="3011884"/>
              <a:ext cx="1472407" cy="1472407"/>
            </a:xfrm>
            <a:prstGeom prst="ellipse">
              <a:avLst/>
            </a:prstGeom>
            <a:solidFill>
              <a:schemeClr val="tx1">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4"/>
            <p:cNvSpPr/>
            <p:nvPr/>
          </p:nvSpPr>
          <p:spPr>
            <a:xfrm>
              <a:off x="5344716" y="3176587"/>
              <a:ext cx="1143000" cy="1143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6" name="Straight Connector 15"/>
          <p:cNvCxnSpPr>
            <a:cxnSpLocks/>
          </p:cNvCxnSpPr>
          <p:nvPr/>
        </p:nvCxnSpPr>
        <p:spPr>
          <a:xfrm>
            <a:off x="7539272" y="4729595"/>
            <a:ext cx="1152688" cy="0"/>
          </a:xfrm>
          <a:prstGeom prst="line">
            <a:avLst/>
          </a:prstGeom>
          <a:ln>
            <a:solidFill>
              <a:schemeClr val="tx1">
                <a:lumMod val="50000"/>
                <a:lumOff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a:off x="7883924" y="3638423"/>
            <a:ext cx="808037" cy="0"/>
          </a:xfrm>
          <a:prstGeom prst="line">
            <a:avLst/>
          </a:prstGeom>
          <a:ln>
            <a:solidFill>
              <a:schemeClr val="tx1">
                <a:lumMod val="50000"/>
                <a:lumOff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85"/>
          <p:cNvCxnSpPr>
            <a:cxnSpLocks/>
          </p:cNvCxnSpPr>
          <p:nvPr/>
        </p:nvCxnSpPr>
        <p:spPr>
          <a:xfrm rot="10800000" flipV="1">
            <a:off x="3500045" y="5278075"/>
            <a:ext cx="2559865" cy="532611"/>
          </a:xfrm>
          <a:prstGeom prst="bentConnector3">
            <a:avLst>
              <a:gd name="adj1" fmla="val -604"/>
            </a:avLst>
          </a:prstGeom>
          <a:ln>
            <a:solidFill>
              <a:schemeClr val="tx1">
                <a:lumMod val="50000"/>
                <a:lumOff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3500040" y="2567420"/>
            <a:ext cx="1299861" cy="0"/>
          </a:xfrm>
          <a:prstGeom prst="line">
            <a:avLst/>
          </a:prstGeom>
          <a:ln>
            <a:solidFill>
              <a:schemeClr val="tx1">
                <a:lumMod val="50000"/>
                <a:lumOff val="50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3500040" y="3638423"/>
            <a:ext cx="955211" cy="0"/>
          </a:xfrm>
          <a:prstGeom prst="line">
            <a:avLst/>
          </a:prstGeom>
          <a:ln>
            <a:solidFill>
              <a:schemeClr val="tx1">
                <a:lumMod val="50000"/>
                <a:lumOff val="50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500040" y="4729595"/>
            <a:ext cx="1299861" cy="0"/>
          </a:xfrm>
          <a:prstGeom prst="line">
            <a:avLst/>
          </a:prstGeom>
          <a:ln>
            <a:solidFill>
              <a:schemeClr val="tx1">
                <a:lumMod val="50000"/>
                <a:lumOff val="50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or: Elbow 96"/>
          <p:cNvCxnSpPr>
            <a:cxnSpLocks/>
          </p:cNvCxnSpPr>
          <p:nvPr/>
        </p:nvCxnSpPr>
        <p:spPr>
          <a:xfrm flipV="1">
            <a:off x="6096000" y="1498093"/>
            <a:ext cx="2595960" cy="540243"/>
          </a:xfrm>
          <a:prstGeom prst="bentConnector3">
            <a:avLst>
              <a:gd name="adj1" fmla="val -390"/>
            </a:avLst>
          </a:prstGeom>
          <a:ln>
            <a:solidFill>
              <a:schemeClr val="tx1">
                <a:lumMod val="50000"/>
                <a:lumOff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7539272" y="2567419"/>
            <a:ext cx="1152688" cy="0"/>
          </a:xfrm>
          <a:prstGeom prst="line">
            <a:avLst/>
          </a:prstGeom>
          <a:ln>
            <a:solidFill>
              <a:schemeClr val="tx1">
                <a:lumMod val="50000"/>
                <a:lumOff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8854932" y="1012830"/>
            <a:ext cx="2937088" cy="1004559"/>
            <a:chOff x="350992" y="2867634"/>
            <a:chExt cx="2937088" cy="1004559"/>
          </a:xfrm>
        </p:grpSpPr>
        <p:sp>
          <p:nvSpPr>
            <p:cNvPr id="25" name="TextBox 24"/>
            <p:cNvSpPr txBox="1"/>
            <p:nvPr/>
          </p:nvSpPr>
          <p:spPr>
            <a:xfrm>
              <a:off x="350992" y="2867634"/>
              <a:ext cx="2937088" cy="461665"/>
            </a:xfrm>
            <a:prstGeom prst="rect">
              <a:avLst/>
            </a:prstGeom>
            <a:noFill/>
          </p:spPr>
          <p:txBody>
            <a:bodyPr wrap="square" lIns="0" rtlCol="0" anchor="ctr">
              <a:spAutoFit/>
            </a:bodyPr>
            <a:lstStyle/>
            <a:p>
              <a:r>
                <a:rPr lang="en-US" sz="2400" b="1" dirty="0"/>
                <a:t>Lorem Ipsum</a:t>
              </a:r>
            </a:p>
          </p:txBody>
        </p:sp>
        <p:sp>
          <p:nvSpPr>
            <p:cNvPr id="26" name="TextBox 25"/>
            <p:cNvSpPr txBox="1"/>
            <p:nvPr/>
          </p:nvSpPr>
          <p:spPr>
            <a:xfrm>
              <a:off x="358787" y="3225862"/>
              <a:ext cx="2929293" cy="646331"/>
            </a:xfrm>
            <a:prstGeom prst="rect">
              <a:avLst/>
            </a:prstGeom>
            <a:noFill/>
          </p:spPr>
          <p:txBody>
            <a:bodyPr wrap="square" lIns="0" rIns="0" rtlCol="0" anchor="t">
              <a:spAutoFit/>
            </a:bodyPr>
            <a:lstStyle/>
            <a:p>
              <a:pPr algn="just"/>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27" name="Group 26"/>
          <p:cNvGrpSpPr/>
          <p:nvPr/>
        </p:nvGrpSpPr>
        <p:grpSpPr>
          <a:xfrm>
            <a:off x="8854932" y="2084326"/>
            <a:ext cx="2937088" cy="1004559"/>
            <a:chOff x="350992" y="2867634"/>
            <a:chExt cx="2937088" cy="1004559"/>
          </a:xfrm>
        </p:grpSpPr>
        <p:sp>
          <p:nvSpPr>
            <p:cNvPr id="28" name="TextBox 27"/>
            <p:cNvSpPr txBox="1"/>
            <p:nvPr/>
          </p:nvSpPr>
          <p:spPr>
            <a:xfrm>
              <a:off x="350992" y="2867634"/>
              <a:ext cx="2937088" cy="461665"/>
            </a:xfrm>
            <a:prstGeom prst="rect">
              <a:avLst/>
            </a:prstGeom>
            <a:noFill/>
          </p:spPr>
          <p:txBody>
            <a:bodyPr wrap="square" lIns="0" rtlCol="0" anchor="ctr">
              <a:spAutoFit/>
            </a:bodyPr>
            <a:lstStyle/>
            <a:p>
              <a:r>
                <a:rPr lang="en-US" sz="2400" b="1" dirty="0"/>
                <a:t>Lorem Ipsum</a:t>
              </a:r>
            </a:p>
          </p:txBody>
        </p:sp>
        <p:sp>
          <p:nvSpPr>
            <p:cNvPr id="29" name="TextBox 28"/>
            <p:cNvSpPr txBox="1"/>
            <p:nvPr/>
          </p:nvSpPr>
          <p:spPr>
            <a:xfrm>
              <a:off x="358787" y="3225862"/>
              <a:ext cx="2929293" cy="646331"/>
            </a:xfrm>
            <a:prstGeom prst="rect">
              <a:avLst/>
            </a:prstGeom>
            <a:noFill/>
          </p:spPr>
          <p:txBody>
            <a:bodyPr wrap="square" lIns="0" rIns="0" rtlCol="0" anchor="t">
              <a:spAutoFit/>
            </a:bodyPr>
            <a:lstStyle/>
            <a:p>
              <a:pPr algn="just"/>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30" name="Group 29"/>
          <p:cNvGrpSpPr/>
          <p:nvPr/>
        </p:nvGrpSpPr>
        <p:grpSpPr>
          <a:xfrm>
            <a:off x="8854932" y="3155820"/>
            <a:ext cx="2937088" cy="1004559"/>
            <a:chOff x="350992" y="2867634"/>
            <a:chExt cx="2937088" cy="1004559"/>
          </a:xfrm>
        </p:grpSpPr>
        <p:sp>
          <p:nvSpPr>
            <p:cNvPr id="31" name="TextBox 30"/>
            <p:cNvSpPr txBox="1"/>
            <p:nvPr/>
          </p:nvSpPr>
          <p:spPr>
            <a:xfrm>
              <a:off x="350992" y="2867634"/>
              <a:ext cx="2937088" cy="461665"/>
            </a:xfrm>
            <a:prstGeom prst="rect">
              <a:avLst/>
            </a:prstGeom>
            <a:noFill/>
          </p:spPr>
          <p:txBody>
            <a:bodyPr wrap="square" lIns="0" rtlCol="0" anchor="ctr">
              <a:spAutoFit/>
            </a:bodyPr>
            <a:lstStyle/>
            <a:p>
              <a:r>
                <a:rPr lang="en-US" sz="2400" b="1" dirty="0"/>
                <a:t>Lorem Ipsum</a:t>
              </a:r>
            </a:p>
          </p:txBody>
        </p:sp>
        <p:sp>
          <p:nvSpPr>
            <p:cNvPr id="32" name="TextBox 31"/>
            <p:cNvSpPr txBox="1"/>
            <p:nvPr/>
          </p:nvSpPr>
          <p:spPr>
            <a:xfrm>
              <a:off x="358787" y="3225862"/>
              <a:ext cx="2929293" cy="646331"/>
            </a:xfrm>
            <a:prstGeom prst="rect">
              <a:avLst/>
            </a:prstGeom>
            <a:noFill/>
          </p:spPr>
          <p:txBody>
            <a:bodyPr wrap="square" lIns="0" rIns="0" rtlCol="0" anchor="t">
              <a:spAutoFit/>
            </a:bodyPr>
            <a:lstStyle/>
            <a:p>
              <a:pPr algn="just"/>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33" name="Group 32"/>
          <p:cNvGrpSpPr/>
          <p:nvPr/>
        </p:nvGrpSpPr>
        <p:grpSpPr>
          <a:xfrm>
            <a:off x="8854932" y="4227315"/>
            <a:ext cx="2937088" cy="1004559"/>
            <a:chOff x="350992" y="2867634"/>
            <a:chExt cx="2937088" cy="1004559"/>
          </a:xfrm>
        </p:grpSpPr>
        <p:sp>
          <p:nvSpPr>
            <p:cNvPr id="34" name="TextBox 33"/>
            <p:cNvSpPr txBox="1"/>
            <p:nvPr/>
          </p:nvSpPr>
          <p:spPr>
            <a:xfrm>
              <a:off x="350992" y="2867634"/>
              <a:ext cx="2937088" cy="461665"/>
            </a:xfrm>
            <a:prstGeom prst="rect">
              <a:avLst/>
            </a:prstGeom>
            <a:noFill/>
          </p:spPr>
          <p:txBody>
            <a:bodyPr wrap="square" lIns="0" rtlCol="0" anchor="ctr">
              <a:spAutoFit/>
            </a:bodyPr>
            <a:lstStyle/>
            <a:p>
              <a:r>
                <a:rPr lang="en-US" sz="2400" b="1" dirty="0"/>
                <a:t>Lorem Ipsum</a:t>
              </a:r>
            </a:p>
          </p:txBody>
        </p:sp>
        <p:sp>
          <p:nvSpPr>
            <p:cNvPr id="35" name="TextBox 34"/>
            <p:cNvSpPr txBox="1"/>
            <p:nvPr/>
          </p:nvSpPr>
          <p:spPr>
            <a:xfrm>
              <a:off x="358787" y="3225862"/>
              <a:ext cx="2929293" cy="646331"/>
            </a:xfrm>
            <a:prstGeom prst="rect">
              <a:avLst/>
            </a:prstGeom>
            <a:noFill/>
          </p:spPr>
          <p:txBody>
            <a:bodyPr wrap="square" lIns="0" rIns="0" rtlCol="0" anchor="t">
              <a:spAutoFit/>
            </a:bodyPr>
            <a:lstStyle/>
            <a:p>
              <a:pPr algn="just"/>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36" name="Group 35"/>
          <p:cNvGrpSpPr/>
          <p:nvPr/>
        </p:nvGrpSpPr>
        <p:grpSpPr>
          <a:xfrm>
            <a:off x="408572" y="2041890"/>
            <a:ext cx="2937088" cy="1004559"/>
            <a:chOff x="350992" y="2867634"/>
            <a:chExt cx="2937088" cy="1004559"/>
          </a:xfrm>
        </p:grpSpPr>
        <p:sp>
          <p:nvSpPr>
            <p:cNvPr id="37" name="TextBox 36"/>
            <p:cNvSpPr txBox="1"/>
            <p:nvPr/>
          </p:nvSpPr>
          <p:spPr>
            <a:xfrm>
              <a:off x="350992" y="2867634"/>
              <a:ext cx="2937088" cy="461665"/>
            </a:xfrm>
            <a:prstGeom prst="rect">
              <a:avLst/>
            </a:prstGeom>
            <a:noFill/>
          </p:spPr>
          <p:txBody>
            <a:bodyPr wrap="square" lIns="0" rtlCol="0" anchor="ctr">
              <a:spAutoFit/>
            </a:bodyPr>
            <a:lstStyle/>
            <a:p>
              <a:pPr algn="r"/>
              <a:r>
                <a:rPr lang="en-US" sz="2400" b="1" dirty="0"/>
                <a:t>Lorem Ipsum</a:t>
              </a:r>
            </a:p>
          </p:txBody>
        </p:sp>
        <p:sp>
          <p:nvSpPr>
            <p:cNvPr id="38" name="TextBox 37"/>
            <p:cNvSpPr txBox="1"/>
            <p:nvPr/>
          </p:nvSpPr>
          <p:spPr>
            <a:xfrm>
              <a:off x="358787" y="3225862"/>
              <a:ext cx="2929293" cy="646331"/>
            </a:xfrm>
            <a:prstGeom prst="rect">
              <a:avLst/>
            </a:prstGeom>
            <a:noFill/>
          </p:spPr>
          <p:txBody>
            <a:bodyPr wrap="square" lIns="0" rIns="0" rtlCol="0" anchor="t">
              <a:spAutoFit/>
            </a:bodyPr>
            <a:lstStyle/>
            <a:p>
              <a:pPr algn="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39" name="Group 38"/>
          <p:cNvGrpSpPr/>
          <p:nvPr/>
        </p:nvGrpSpPr>
        <p:grpSpPr>
          <a:xfrm>
            <a:off x="408572" y="3113384"/>
            <a:ext cx="2937088" cy="1004559"/>
            <a:chOff x="350992" y="2867634"/>
            <a:chExt cx="2937088" cy="1004559"/>
          </a:xfrm>
        </p:grpSpPr>
        <p:sp>
          <p:nvSpPr>
            <p:cNvPr id="40" name="TextBox 39"/>
            <p:cNvSpPr txBox="1"/>
            <p:nvPr/>
          </p:nvSpPr>
          <p:spPr>
            <a:xfrm>
              <a:off x="350992" y="2867634"/>
              <a:ext cx="2937088" cy="461665"/>
            </a:xfrm>
            <a:prstGeom prst="rect">
              <a:avLst/>
            </a:prstGeom>
            <a:noFill/>
          </p:spPr>
          <p:txBody>
            <a:bodyPr wrap="square" lIns="0" rtlCol="0" anchor="ctr">
              <a:spAutoFit/>
            </a:bodyPr>
            <a:lstStyle/>
            <a:p>
              <a:pPr algn="r"/>
              <a:r>
                <a:rPr lang="en-US" sz="2400" b="1" dirty="0"/>
                <a:t>Lorem Ipsum</a:t>
              </a:r>
            </a:p>
          </p:txBody>
        </p:sp>
        <p:sp>
          <p:nvSpPr>
            <p:cNvPr id="41" name="TextBox 40"/>
            <p:cNvSpPr txBox="1"/>
            <p:nvPr/>
          </p:nvSpPr>
          <p:spPr>
            <a:xfrm>
              <a:off x="358787" y="3225862"/>
              <a:ext cx="2929293" cy="646331"/>
            </a:xfrm>
            <a:prstGeom prst="rect">
              <a:avLst/>
            </a:prstGeom>
            <a:noFill/>
          </p:spPr>
          <p:txBody>
            <a:bodyPr wrap="square" lIns="0" rIns="0" rtlCol="0" anchor="t">
              <a:spAutoFit/>
            </a:bodyPr>
            <a:lstStyle/>
            <a:p>
              <a:pPr algn="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smtClean="0">
                  <a:solidFill>
                    <a:schemeClr val="tx1">
                      <a:lumMod val="75000"/>
                      <a:lumOff val="25000"/>
                    </a:schemeClr>
                  </a:solidFill>
                </a:rPr>
                <a:t>qauis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42" name="Group 41"/>
          <p:cNvGrpSpPr/>
          <p:nvPr/>
        </p:nvGrpSpPr>
        <p:grpSpPr>
          <a:xfrm>
            <a:off x="408572" y="4184879"/>
            <a:ext cx="2937088" cy="1004559"/>
            <a:chOff x="350992" y="2867634"/>
            <a:chExt cx="2937088" cy="1004559"/>
          </a:xfrm>
        </p:grpSpPr>
        <p:sp>
          <p:nvSpPr>
            <p:cNvPr id="43" name="TextBox 42"/>
            <p:cNvSpPr txBox="1"/>
            <p:nvPr/>
          </p:nvSpPr>
          <p:spPr>
            <a:xfrm>
              <a:off x="350992" y="2867634"/>
              <a:ext cx="2937088" cy="461665"/>
            </a:xfrm>
            <a:prstGeom prst="rect">
              <a:avLst/>
            </a:prstGeom>
            <a:noFill/>
          </p:spPr>
          <p:txBody>
            <a:bodyPr wrap="square" lIns="0" rtlCol="0" anchor="ctr">
              <a:spAutoFit/>
            </a:bodyPr>
            <a:lstStyle/>
            <a:p>
              <a:pPr algn="r"/>
              <a:r>
                <a:rPr lang="en-US" sz="2400" b="1" dirty="0"/>
                <a:t>Lorem Ipsum</a:t>
              </a:r>
            </a:p>
          </p:txBody>
        </p:sp>
        <p:sp>
          <p:nvSpPr>
            <p:cNvPr id="44" name="TextBox 43"/>
            <p:cNvSpPr txBox="1"/>
            <p:nvPr/>
          </p:nvSpPr>
          <p:spPr>
            <a:xfrm>
              <a:off x="358787" y="3225862"/>
              <a:ext cx="2929293" cy="646331"/>
            </a:xfrm>
            <a:prstGeom prst="rect">
              <a:avLst/>
            </a:prstGeom>
            <a:noFill/>
          </p:spPr>
          <p:txBody>
            <a:bodyPr wrap="square" lIns="0" rIns="0" rtlCol="0" anchor="t">
              <a:spAutoFit/>
            </a:bodyPr>
            <a:lstStyle/>
            <a:p>
              <a:pPr algn="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45" name="Group 44"/>
          <p:cNvGrpSpPr/>
          <p:nvPr/>
        </p:nvGrpSpPr>
        <p:grpSpPr>
          <a:xfrm>
            <a:off x="408572" y="5256374"/>
            <a:ext cx="2937088" cy="1004559"/>
            <a:chOff x="350992" y="2867634"/>
            <a:chExt cx="2937088" cy="1004559"/>
          </a:xfrm>
        </p:grpSpPr>
        <p:sp>
          <p:nvSpPr>
            <p:cNvPr id="46" name="TextBox 45"/>
            <p:cNvSpPr txBox="1"/>
            <p:nvPr/>
          </p:nvSpPr>
          <p:spPr>
            <a:xfrm>
              <a:off x="350992" y="2867634"/>
              <a:ext cx="2937088" cy="461665"/>
            </a:xfrm>
            <a:prstGeom prst="rect">
              <a:avLst/>
            </a:prstGeom>
            <a:noFill/>
          </p:spPr>
          <p:txBody>
            <a:bodyPr wrap="square" lIns="0" rtlCol="0" anchor="ctr">
              <a:spAutoFit/>
            </a:bodyPr>
            <a:lstStyle/>
            <a:p>
              <a:pPr algn="r"/>
              <a:r>
                <a:rPr lang="en-US" sz="2400" b="1" dirty="0"/>
                <a:t>Lorem Ipsum</a:t>
              </a:r>
            </a:p>
          </p:txBody>
        </p:sp>
        <p:sp>
          <p:nvSpPr>
            <p:cNvPr id="47" name="TextBox 46"/>
            <p:cNvSpPr txBox="1"/>
            <p:nvPr/>
          </p:nvSpPr>
          <p:spPr>
            <a:xfrm>
              <a:off x="358787" y="3225862"/>
              <a:ext cx="2929293" cy="646331"/>
            </a:xfrm>
            <a:prstGeom prst="rect">
              <a:avLst/>
            </a:prstGeom>
            <a:noFill/>
          </p:spPr>
          <p:txBody>
            <a:bodyPr wrap="square" lIns="0" rIns="0" rtlCol="0" anchor="t">
              <a:spAutoFit/>
            </a:bodyPr>
            <a:lstStyle/>
            <a:p>
              <a:pPr algn="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sp>
        <p:nvSpPr>
          <p:cNvPr id="48" name="TextBox 47"/>
          <p:cNvSpPr txBox="1"/>
          <p:nvPr/>
        </p:nvSpPr>
        <p:spPr>
          <a:xfrm>
            <a:off x="5759183" y="2528612"/>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01</a:t>
            </a:r>
          </a:p>
        </p:txBody>
      </p:sp>
      <p:sp>
        <p:nvSpPr>
          <p:cNvPr id="49" name="TextBox 48"/>
          <p:cNvSpPr txBox="1"/>
          <p:nvPr/>
        </p:nvSpPr>
        <p:spPr>
          <a:xfrm>
            <a:off x="6507294" y="2770979"/>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02</a:t>
            </a:r>
          </a:p>
        </p:txBody>
      </p:sp>
      <p:sp>
        <p:nvSpPr>
          <p:cNvPr id="50" name="TextBox 49"/>
          <p:cNvSpPr txBox="1"/>
          <p:nvPr/>
        </p:nvSpPr>
        <p:spPr>
          <a:xfrm>
            <a:off x="6801485" y="3491565"/>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03</a:t>
            </a:r>
          </a:p>
        </p:txBody>
      </p:sp>
      <p:sp>
        <p:nvSpPr>
          <p:cNvPr id="51" name="TextBox 50"/>
          <p:cNvSpPr txBox="1"/>
          <p:nvPr/>
        </p:nvSpPr>
        <p:spPr>
          <a:xfrm>
            <a:off x="6520986" y="4205437"/>
            <a:ext cx="601447" cy="584775"/>
          </a:xfrm>
          <a:prstGeom prst="rect">
            <a:avLst/>
          </a:prstGeom>
          <a:noFill/>
        </p:spPr>
        <p:txBody>
          <a:bodyPr wrap="square" rtlCol="0" anchor="ctr">
            <a:spAutoFit/>
          </a:bodyPr>
          <a:lstStyle/>
          <a:p>
            <a:pPr algn="ctr"/>
            <a:r>
              <a:rPr lang="en-US" sz="3200" b="1">
                <a:solidFill>
                  <a:schemeClr val="bg1"/>
                </a:solidFill>
                <a:effectLst>
                  <a:outerShdw blurRad="38100" dist="38100" dir="2700000" algn="tl">
                    <a:srgbClr val="000000">
                      <a:alpha val="43137"/>
                    </a:srgbClr>
                  </a:outerShdw>
                </a:effectLst>
              </a:rPr>
              <a:t>04</a:t>
            </a:r>
          </a:p>
        </p:txBody>
      </p:sp>
      <p:sp>
        <p:nvSpPr>
          <p:cNvPr id="52" name="TextBox 51"/>
          <p:cNvSpPr txBox="1"/>
          <p:nvPr/>
        </p:nvSpPr>
        <p:spPr>
          <a:xfrm>
            <a:off x="5745547" y="4423431"/>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05</a:t>
            </a:r>
          </a:p>
        </p:txBody>
      </p:sp>
      <p:sp>
        <p:nvSpPr>
          <p:cNvPr id="53" name="TextBox 52"/>
          <p:cNvSpPr txBox="1"/>
          <p:nvPr/>
        </p:nvSpPr>
        <p:spPr>
          <a:xfrm>
            <a:off x="5049937" y="4165496"/>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06</a:t>
            </a:r>
          </a:p>
        </p:txBody>
      </p:sp>
      <p:sp>
        <p:nvSpPr>
          <p:cNvPr id="54" name="TextBox 53"/>
          <p:cNvSpPr txBox="1"/>
          <p:nvPr/>
        </p:nvSpPr>
        <p:spPr>
          <a:xfrm>
            <a:off x="4781446" y="3503975"/>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07</a:t>
            </a:r>
          </a:p>
        </p:txBody>
      </p:sp>
      <p:sp>
        <p:nvSpPr>
          <p:cNvPr id="55" name="TextBox 54"/>
          <p:cNvSpPr txBox="1"/>
          <p:nvPr/>
        </p:nvSpPr>
        <p:spPr>
          <a:xfrm>
            <a:off x="5011885" y="2787835"/>
            <a:ext cx="601447" cy="584775"/>
          </a:xfrm>
          <a:prstGeom prst="rect">
            <a:avLst/>
          </a:prstGeom>
          <a:noFill/>
        </p:spPr>
        <p:txBody>
          <a:bodyPr wrap="none" rtlCol="0" anchor="ctr">
            <a:spAutoFit/>
          </a:bodyPr>
          <a:lstStyle/>
          <a:p>
            <a:pPr algn="ctr"/>
            <a:r>
              <a:rPr lang="en-US" sz="3200" b="1" dirty="0">
                <a:solidFill>
                  <a:schemeClr val="bg1"/>
                </a:solidFill>
                <a:effectLst>
                  <a:outerShdw blurRad="38100" dist="38100" dir="2700000" algn="tl">
                    <a:srgbClr val="000000">
                      <a:alpha val="43137"/>
                    </a:srgbClr>
                  </a:outerShdw>
                </a:effectLst>
              </a:rPr>
              <a:t>08</a:t>
            </a:r>
          </a:p>
        </p:txBody>
      </p:sp>
    </p:spTree>
    <p:extLst>
      <p:ext uri="{BB962C8B-B14F-4D97-AF65-F5344CB8AC3E}">
        <p14:creationId xmlns:p14="http://schemas.microsoft.com/office/powerpoint/2010/main" val="683557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5"/>
        <p:cNvGrpSpPr/>
        <p:nvPr/>
      </p:nvGrpSpPr>
      <p:grpSpPr>
        <a:xfrm>
          <a:off x="0" y="0"/>
          <a:ext cx="0" cy="0"/>
          <a:chOff x="0" y="0"/>
          <a:chExt cx="0" cy="0"/>
        </a:xfrm>
      </p:grpSpPr>
      <p:sp>
        <p:nvSpPr>
          <p:cNvPr id="46" name="Rectangle 45"/>
          <p:cNvSpPr/>
          <p:nvPr/>
        </p:nvSpPr>
        <p:spPr>
          <a:xfrm>
            <a:off x="260803" y="238198"/>
            <a:ext cx="11670384" cy="63630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46" name="Google Shape;1646;p42"/>
          <p:cNvGrpSpPr/>
          <p:nvPr/>
        </p:nvGrpSpPr>
        <p:grpSpPr>
          <a:xfrm>
            <a:off x="1089292" y="4155399"/>
            <a:ext cx="1912400" cy="1301184"/>
            <a:chOff x="543013" y="3588675"/>
            <a:chExt cx="1434300" cy="975888"/>
          </a:xfrm>
        </p:grpSpPr>
        <p:sp>
          <p:nvSpPr>
            <p:cNvPr id="1647" name="Google Shape;1647;p42"/>
            <p:cNvSpPr txBox="1"/>
            <p:nvPr/>
          </p:nvSpPr>
          <p:spPr>
            <a:xfrm>
              <a:off x="543013" y="4045863"/>
              <a:ext cx="1434300" cy="518700"/>
            </a:xfrm>
            <a:prstGeom prst="rect">
              <a:avLst/>
            </a:prstGeom>
            <a:noFill/>
            <a:ln>
              <a:noFill/>
            </a:ln>
          </p:spPr>
          <p:txBody>
            <a:bodyPr spcFirstLastPara="1" wrap="square" lIns="121900" tIns="121900" rIns="121900" bIns="121900" anchor="ctr" anchorCtr="0">
              <a:noAutofit/>
            </a:bodyPr>
            <a:lstStyle/>
            <a:p>
              <a:r>
                <a:rPr lang="en" sz="1333">
                  <a:solidFill>
                    <a:srgbClr val="000000"/>
                  </a:solidFill>
                  <a:latin typeface="Roboto"/>
                  <a:ea typeface="Roboto"/>
                  <a:cs typeface="Roboto"/>
                  <a:sym typeface="Roboto"/>
                </a:rPr>
                <a:t>Neptune is the farthest planet. It’s the fourth-largest</a:t>
              </a:r>
              <a:endParaRPr sz="1333">
                <a:solidFill>
                  <a:srgbClr val="000000"/>
                </a:solidFill>
                <a:latin typeface="Roboto"/>
                <a:ea typeface="Roboto"/>
                <a:cs typeface="Roboto"/>
                <a:sym typeface="Roboto"/>
              </a:endParaRPr>
            </a:p>
          </p:txBody>
        </p:sp>
        <p:sp>
          <p:nvSpPr>
            <p:cNvPr id="1648" name="Google Shape;1648;p42"/>
            <p:cNvSpPr txBox="1"/>
            <p:nvPr/>
          </p:nvSpPr>
          <p:spPr>
            <a:xfrm>
              <a:off x="543024" y="3588675"/>
              <a:ext cx="667741" cy="381000"/>
            </a:xfrm>
            <a:prstGeom prst="rect">
              <a:avLst/>
            </a:prstGeom>
            <a:noFill/>
            <a:ln>
              <a:noFill/>
            </a:ln>
          </p:spPr>
          <p:txBody>
            <a:bodyPr spcFirstLastPara="1" wrap="square" lIns="121900" tIns="121900" rIns="121900" bIns="121900" anchor="t" anchorCtr="0">
              <a:noAutofit/>
            </a:bodyPr>
            <a:lstStyle/>
            <a:p>
              <a:r>
                <a:rPr lang="en" sz="3467" b="1" dirty="0" smtClean="0">
                  <a:solidFill>
                    <a:schemeClr val="accent1"/>
                  </a:solidFill>
                  <a:latin typeface="Fira Sans Extra Condensed"/>
                  <a:ea typeface="Fira Sans Extra Condensed"/>
                  <a:cs typeface="Fira Sans Extra Condensed"/>
                  <a:sym typeface="Fira Sans Extra Condensed"/>
                </a:rPr>
                <a:t>01</a:t>
              </a:r>
              <a:endParaRPr sz="3467" b="1" dirty="0">
                <a:solidFill>
                  <a:schemeClr val="accent1"/>
                </a:solidFill>
                <a:latin typeface="Fira Sans Extra Condensed"/>
                <a:ea typeface="Fira Sans Extra Condensed"/>
                <a:cs typeface="Fira Sans Extra Condensed"/>
                <a:sym typeface="Fira Sans Extra Condensed"/>
              </a:endParaRPr>
            </a:p>
          </p:txBody>
        </p:sp>
      </p:grpSp>
      <p:grpSp>
        <p:nvGrpSpPr>
          <p:cNvPr id="1649" name="Google Shape;1649;p42"/>
          <p:cNvGrpSpPr/>
          <p:nvPr/>
        </p:nvGrpSpPr>
        <p:grpSpPr>
          <a:xfrm>
            <a:off x="3072123" y="4155400"/>
            <a:ext cx="1912400" cy="1294833"/>
            <a:chOff x="1990604" y="3588675"/>
            <a:chExt cx="1434300" cy="971125"/>
          </a:xfrm>
        </p:grpSpPr>
        <p:sp>
          <p:nvSpPr>
            <p:cNvPr id="1650" name="Google Shape;1650;p42"/>
            <p:cNvSpPr txBox="1"/>
            <p:nvPr/>
          </p:nvSpPr>
          <p:spPr>
            <a:xfrm>
              <a:off x="1990604" y="4041100"/>
              <a:ext cx="1434300" cy="518700"/>
            </a:xfrm>
            <a:prstGeom prst="rect">
              <a:avLst/>
            </a:prstGeom>
            <a:noFill/>
            <a:ln>
              <a:noFill/>
            </a:ln>
          </p:spPr>
          <p:txBody>
            <a:bodyPr spcFirstLastPara="1" wrap="square" lIns="121900" tIns="121900" rIns="121900" bIns="121900" anchor="ctr" anchorCtr="0">
              <a:noAutofit/>
            </a:bodyPr>
            <a:lstStyle/>
            <a:p>
              <a:r>
                <a:rPr lang="en" sz="1333">
                  <a:solidFill>
                    <a:srgbClr val="000000"/>
                  </a:solidFill>
                  <a:latin typeface="Roboto"/>
                  <a:ea typeface="Roboto"/>
                  <a:cs typeface="Roboto"/>
                  <a:sym typeface="Roboto"/>
                </a:rPr>
                <a:t>Mercury is the closest planet and the smallest one</a:t>
              </a:r>
              <a:endParaRPr sz="1333">
                <a:solidFill>
                  <a:srgbClr val="000000"/>
                </a:solidFill>
                <a:latin typeface="Roboto"/>
                <a:ea typeface="Roboto"/>
                <a:cs typeface="Roboto"/>
                <a:sym typeface="Roboto"/>
              </a:endParaRPr>
            </a:p>
          </p:txBody>
        </p:sp>
        <p:sp>
          <p:nvSpPr>
            <p:cNvPr id="1651" name="Google Shape;1651;p42"/>
            <p:cNvSpPr txBox="1"/>
            <p:nvPr/>
          </p:nvSpPr>
          <p:spPr>
            <a:xfrm>
              <a:off x="1990613" y="3588675"/>
              <a:ext cx="647294" cy="381000"/>
            </a:xfrm>
            <a:prstGeom prst="rect">
              <a:avLst/>
            </a:prstGeom>
            <a:noFill/>
            <a:ln>
              <a:noFill/>
            </a:ln>
          </p:spPr>
          <p:txBody>
            <a:bodyPr spcFirstLastPara="1" wrap="square" lIns="121900" tIns="121900" rIns="121900" bIns="121900" anchor="t" anchorCtr="0">
              <a:noAutofit/>
            </a:bodyPr>
            <a:lstStyle/>
            <a:p>
              <a:r>
                <a:rPr lang="en" sz="3467" b="1" dirty="0">
                  <a:solidFill>
                    <a:schemeClr val="accent2"/>
                  </a:solidFill>
                  <a:latin typeface="Fira Sans Extra Condensed"/>
                  <a:ea typeface="Fira Sans Extra Condensed"/>
                  <a:cs typeface="Fira Sans Extra Condensed"/>
                  <a:sym typeface="Fira Sans Extra Condensed"/>
                </a:rPr>
                <a:t>02</a:t>
              </a:r>
              <a:endParaRPr sz="3467" b="1" dirty="0">
                <a:solidFill>
                  <a:schemeClr val="accent2"/>
                </a:solidFill>
                <a:latin typeface="Fira Sans Extra Condensed"/>
                <a:ea typeface="Fira Sans Extra Condensed"/>
                <a:cs typeface="Fira Sans Extra Condensed"/>
                <a:sym typeface="Fira Sans Extra Condensed"/>
              </a:endParaRPr>
            </a:p>
          </p:txBody>
        </p:sp>
      </p:grpSp>
      <p:grpSp>
        <p:nvGrpSpPr>
          <p:cNvPr id="1652" name="Google Shape;1652;p42"/>
          <p:cNvGrpSpPr/>
          <p:nvPr/>
        </p:nvGrpSpPr>
        <p:grpSpPr>
          <a:xfrm>
            <a:off x="5054954" y="4155399"/>
            <a:ext cx="1912400" cy="1301184"/>
            <a:chOff x="3452746" y="3588675"/>
            <a:chExt cx="1434300" cy="975888"/>
          </a:xfrm>
        </p:grpSpPr>
        <p:sp>
          <p:nvSpPr>
            <p:cNvPr id="1653" name="Google Shape;1653;p42"/>
            <p:cNvSpPr txBox="1"/>
            <p:nvPr/>
          </p:nvSpPr>
          <p:spPr>
            <a:xfrm>
              <a:off x="3452746" y="4045863"/>
              <a:ext cx="1434300" cy="518700"/>
            </a:xfrm>
            <a:prstGeom prst="rect">
              <a:avLst/>
            </a:prstGeom>
            <a:noFill/>
            <a:ln>
              <a:noFill/>
            </a:ln>
          </p:spPr>
          <p:txBody>
            <a:bodyPr spcFirstLastPara="1" wrap="square" lIns="121900" tIns="121900" rIns="121900" bIns="121900" anchor="ctr" anchorCtr="0">
              <a:noAutofit/>
            </a:bodyPr>
            <a:lstStyle/>
            <a:p>
              <a:r>
                <a:rPr lang="en" sz="1333">
                  <a:solidFill>
                    <a:srgbClr val="000000"/>
                  </a:solidFill>
                  <a:latin typeface="Roboto"/>
                  <a:ea typeface="Roboto"/>
                  <a:cs typeface="Roboto"/>
                  <a:sym typeface="Roboto"/>
                </a:rPr>
                <a:t>Jupiter is a gas giant</a:t>
              </a:r>
              <a:br>
                <a:rPr lang="en" sz="1333">
                  <a:solidFill>
                    <a:srgbClr val="000000"/>
                  </a:solidFill>
                  <a:latin typeface="Roboto"/>
                  <a:ea typeface="Roboto"/>
                  <a:cs typeface="Roboto"/>
                  <a:sym typeface="Roboto"/>
                </a:rPr>
              </a:br>
              <a:r>
                <a:rPr lang="en" sz="1333">
                  <a:solidFill>
                    <a:srgbClr val="000000"/>
                  </a:solidFill>
                  <a:latin typeface="Roboto"/>
                  <a:ea typeface="Roboto"/>
                  <a:cs typeface="Roboto"/>
                  <a:sym typeface="Roboto"/>
                </a:rPr>
                <a:t>and the biggest planet</a:t>
              </a:r>
              <a:r>
                <a:rPr lang="en" sz="1333">
                  <a:latin typeface="Roboto"/>
                  <a:ea typeface="Roboto"/>
                  <a:cs typeface="Roboto"/>
                  <a:sym typeface="Roboto"/>
                </a:rPr>
                <a:t> of them all</a:t>
              </a:r>
              <a:endParaRPr sz="1333">
                <a:solidFill>
                  <a:srgbClr val="000000"/>
                </a:solidFill>
                <a:latin typeface="Roboto"/>
                <a:ea typeface="Roboto"/>
                <a:cs typeface="Roboto"/>
                <a:sym typeface="Roboto"/>
              </a:endParaRPr>
            </a:p>
          </p:txBody>
        </p:sp>
        <p:sp>
          <p:nvSpPr>
            <p:cNvPr id="1654" name="Google Shape;1654;p42"/>
            <p:cNvSpPr txBox="1"/>
            <p:nvPr/>
          </p:nvSpPr>
          <p:spPr>
            <a:xfrm>
              <a:off x="3452749" y="3588675"/>
              <a:ext cx="599315" cy="381000"/>
            </a:xfrm>
            <a:prstGeom prst="rect">
              <a:avLst/>
            </a:prstGeom>
            <a:noFill/>
            <a:ln>
              <a:noFill/>
            </a:ln>
          </p:spPr>
          <p:txBody>
            <a:bodyPr spcFirstLastPara="1" wrap="square" lIns="121900" tIns="121900" rIns="121900" bIns="121900" anchor="t" anchorCtr="0">
              <a:noAutofit/>
            </a:bodyPr>
            <a:lstStyle/>
            <a:p>
              <a:r>
                <a:rPr lang="en" sz="3467" b="1" dirty="0">
                  <a:solidFill>
                    <a:schemeClr val="accent3"/>
                  </a:solidFill>
                  <a:latin typeface="Fira Sans Extra Condensed"/>
                  <a:ea typeface="Fira Sans Extra Condensed"/>
                  <a:cs typeface="Fira Sans Extra Condensed"/>
                  <a:sym typeface="Fira Sans Extra Condensed"/>
                </a:rPr>
                <a:t>03</a:t>
              </a:r>
              <a:endParaRPr sz="3467" b="1" dirty="0">
                <a:solidFill>
                  <a:schemeClr val="accent3"/>
                </a:solidFill>
                <a:latin typeface="Fira Sans Extra Condensed"/>
                <a:ea typeface="Fira Sans Extra Condensed"/>
                <a:cs typeface="Fira Sans Extra Condensed"/>
                <a:sym typeface="Fira Sans Extra Condensed"/>
              </a:endParaRPr>
            </a:p>
          </p:txBody>
        </p:sp>
      </p:grpSp>
      <p:grpSp>
        <p:nvGrpSpPr>
          <p:cNvPr id="1655" name="Google Shape;1655;p42"/>
          <p:cNvGrpSpPr/>
          <p:nvPr/>
        </p:nvGrpSpPr>
        <p:grpSpPr>
          <a:xfrm>
            <a:off x="7037782" y="4155399"/>
            <a:ext cx="1912401" cy="1301200"/>
            <a:chOff x="4972112" y="3588675"/>
            <a:chExt cx="1434301" cy="975900"/>
          </a:xfrm>
        </p:grpSpPr>
        <p:sp>
          <p:nvSpPr>
            <p:cNvPr id="1656" name="Google Shape;1656;p42"/>
            <p:cNvSpPr txBox="1"/>
            <p:nvPr/>
          </p:nvSpPr>
          <p:spPr>
            <a:xfrm>
              <a:off x="4972113" y="4045875"/>
              <a:ext cx="1434300" cy="518700"/>
            </a:xfrm>
            <a:prstGeom prst="rect">
              <a:avLst/>
            </a:prstGeom>
            <a:noFill/>
            <a:ln>
              <a:noFill/>
            </a:ln>
          </p:spPr>
          <p:txBody>
            <a:bodyPr spcFirstLastPara="1" wrap="square" lIns="121900" tIns="121900" rIns="121900" bIns="121900" anchor="ctr" anchorCtr="0">
              <a:noAutofit/>
            </a:bodyPr>
            <a:lstStyle/>
            <a:p>
              <a:r>
                <a:rPr lang="en" sz="1333">
                  <a:solidFill>
                    <a:srgbClr val="000000"/>
                  </a:solidFill>
                  <a:latin typeface="Roboto"/>
                  <a:ea typeface="Roboto"/>
                  <a:cs typeface="Roboto"/>
                  <a:sym typeface="Roboto"/>
                </a:rPr>
                <a:t>Saturn is composed mostly of hydrogen a</a:t>
              </a:r>
              <a:r>
                <a:rPr lang="en" sz="1333">
                  <a:latin typeface="Roboto"/>
                  <a:ea typeface="Roboto"/>
                  <a:cs typeface="Roboto"/>
                  <a:sym typeface="Roboto"/>
                </a:rPr>
                <a:t>nd helium</a:t>
              </a:r>
              <a:endParaRPr sz="1333">
                <a:solidFill>
                  <a:srgbClr val="000000"/>
                </a:solidFill>
                <a:latin typeface="Roboto"/>
                <a:ea typeface="Roboto"/>
                <a:cs typeface="Roboto"/>
                <a:sym typeface="Roboto"/>
              </a:endParaRPr>
            </a:p>
          </p:txBody>
        </p:sp>
        <p:sp>
          <p:nvSpPr>
            <p:cNvPr id="1657" name="Google Shape;1657;p42"/>
            <p:cNvSpPr txBox="1"/>
            <p:nvPr/>
          </p:nvSpPr>
          <p:spPr>
            <a:xfrm>
              <a:off x="4972112" y="3588675"/>
              <a:ext cx="603988" cy="381000"/>
            </a:xfrm>
            <a:prstGeom prst="rect">
              <a:avLst/>
            </a:prstGeom>
            <a:noFill/>
            <a:ln>
              <a:noFill/>
            </a:ln>
          </p:spPr>
          <p:txBody>
            <a:bodyPr spcFirstLastPara="1" wrap="square" lIns="121900" tIns="121900" rIns="121900" bIns="121900" anchor="t" anchorCtr="0">
              <a:noAutofit/>
            </a:bodyPr>
            <a:lstStyle/>
            <a:p>
              <a:r>
                <a:rPr lang="en" sz="3467" b="1" dirty="0">
                  <a:solidFill>
                    <a:schemeClr val="accent4"/>
                  </a:solidFill>
                  <a:latin typeface="Fira Sans Extra Condensed"/>
                  <a:ea typeface="Fira Sans Extra Condensed"/>
                  <a:cs typeface="Fira Sans Extra Condensed"/>
                  <a:sym typeface="Fira Sans Extra Condensed"/>
                </a:rPr>
                <a:t>04</a:t>
              </a:r>
              <a:endParaRPr sz="3467" b="1" dirty="0">
                <a:solidFill>
                  <a:schemeClr val="accent4"/>
                </a:solidFill>
                <a:latin typeface="Fira Sans Extra Condensed"/>
                <a:ea typeface="Fira Sans Extra Condensed"/>
                <a:cs typeface="Fira Sans Extra Condensed"/>
                <a:sym typeface="Fira Sans Extra Condensed"/>
              </a:endParaRPr>
            </a:p>
          </p:txBody>
        </p:sp>
      </p:grpSp>
      <p:grpSp>
        <p:nvGrpSpPr>
          <p:cNvPr id="1658" name="Google Shape;1658;p42"/>
          <p:cNvGrpSpPr/>
          <p:nvPr/>
        </p:nvGrpSpPr>
        <p:grpSpPr>
          <a:xfrm>
            <a:off x="9020615" y="4155400"/>
            <a:ext cx="1912400" cy="1301201"/>
            <a:chOff x="6491505" y="3588675"/>
            <a:chExt cx="1434300" cy="975901"/>
          </a:xfrm>
        </p:grpSpPr>
        <p:sp>
          <p:nvSpPr>
            <p:cNvPr id="1659" name="Google Shape;1659;p42"/>
            <p:cNvSpPr txBox="1"/>
            <p:nvPr/>
          </p:nvSpPr>
          <p:spPr>
            <a:xfrm>
              <a:off x="6491505" y="4045876"/>
              <a:ext cx="1434300" cy="518700"/>
            </a:xfrm>
            <a:prstGeom prst="rect">
              <a:avLst/>
            </a:prstGeom>
            <a:noFill/>
            <a:ln>
              <a:noFill/>
            </a:ln>
          </p:spPr>
          <p:txBody>
            <a:bodyPr spcFirstLastPara="1" wrap="square" lIns="121900" tIns="121900" rIns="121900" bIns="121900" anchor="ctr" anchorCtr="0">
              <a:noAutofit/>
            </a:bodyPr>
            <a:lstStyle/>
            <a:p>
              <a:r>
                <a:rPr lang="en" sz="1333">
                  <a:solidFill>
                    <a:srgbClr val="000000"/>
                  </a:solidFill>
                  <a:latin typeface="Roboto"/>
                  <a:ea typeface="Roboto"/>
                  <a:cs typeface="Roboto"/>
                  <a:sym typeface="Roboto"/>
                </a:rPr>
                <a:t>Venus has a beautiful name and is the second from the Sun</a:t>
              </a:r>
              <a:endParaRPr sz="1333">
                <a:solidFill>
                  <a:srgbClr val="000000"/>
                </a:solidFill>
                <a:latin typeface="Roboto"/>
                <a:ea typeface="Roboto"/>
                <a:cs typeface="Roboto"/>
                <a:sym typeface="Roboto"/>
              </a:endParaRPr>
            </a:p>
          </p:txBody>
        </p:sp>
        <p:sp>
          <p:nvSpPr>
            <p:cNvPr id="1660" name="Google Shape;1660;p42"/>
            <p:cNvSpPr txBox="1"/>
            <p:nvPr/>
          </p:nvSpPr>
          <p:spPr>
            <a:xfrm>
              <a:off x="6491513" y="3588675"/>
              <a:ext cx="552088" cy="381000"/>
            </a:xfrm>
            <a:prstGeom prst="rect">
              <a:avLst/>
            </a:prstGeom>
            <a:noFill/>
            <a:ln>
              <a:noFill/>
            </a:ln>
          </p:spPr>
          <p:txBody>
            <a:bodyPr spcFirstLastPara="1" wrap="square" lIns="121900" tIns="121900" rIns="121900" bIns="121900" anchor="t" anchorCtr="0">
              <a:noAutofit/>
            </a:bodyPr>
            <a:lstStyle/>
            <a:p>
              <a:r>
                <a:rPr lang="en" sz="3467" b="1" dirty="0">
                  <a:solidFill>
                    <a:schemeClr val="accent5"/>
                  </a:solidFill>
                  <a:latin typeface="Fira Sans Extra Condensed"/>
                  <a:ea typeface="Fira Sans Extra Condensed"/>
                  <a:cs typeface="Fira Sans Extra Condensed"/>
                  <a:sym typeface="Fira Sans Extra Condensed"/>
                </a:rPr>
                <a:t>05</a:t>
              </a:r>
              <a:endParaRPr sz="3467" b="1" dirty="0">
                <a:solidFill>
                  <a:schemeClr val="accent5"/>
                </a:solidFill>
                <a:latin typeface="Fira Sans Extra Condensed"/>
                <a:ea typeface="Fira Sans Extra Condensed"/>
                <a:cs typeface="Fira Sans Extra Condensed"/>
                <a:sym typeface="Fira Sans Extra Condensed"/>
              </a:endParaRPr>
            </a:p>
          </p:txBody>
        </p:sp>
      </p:grpSp>
      <p:sp>
        <p:nvSpPr>
          <p:cNvPr id="1661" name="Google Shape;1661;p42"/>
          <p:cNvSpPr/>
          <p:nvPr/>
        </p:nvSpPr>
        <p:spPr>
          <a:xfrm>
            <a:off x="8701940" y="1894999"/>
            <a:ext cx="2681200" cy="1244400"/>
          </a:xfrm>
          <a:prstGeom prst="rightArrow">
            <a:avLst>
              <a:gd name="adj1" fmla="val 61398"/>
              <a:gd name="adj2" fmla="val 69307"/>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662" name="Google Shape;1662;p42"/>
          <p:cNvSpPr/>
          <p:nvPr/>
        </p:nvSpPr>
        <p:spPr>
          <a:xfrm>
            <a:off x="6686252" y="1894999"/>
            <a:ext cx="2681200" cy="1244400"/>
          </a:xfrm>
          <a:prstGeom prst="rightArrow">
            <a:avLst>
              <a:gd name="adj1" fmla="val 61398"/>
              <a:gd name="adj2" fmla="val 69307"/>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663" name="Google Shape;1663;p42"/>
          <p:cNvSpPr/>
          <p:nvPr/>
        </p:nvSpPr>
        <p:spPr>
          <a:xfrm>
            <a:off x="4670566" y="1894999"/>
            <a:ext cx="2681200" cy="1244400"/>
          </a:xfrm>
          <a:prstGeom prst="rightArrow">
            <a:avLst>
              <a:gd name="adj1" fmla="val 61398"/>
              <a:gd name="adj2" fmla="val 69307"/>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664" name="Google Shape;1664;p42"/>
          <p:cNvSpPr/>
          <p:nvPr/>
        </p:nvSpPr>
        <p:spPr>
          <a:xfrm>
            <a:off x="2654879" y="1894999"/>
            <a:ext cx="2681200" cy="1244400"/>
          </a:xfrm>
          <a:prstGeom prst="rightArrow">
            <a:avLst>
              <a:gd name="adj1" fmla="val 61398"/>
              <a:gd name="adj2" fmla="val 69307"/>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665" name="Google Shape;1665;p42"/>
          <p:cNvSpPr/>
          <p:nvPr/>
        </p:nvSpPr>
        <p:spPr>
          <a:xfrm>
            <a:off x="639192" y="1894999"/>
            <a:ext cx="2681200" cy="1244400"/>
          </a:xfrm>
          <a:prstGeom prst="rightArrow">
            <a:avLst>
              <a:gd name="adj1" fmla="val 61398"/>
              <a:gd name="adj2" fmla="val 69307"/>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666" name="Google Shape;1666;p42"/>
          <p:cNvSpPr txBox="1"/>
          <p:nvPr/>
        </p:nvSpPr>
        <p:spPr>
          <a:xfrm>
            <a:off x="1321792" y="2234599"/>
            <a:ext cx="1897200" cy="565200"/>
          </a:xfrm>
          <a:prstGeom prst="rect">
            <a:avLst/>
          </a:prstGeom>
          <a:noFill/>
          <a:ln>
            <a:noFill/>
          </a:ln>
        </p:spPr>
        <p:txBody>
          <a:bodyPr spcFirstLastPara="1" wrap="square" lIns="121900" tIns="121900" rIns="121900" bIns="121900" anchor="ctr" anchorCtr="0">
            <a:noAutofit/>
          </a:bodyPr>
          <a:lstStyle/>
          <a:p>
            <a:r>
              <a:rPr lang="en" sz="1733" b="1" dirty="0">
                <a:solidFill>
                  <a:srgbClr val="FFFFFF"/>
                </a:solidFill>
                <a:latin typeface="Fira Sans Extra Condensed"/>
                <a:ea typeface="Fira Sans Extra Condensed"/>
                <a:cs typeface="Fira Sans Extra Condensed"/>
                <a:sym typeface="Fira Sans Extra Condensed"/>
              </a:rPr>
              <a:t>AWARENESS</a:t>
            </a:r>
            <a:endParaRPr sz="1733" b="1" dirty="0">
              <a:solidFill>
                <a:srgbClr val="FFFFFF"/>
              </a:solidFill>
              <a:latin typeface="Fira Sans Extra Condensed"/>
              <a:ea typeface="Fira Sans Extra Condensed"/>
              <a:cs typeface="Fira Sans Extra Condensed"/>
              <a:sym typeface="Fira Sans Extra Condensed"/>
            </a:endParaRPr>
          </a:p>
        </p:txBody>
      </p:sp>
      <p:sp>
        <p:nvSpPr>
          <p:cNvPr id="1667" name="Google Shape;1667;p42"/>
          <p:cNvSpPr txBox="1"/>
          <p:nvPr/>
        </p:nvSpPr>
        <p:spPr>
          <a:xfrm>
            <a:off x="3371604" y="2234599"/>
            <a:ext cx="1846000" cy="565200"/>
          </a:xfrm>
          <a:prstGeom prst="rect">
            <a:avLst/>
          </a:prstGeom>
          <a:noFill/>
          <a:ln>
            <a:noFill/>
          </a:ln>
        </p:spPr>
        <p:txBody>
          <a:bodyPr spcFirstLastPara="1" wrap="square" lIns="121900" tIns="121900" rIns="121900" bIns="121900" anchor="ctr" anchorCtr="0">
            <a:noAutofit/>
          </a:bodyPr>
          <a:lstStyle/>
          <a:p>
            <a:r>
              <a:rPr lang="en" sz="1400" b="1" dirty="0">
                <a:solidFill>
                  <a:srgbClr val="FFFFFF"/>
                </a:solidFill>
                <a:latin typeface="Fira Sans Extra Condensed"/>
                <a:ea typeface="Fira Sans Extra Condensed"/>
                <a:cs typeface="Fira Sans Extra Condensed"/>
                <a:sym typeface="Fira Sans Extra Condensed"/>
              </a:rPr>
              <a:t>CONSIDERATION</a:t>
            </a:r>
            <a:endParaRPr sz="1733" b="1" dirty="0">
              <a:solidFill>
                <a:srgbClr val="FFFFFF"/>
              </a:solidFill>
              <a:latin typeface="Fira Sans Extra Condensed"/>
              <a:ea typeface="Fira Sans Extra Condensed"/>
              <a:cs typeface="Fira Sans Extra Condensed"/>
              <a:sym typeface="Fira Sans Extra Condensed"/>
            </a:endParaRPr>
          </a:p>
        </p:txBody>
      </p:sp>
      <p:sp>
        <p:nvSpPr>
          <p:cNvPr id="1668" name="Google Shape;1668;p42"/>
          <p:cNvSpPr txBox="1"/>
          <p:nvPr/>
        </p:nvSpPr>
        <p:spPr>
          <a:xfrm>
            <a:off x="5370218" y="2234599"/>
            <a:ext cx="1846000" cy="565200"/>
          </a:xfrm>
          <a:prstGeom prst="rect">
            <a:avLst/>
          </a:prstGeom>
          <a:noFill/>
          <a:ln>
            <a:noFill/>
          </a:ln>
        </p:spPr>
        <p:txBody>
          <a:bodyPr spcFirstLastPara="1" wrap="square" lIns="121900" tIns="121900" rIns="121900" bIns="121900" anchor="ctr" anchorCtr="0">
            <a:noAutofit/>
          </a:bodyPr>
          <a:lstStyle/>
          <a:p>
            <a:r>
              <a:rPr lang="en" sz="1733" b="1">
                <a:solidFill>
                  <a:srgbClr val="FFFFFF"/>
                </a:solidFill>
                <a:latin typeface="Fira Sans Extra Condensed"/>
                <a:ea typeface="Fira Sans Extra Condensed"/>
                <a:cs typeface="Fira Sans Extra Condensed"/>
                <a:sym typeface="Fira Sans Extra Condensed"/>
              </a:rPr>
              <a:t>PURCHASE</a:t>
            </a:r>
            <a:endParaRPr sz="1733" b="1">
              <a:solidFill>
                <a:srgbClr val="FFFFFF"/>
              </a:solidFill>
              <a:latin typeface="Fira Sans Extra Condensed"/>
              <a:ea typeface="Fira Sans Extra Condensed"/>
              <a:cs typeface="Fira Sans Extra Condensed"/>
              <a:sym typeface="Fira Sans Extra Condensed"/>
            </a:endParaRPr>
          </a:p>
        </p:txBody>
      </p:sp>
      <p:sp>
        <p:nvSpPr>
          <p:cNvPr id="1669" name="Google Shape;1669;p42"/>
          <p:cNvSpPr txBox="1"/>
          <p:nvPr/>
        </p:nvSpPr>
        <p:spPr>
          <a:xfrm>
            <a:off x="7368830" y="2234599"/>
            <a:ext cx="1846000" cy="565200"/>
          </a:xfrm>
          <a:prstGeom prst="rect">
            <a:avLst/>
          </a:prstGeom>
          <a:noFill/>
          <a:ln>
            <a:noFill/>
          </a:ln>
        </p:spPr>
        <p:txBody>
          <a:bodyPr spcFirstLastPara="1" wrap="square" lIns="121900" tIns="121900" rIns="121900" bIns="121900" anchor="ctr" anchorCtr="0">
            <a:noAutofit/>
          </a:bodyPr>
          <a:lstStyle/>
          <a:p>
            <a:r>
              <a:rPr lang="en" sz="1733" b="1">
                <a:solidFill>
                  <a:srgbClr val="FFFFFF"/>
                </a:solidFill>
                <a:latin typeface="Fira Sans Extra Condensed"/>
                <a:ea typeface="Fira Sans Extra Condensed"/>
                <a:cs typeface="Fira Sans Extra Condensed"/>
                <a:sym typeface="Fira Sans Extra Condensed"/>
              </a:rPr>
              <a:t>ONBOARDING</a:t>
            </a:r>
            <a:endParaRPr sz="1733" b="1">
              <a:solidFill>
                <a:srgbClr val="FFFFFF"/>
              </a:solidFill>
              <a:latin typeface="Fira Sans Extra Condensed"/>
              <a:ea typeface="Fira Sans Extra Condensed"/>
              <a:cs typeface="Fira Sans Extra Condensed"/>
              <a:sym typeface="Fira Sans Extra Condensed"/>
            </a:endParaRPr>
          </a:p>
        </p:txBody>
      </p:sp>
      <p:sp>
        <p:nvSpPr>
          <p:cNvPr id="1670" name="Google Shape;1670;p42"/>
          <p:cNvSpPr txBox="1"/>
          <p:nvPr/>
        </p:nvSpPr>
        <p:spPr>
          <a:xfrm>
            <a:off x="9367443" y="2234599"/>
            <a:ext cx="1897200" cy="565200"/>
          </a:xfrm>
          <a:prstGeom prst="rect">
            <a:avLst/>
          </a:prstGeom>
          <a:noFill/>
          <a:ln>
            <a:noFill/>
          </a:ln>
        </p:spPr>
        <p:txBody>
          <a:bodyPr spcFirstLastPara="1" wrap="square" lIns="121900" tIns="121900" rIns="121900" bIns="121900" anchor="ctr" anchorCtr="0">
            <a:noAutofit/>
          </a:bodyPr>
          <a:lstStyle/>
          <a:p>
            <a:r>
              <a:rPr lang="en" sz="1733" b="1">
                <a:solidFill>
                  <a:srgbClr val="FFFFFF"/>
                </a:solidFill>
                <a:latin typeface="Fira Sans Extra Condensed"/>
                <a:ea typeface="Fira Sans Extra Condensed"/>
                <a:cs typeface="Fira Sans Extra Condensed"/>
                <a:sym typeface="Fira Sans Extra Condensed"/>
              </a:rPr>
              <a:t>ADVOCACY</a:t>
            </a:r>
            <a:endParaRPr sz="1733" b="1">
              <a:solidFill>
                <a:srgbClr val="FFFFFF"/>
              </a:solidFill>
              <a:latin typeface="Fira Sans Extra Condensed"/>
              <a:ea typeface="Fira Sans Extra Condensed"/>
              <a:cs typeface="Fira Sans Extra Condensed"/>
              <a:sym typeface="Fira Sans Extra Condensed"/>
            </a:endParaRPr>
          </a:p>
        </p:txBody>
      </p:sp>
      <p:grpSp>
        <p:nvGrpSpPr>
          <p:cNvPr id="1671" name="Google Shape;1671;p42"/>
          <p:cNvGrpSpPr/>
          <p:nvPr/>
        </p:nvGrpSpPr>
        <p:grpSpPr>
          <a:xfrm>
            <a:off x="1226711" y="3745627"/>
            <a:ext cx="398661" cy="453605"/>
            <a:chOff x="1516475" y="238075"/>
            <a:chExt cx="424650" cy="483175"/>
          </a:xfrm>
        </p:grpSpPr>
        <p:sp>
          <p:nvSpPr>
            <p:cNvPr id="1672" name="Google Shape;1672;p42"/>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73" name="Google Shape;1673;p42"/>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435D74"/>
                </a:solidFill>
              </a:endParaRPr>
            </a:p>
          </p:txBody>
        </p:sp>
      </p:grpSp>
      <p:sp>
        <p:nvSpPr>
          <p:cNvPr id="1674" name="Google Shape;1674;p42"/>
          <p:cNvSpPr/>
          <p:nvPr/>
        </p:nvSpPr>
        <p:spPr>
          <a:xfrm>
            <a:off x="9104051" y="3745622"/>
            <a:ext cx="458040" cy="453581"/>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435D74"/>
              </a:solidFill>
            </a:endParaRPr>
          </a:p>
        </p:txBody>
      </p:sp>
      <p:grpSp>
        <p:nvGrpSpPr>
          <p:cNvPr id="1675" name="Google Shape;1675;p42"/>
          <p:cNvGrpSpPr/>
          <p:nvPr/>
        </p:nvGrpSpPr>
        <p:grpSpPr>
          <a:xfrm>
            <a:off x="3189893" y="3758918"/>
            <a:ext cx="431449" cy="426989"/>
            <a:chOff x="3282325" y="2035675"/>
            <a:chExt cx="459575" cy="454825"/>
          </a:xfrm>
        </p:grpSpPr>
        <p:sp>
          <p:nvSpPr>
            <p:cNvPr id="1676" name="Google Shape;1676;p4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77" name="Google Shape;1677;p4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78" name="Google Shape;1678;p4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79" name="Google Shape;1679;p4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435D74"/>
                </a:solidFill>
              </a:endParaRPr>
            </a:p>
          </p:txBody>
        </p:sp>
      </p:grpSp>
      <p:sp>
        <p:nvSpPr>
          <p:cNvPr id="1680" name="Google Shape;1680;p42"/>
          <p:cNvSpPr/>
          <p:nvPr/>
        </p:nvSpPr>
        <p:spPr>
          <a:xfrm>
            <a:off x="7151738" y="3761289"/>
            <a:ext cx="440579" cy="422249"/>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435D74"/>
              </a:solidFill>
            </a:endParaRPr>
          </a:p>
        </p:txBody>
      </p:sp>
      <p:grpSp>
        <p:nvGrpSpPr>
          <p:cNvPr id="1681" name="Google Shape;1681;p42"/>
          <p:cNvGrpSpPr/>
          <p:nvPr/>
        </p:nvGrpSpPr>
        <p:grpSpPr>
          <a:xfrm>
            <a:off x="5159458" y="3745634"/>
            <a:ext cx="454144" cy="453557"/>
            <a:chOff x="5053900" y="2021500"/>
            <a:chExt cx="483750" cy="483125"/>
          </a:xfrm>
        </p:grpSpPr>
        <p:sp>
          <p:nvSpPr>
            <p:cNvPr id="1682" name="Google Shape;1682;p42"/>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3" name="Google Shape;1683;p42"/>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4" name="Google Shape;1684;p42"/>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5" name="Google Shape;1685;p42"/>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6" name="Google Shape;1686;p42"/>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7" name="Google Shape;1687;p42"/>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8" name="Google Shape;1688;p42"/>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9" name="Google Shape;1689;p42"/>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grpSp>
    </p:spTree>
    <p:extLst>
      <p:ext uri="{BB962C8B-B14F-4D97-AF65-F5344CB8AC3E}">
        <p14:creationId xmlns:p14="http://schemas.microsoft.com/office/powerpoint/2010/main" val="252982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5"/>
        <p:cNvGrpSpPr/>
        <p:nvPr/>
      </p:nvGrpSpPr>
      <p:grpSpPr>
        <a:xfrm>
          <a:off x="0" y="0"/>
          <a:ext cx="0" cy="0"/>
          <a:chOff x="0" y="0"/>
          <a:chExt cx="0" cy="0"/>
        </a:xfrm>
      </p:grpSpPr>
      <p:sp>
        <p:nvSpPr>
          <p:cNvPr id="46" name="Rectangle 45"/>
          <p:cNvSpPr/>
          <p:nvPr/>
        </p:nvSpPr>
        <p:spPr>
          <a:xfrm>
            <a:off x="260803" y="238198"/>
            <a:ext cx="11670384" cy="63630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46" name="Google Shape;1646;p42"/>
          <p:cNvGrpSpPr/>
          <p:nvPr/>
        </p:nvGrpSpPr>
        <p:grpSpPr>
          <a:xfrm>
            <a:off x="1089292" y="4155399"/>
            <a:ext cx="1912400" cy="1301184"/>
            <a:chOff x="543013" y="3588675"/>
            <a:chExt cx="1434300" cy="975888"/>
          </a:xfrm>
        </p:grpSpPr>
        <p:sp>
          <p:nvSpPr>
            <p:cNvPr id="1647" name="Google Shape;1647;p42"/>
            <p:cNvSpPr txBox="1"/>
            <p:nvPr/>
          </p:nvSpPr>
          <p:spPr>
            <a:xfrm>
              <a:off x="543013" y="4045863"/>
              <a:ext cx="1434300" cy="518700"/>
            </a:xfrm>
            <a:prstGeom prst="rect">
              <a:avLst/>
            </a:prstGeom>
            <a:noFill/>
            <a:ln>
              <a:noFill/>
            </a:ln>
          </p:spPr>
          <p:txBody>
            <a:bodyPr spcFirstLastPara="1" wrap="square" lIns="121900" tIns="121900" rIns="121900" bIns="121900" anchor="ctr" anchorCtr="0">
              <a:noAutofit/>
            </a:bodyPr>
            <a:lstStyle/>
            <a:p>
              <a:r>
                <a:rPr lang="en" sz="1333">
                  <a:solidFill>
                    <a:srgbClr val="000000"/>
                  </a:solidFill>
                  <a:latin typeface="Roboto"/>
                  <a:ea typeface="Roboto"/>
                  <a:cs typeface="Roboto"/>
                  <a:sym typeface="Roboto"/>
                </a:rPr>
                <a:t>Neptune is the farthest planet. It’s the fourth-largest</a:t>
              </a:r>
              <a:endParaRPr sz="1333">
                <a:solidFill>
                  <a:srgbClr val="000000"/>
                </a:solidFill>
                <a:latin typeface="Roboto"/>
                <a:ea typeface="Roboto"/>
                <a:cs typeface="Roboto"/>
                <a:sym typeface="Roboto"/>
              </a:endParaRPr>
            </a:p>
          </p:txBody>
        </p:sp>
        <p:sp>
          <p:nvSpPr>
            <p:cNvPr id="1648" name="Google Shape;1648;p42"/>
            <p:cNvSpPr txBox="1"/>
            <p:nvPr/>
          </p:nvSpPr>
          <p:spPr>
            <a:xfrm>
              <a:off x="543024" y="3588675"/>
              <a:ext cx="667741" cy="381000"/>
            </a:xfrm>
            <a:prstGeom prst="rect">
              <a:avLst/>
            </a:prstGeom>
            <a:noFill/>
            <a:ln>
              <a:noFill/>
            </a:ln>
          </p:spPr>
          <p:txBody>
            <a:bodyPr spcFirstLastPara="1" wrap="square" lIns="121900" tIns="121900" rIns="121900" bIns="121900" anchor="t" anchorCtr="0">
              <a:noAutofit/>
            </a:bodyPr>
            <a:lstStyle/>
            <a:p>
              <a:r>
                <a:rPr lang="en" sz="3467" b="1" dirty="0" smtClean="0">
                  <a:solidFill>
                    <a:schemeClr val="accent1"/>
                  </a:solidFill>
                  <a:latin typeface="Fira Sans Extra Condensed"/>
                  <a:ea typeface="Fira Sans Extra Condensed"/>
                  <a:cs typeface="Fira Sans Extra Condensed"/>
                  <a:sym typeface="Fira Sans Extra Condensed"/>
                </a:rPr>
                <a:t>01</a:t>
              </a:r>
              <a:endParaRPr sz="3467" b="1" dirty="0">
                <a:solidFill>
                  <a:schemeClr val="accent1"/>
                </a:solidFill>
                <a:latin typeface="Fira Sans Extra Condensed"/>
                <a:ea typeface="Fira Sans Extra Condensed"/>
                <a:cs typeface="Fira Sans Extra Condensed"/>
                <a:sym typeface="Fira Sans Extra Condensed"/>
              </a:endParaRPr>
            </a:p>
          </p:txBody>
        </p:sp>
      </p:grpSp>
      <p:grpSp>
        <p:nvGrpSpPr>
          <p:cNvPr id="1649" name="Google Shape;1649;p42"/>
          <p:cNvGrpSpPr/>
          <p:nvPr/>
        </p:nvGrpSpPr>
        <p:grpSpPr>
          <a:xfrm>
            <a:off x="3072123" y="4155400"/>
            <a:ext cx="1912400" cy="1294833"/>
            <a:chOff x="1990604" y="3588675"/>
            <a:chExt cx="1434300" cy="971125"/>
          </a:xfrm>
        </p:grpSpPr>
        <p:sp>
          <p:nvSpPr>
            <p:cNvPr id="1650" name="Google Shape;1650;p42"/>
            <p:cNvSpPr txBox="1"/>
            <p:nvPr/>
          </p:nvSpPr>
          <p:spPr>
            <a:xfrm>
              <a:off x="1990604" y="4041100"/>
              <a:ext cx="1434300" cy="518700"/>
            </a:xfrm>
            <a:prstGeom prst="rect">
              <a:avLst/>
            </a:prstGeom>
            <a:noFill/>
            <a:ln>
              <a:noFill/>
            </a:ln>
          </p:spPr>
          <p:txBody>
            <a:bodyPr spcFirstLastPara="1" wrap="square" lIns="121900" tIns="121900" rIns="121900" bIns="121900" anchor="ctr" anchorCtr="0">
              <a:noAutofit/>
            </a:bodyPr>
            <a:lstStyle/>
            <a:p>
              <a:r>
                <a:rPr lang="en" sz="1333">
                  <a:solidFill>
                    <a:srgbClr val="000000"/>
                  </a:solidFill>
                  <a:latin typeface="Roboto"/>
                  <a:ea typeface="Roboto"/>
                  <a:cs typeface="Roboto"/>
                  <a:sym typeface="Roboto"/>
                </a:rPr>
                <a:t>Mercury is the closest planet and the smallest one</a:t>
              </a:r>
              <a:endParaRPr sz="1333">
                <a:solidFill>
                  <a:srgbClr val="000000"/>
                </a:solidFill>
                <a:latin typeface="Roboto"/>
                <a:ea typeface="Roboto"/>
                <a:cs typeface="Roboto"/>
                <a:sym typeface="Roboto"/>
              </a:endParaRPr>
            </a:p>
          </p:txBody>
        </p:sp>
        <p:sp>
          <p:nvSpPr>
            <p:cNvPr id="1651" name="Google Shape;1651;p42"/>
            <p:cNvSpPr txBox="1"/>
            <p:nvPr/>
          </p:nvSpPr>
          <p:spPr>
            <a:xfrm>
              <a:off x="1990613" y="3588675"/>
              <a:ext cx="647294" cy="381000"/>
            </a:xfrm>
            <a:prstGeom prst="rect">
              <a:avLst/>
            </a:prstGeom>
            <a:noFill/>
            <a:ln>
              <a:noFill/>
            </a:ln>
          </p:spPr>
          <p:txBody>
            <a:bodyPr spcFirstLastPara="1" wrap="square" lIns="121900" tIns="121900" rIns="121900" bIns="121900" anchor="t" anchorCtr="0">
              <a:noAutofit/>
            </a:bodyPr>
            <a:lstStyle/>
            <a:p>
              <a:r>
                <a:rPr lang="en" sz="3467" b="1" dirty="0">
                  <a:solidFill>
                    <a:schemeClr val="accent2"/>
                  </a:solidFill>
                  <a:latin typeface="Fira Sans Extra Condensed"/>
                  <a:ea typeface="Fira Sans Extra Condensed"/>
                  <a:cs typeface="Fira Sans Extra Condensed"/>
                  <a:sym typeface="Fira Sans Extra Condensed"/>
                </a:rPr>
                <a:t>02</a:t>
              </a:r>
              <a:endParaRPr sz="3467" b="1" dirty="0">
                <a:solidFill>
                  <a:schemeClr val="accent2"/>
                </a:solidFill>
                <a:latin typeface="Fira Sans Extra Condensed"/>
                <a:ea typeface="Fira Sans Extra Condensed"/>
                <a:cs typeface="Fira Sans Extra Condensed"/>
                <a:sym typeface="Fira Sans Extra Condensed"/>
              </a:endParaRPr>
            </a:p>
          </p:txBody>
        </p:sp>
      </p:grpSp>
      <p:grpSp>
        <p:nvGrpSpPr>
          <p:cNvPr id="1652" name="Google Shape;1652;p42"/>
          <p:cNvGrpSpPr/>
          <p:nvPr/>
        </p:nvGrpSpPr>
        <p:grpSpPr>
          <a:xfrm>
            <a:off x="5054954" y="4155399"/>
            <a:ext cx="1912400" cy="1301184"/>
            <a:chOff x="3452746" y="3588675"/>
            <a:chExt cx="1434300" cy="975888"/>
          </a:xfrm>
        </p:grpSpPr>
        <p:sp>
          <p:nvSpPr>
            <p:cNvPr id="1653" name="Google Shape;1653;p42"/>
            <p:cNvSpPr txBox="1"/>
            <p:nvPr/>
          </p:nvSpPr>
          <p:spPr>
            <a:xfrm>
              <a:off x="3452746" y="4045863"/>
              <a:ext cx="1434300" cy="518700"/>
            </a:xfrm>
            <a:prstGeom prst="rect">
              <a:avLst/>
            </a:prstGeom>
            <a:noFill/>
            <a:ln>
              <a:noFill/>
            </a:ln>
          </p:spPr>
          <p:txBody>
            <a:bodyPr spcFirstLastPara="1" wrap="square" lIns="121900" tIns="121900" rIns="121900" bIns="121900" anchor="ctr" anchorCtr="0">
              <a:noAutofit/>
            </a:bodyPr>
            <a:lstStyle/>
            <a:p>
              <a:r>
                <a:rPr lang="en" sz="1333">
                  <a:solidFill>
                    <a:srgbClr val="000000"/>
                  </a:solidFill>
                  <a:latin typeface="Roboto"/>
                  <a:ea typeface="Roboto"/>
                  <a:cs typeface="Roboto"/>
                  <a:sym typeface="Roboto"/>
                </a:rPr>
                <a:t>Jupiter is a gas giant</a:t>
              </a:r>
              <a:br>
                <a:rPr lang="en" sz="1333">
                  <a:solidFill>
                    <a:srgbClr val="000000"/>
                  </a:solidFill>
                  <a:latin typeface="Roboto"/>
                  <a:ea typeface="Roboto"/>
                  <a:cs typeface="Roboto"/>
                  <a:sym typeface="Roboto"/>
                </a:rPr>
              </a:br>
              <a:r>
                <a:rPr lang="en" sz="1333">
                  <a:solidFill>
                    <a:srgbClr val="000000"/>
                  </a:solidFill>
                  <a:latin typeface="Roboto"/>
                  <a:ea typeface="Roboto"/>
                  <a:cs typeface="Roboto"/>
                  <a:sym typeface="Roboto"/>
                </a:rPr>
                <a:t>and the biggest planet</a:t>
              </a:r>
              <a:r>
                <a:rPr lang="en" sz="1333">
                  <a:latin typeface="Roboto"/>
                  <a:ea typeface="Roboto"/>
                  <a:cs typeface="Roboto"/>
                  <a:sym typeface="Roboto"/>
                </a:rPr>
                <a:t> of them all</a:t>
              </a:r>
              <a:endParaRPr sz="1333">
                <a:solidFill>
                  <a:srgbClr val="000000"/>
                </a:solidFill>
                <a:latin typeface="Roboto"/>
                <a:ea typeface="Roboto"/>
                <a:cs typeface="Roboto"/>
                <a:sym typeface="Roboto"/>
              </a:endParaRPr>
            </a:p>
          </p:txBody>
        </p:sp>
        <p:sp>
          <p:nvSpPr>
            <p:cNvPr id="1654" name="Google Shape;1654;p42"/>
            <p:cNvSpPr txBox="1"/>
            <p:nvPr/>
          </p:nvSpPr>
          <p:spPr>
            <a:xfrm>
              <a:off x="3452749" y="3588675"/>
              <a:ext cx="599315" cy="381000"/>
            </a:xfrm>
            <a:prstGeom prst="rect">
              <a:avLst/>
            </a:prstGeom>
            <a:noFill/>
            <a:ln>
              <a:noFill/>
            </a:ln>
          </p:spPr>
          <p:txBody>
            <a:bodyPr spcFirstLastPara="1" wrap="square" lIns="121900" tIns="121900" rIns="121900" bIns="121900" anchor="t" anchorCtr="0">
              <a:noAutofit/>
            </a:bodyPr>
            <a:lstStyle/>
            <a:p>
              <a:r>
                <a:rPr lang="en" sz="3467" b="1" dirty="0">
                  <a:solidFill>
                    <a:schemeClr val="accent3"/>
                  </a:solidFill>
                  <a:latin typeface="Fira Sans Extra Condensed"/>
                  <a:ea typeface="Fira Sans Extra Condensed"/>
                  <a:cs typeface="Fira Sans Extra Condensed"/>
                  <a:sym typeface="Fira Sans Extra Condensed"/>
                </a:rPr>
                <a:t>03</a:t>
              </a:r>
              <a:endParaRPr sz="3467" b="1" dirty="0">
                <a:solidFill>
                  <a:schemeClr val="accent3"/>
                </a:solidFill>
                <a:latin typeface="Fira Sans Extra Condensed"/>
                <a:ea typeface="Fira Sans Extra Condensed"/>
                <a:cs typeface="Fira Sans Extra Condensed"/>
                <a:sym typeface="Fira Sans Extra Condensed"/>
              </a:endParaRPr>
            </a:p>
          </p:txBody>
        </p:sp>
      </p:grpSp>
      <p:grpSp>
        <p:nvGrpSpPr>
          <p:cNvPr id="1655" name="Google Shape;1655;p42"/>
          <p:cNvGrpSpPr/>
          <p:nvPr/>
        </p:nvGrpSpPr>
        <p:grpSpPr>
          <a:xfrm>
            <a:off x="7037782" y="4155399"/>
            <a:ext cx="1912401" cy="1301200"/>
            <a:chOff x="4972112" y="3588675"/>
            <a:chExt cx="1434301" cy="975900"/>
          </a:xfrm>
        </p:grpSpPr>
        <p:sp>
          <p:nvSpPr>
            <p:cNvPr id="1656" name="Google Shape;1656;p42"/>
            <p:cNvSpPr txBox="1"/>
            <p:nvPr/>
          </p:nvSpPr>
          <p:spPr>
            <a:xfrm>
              <a:off x="4972113" y="4045875"/>
              <a:ext cx="1434300" cy="518700"/>
            </a:xfrm>
            <a:prstGeom prst="rect">
              <a:avLst/>
            </a:prstGeom>
            <a:noFill/>
            <a:ln>
              <a:noFill/>
            </a:ln>
          </p:spPr>
          <p:txBody>
            <a:bodyPr spcFirstLastPara="1" wrap="square" lIns="121900" tIns="121900" rIns="121900" bIns="121900" anchor="ctr" anchorCtr="0">
              <a:noAutofit/>
            </a:bodyPr>
            <a:lstStyle/>
            <a:p>
              <a:r>
                <a:rPr lang="en" sz="1333">
                  <a:solidFill>
                    <a:srgbClr val="000000"/>
                  </a:solidFill>
                  <a:latin typeface="Roboto"/>
                  <a:ea typeface="Roboto"/>
                  <a:cs typeface="Roboto"/>
                  <a:sym typeface="Roboto"/>
                </a:rPr>
                <a:t>Saturn is composed mostly of hydrogen a</a:t>
              </a:r>
              <a:r>
                <a:rPr lang="en" sz="1333">
                  <a:latin typeface="Roboto"/>
                  <a:ea typeface="Roboto"/>
                  <a:cs typeface="Roboto"/>
                  <a:sym typeface="Roboto"/>
                </a:rPr>
                <a:t>nd helium</a:t>
              </a:r>
              <a:endParaRPr sz="1333">
                <a:solidFill>
                  <a:srgbClr val="000000"/>
                </a:solidFill>
                <a:latin typeface="Roboto"/>
                <a:ea typeface="Roboto"/>
                <a:cs typeface="Roboto"/>
                <a:sym typeface="Roboto"/>
              </a:endParaRPr>
            </a:p>
          </p:txBody>
        </p:sp>
        <p:sp>
          <p:nvSpPr>
            <p:cNvPr id="1657" name="Google Shape;1657;p42"/>
            <p:cNvSpPr txBox="1"/>
            <p:nvPr/>
          </p:nvSpPr>
          <p:spPr>
            <a:xfrm>
              <a:off x="4972112" y="3588675"/>
              <a:ext cx="603988" cy="381000"/>
            </a:xfrm>
            <a:prstGeom prst="rect">
              <a:avLst/>
            </a:prstGeom>
            <a:noFill/>
            <a:ln>
              <a:noFill/>
            </a:ln>
          </p:spPr>
          <p:txBody>
            <a:bodyPr spcFirstLastPara="1" wrap="square" lIns="121900" tIns="121900" rIns="121900" bIns="121900" anchor="t" anchorCtr="0">
              <a:noAutofit/>
            </a:bodyPr>
            <a:lstStyle/>
            <a:p>
              <a:r>
                <a:rPr lang="en" sz="3467" b="1" dirty="0">
                  <a:solidFill>
                    <a:schemeClr val="accent4"/>
                  </a:solidFill>
                  <a:latin typeface="Fira Sans Extra Condensed"/>
                  <a:ea typeface="Fira Sans Extra Condensed"/>
                  <a:cs typeface="Fira Sans Extra Condensed"/>
                  <a:sym typeface="Fira Sans Extra Condensed"/>
                </a:rPr>
                <a:t>04</a:t>
              </a:r>
              <a:endParaRPr sz="3467" b="1" dirty="0">
                <a:solidFill>
                  <a:schemeClr val="accent4"/>
                </a:solidFill>
                <a:latin typeface="Fira Sans Extra Condensed"/>
                <a:ea typeface="Fira Sans Extra Condensed"/>
                <a:cs typeface="Fira Sans Extra Condensed"/>
                <a:sym typeface="Fira Sans Extra Condensed"/>
              </a:endParaRPr>
            </a:p>
          </p:txBody>
        </p:sp>
      </p:grpSp>
      <p:grpSp>
        <p:nvGrpSpPr>
          <p:cNvPr id="1658" name="Google Shape;1658;p42"/>
          <p:cNvGrpSpPr/>
          <p:nvPr/>
        </p:nvGrpSpPr>
        <p:grpSpPr>
          <a:xfrm>
            <a:off x="9020615" y="4155400"/>
            <a:ext cx="1912400" cy="1301201"/>
            <a:chOff x="6491505" y="3588675"/>
            <a:chExt cx="1434300" cy="975901"/>
          </a:xfrm>
        </p:grpSpPr>
        <p:sp>
          <p:nvSpPr>
            <p:cNvPr id="1659" name="Google Shape;1659;p42"/>
            <p:cNvSpPr txBox="1"/>
            <p:nvPr/>
          </p:nvSpPr>
          <p:spPr>
            <a:xfrm>
              <a:off x="6491505" y="4045876"/>
              <a:ext cx="1434300" cy="518700"/>
            </a:xfrm>
            <a:prstGeom prst="rect">
              <a:avLst/>
            </a:prstGeom>
            <a:noFill/>
            <a:ln>
              <a:noFill/>
            </a:ln>
          </p:spPr>
          <p:txBody>
            <a:bodyPr spcFirstLastPara="1" wrap="square" lIns="121900" tIns="121900" rIns="121900" bIns="121900" anchor="ctr" anchorCtr="0">
              <a:noAutofit/>
            </a:bodyPr>
            <a:lstStyle/>
            <a:p>
              <a:r>
                <a:rPr lang="en" sz="1333">
                  <a:solidFill>
                    <a:srgbClr val="000000"/>
                  </a:solidFill>
                  <a:latin typeface="Roboto"/>
                  <a:ea typeface="Roboto"/>
                  <a:cs typeface="Roboto"/>
                  <a:sym typeface="Roboto"/>
                </a:rPr>
                <a:t>Venus has a beautiful name and is the second from the Sun</a:t>
              </a:r>
              <a:endParaRPr sz="1333">
                <a:solidFill>
                  <a:srgbClr val="000000"/>
                </a:solidFill>
                <a:latin typeface="Roboto"/>
                <a:ea typeface="Roboto"/>
                <a:cs typeface="Roboto"/>
                <a:sym typeface="Roboto"/>
              </a:endParaRPr>
            </a:p>
          </p:txBody>
        </p:sp>
        <p:sp>
          <p:nvSpPr>
            <p:cNvPr id="1660" name="Google Shape;1660;p42"/>
            <p:cNvSpPr txBox="1"/>
            <p:nvPr/>
          </p:nvSpPr>
          <p:spPr>
            <a:xfrm>
              <a:off x="6491513" y="3588675"/>
              <a:ext cx="552088" cy="381000"/>
            </a:xfrm>
            <a:prstGeom prst="rect">
              <a:avLst/>
            </a:prstGeom>
            <a:noFill/>
            <a:ln>
              <a:noFill/>
            </a:ln>
          </p:spPr>
          <p:txBody>
            <a:bodyPr spcFirstLastPara="1" wrap="square" lIns="121900" tIns="121900" rIns="121900" bIns="121900" anchor="t" anchorCtr="0">
              <a:noAutofit/>
            </a:bodyPr>
            <a:lstStyle/>
            <a:p>
              <a:r>
                <a:rPr lang="en" sz="3467" b="1" dirty="0">
                  <a:solidFill>
                    <a:schemeClr val="accent5"/>
                  </a:solidFill>
                  <a:latin typeface="Fira Sans Extra Condensed"/>
                  <a:ea typeface="Fira Sans Extra Condensed"/>
                  <a:cs typeface="Fira Sans Extra Condensed"/>
                  <a:sym typeface="Fira Sans Extra Condensed"/>
                </a:rPr>
                <a:t>05</a:t>
              </a:r>
              <a:endParaRPr sz="3467" b="1" dirty="0">
                <a:solidFill>
                  <a:schemeClr val="accent5"/>
                </a:solidFill>
                <a:latin typeface="Fira Sans Extra Condensed"/>
                <a:ea typeface="Fira Sans Extra Condensed"/>
                <a:cs typeface="Fira Sans Extra Condensed"/>
                <a:sym typeface="Fira Sans Extra Condensed"/>
              </a:endParaRPr>
            </a:p>
          </p:txBody>
        </p:sp>
      </p:grpSp>
      <p:sp>
        <p:nvSpPr>
          <p:cNvPr id="1661" name="Google Shape;1661;p42"/>
          <p:cNvSpPr/>
          <p:nvPr/>
        </p:nvSpPr>
        <p:spPr>
          <a:xfrm>
            <a:off x="8701940" y="1894999"/>
            <a:ext cx="2681200" cy="1244400"/>
          </a:xfrm>
          <a:prstGeom prst="rightArrow">
            <a:avLst>
              <a:gd name="adj1" fmla="val 61398"/>
              <a:gd name="adj2" fmla="val 69307"/>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662" name="Google Shape;1662;p42"/>
          <p:cNvSpPr/>
          <p:nvPr/>
        </p:nvSpPr>
        <p:spPr>
          <a:xfrm>
            <a:off x="6686252" y="1894999"/>
            <a:ext cx="2681200" cy="1244400"/>
          </a:xfrm>
          <a:prstGeom prst="rightArrow">
            <a:avLst>
              <a:gd name="adj1" fmla="val 61398"/>
              <a:gd name="adj2" fmla="val 69307"/>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663" name="Google Shape;1663;p42"/>
          <p:cNvSpPr/>
          <p:nvPr/>
        </p:nvSpPr>
        <p:spPr>
          <a:xfrm>
            <a:off x="4670566" y="1894999"/>
            <a:ext cx="2681200" cy="1244400"/>
          </a:xfrm>
          <a:prstGeom prst="rightArrow">
            <a:avLst>
              <a:gd name="adj1" fmla="val 61398"/>
              <a:gd name="adj2" fmla="val 69307"/>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664" name="Google Shape;1664;p42"/>
          <p:cNvSpPr/>
          <p:nvPr/>
        </p:nvSpPr>
        <p:spPr>
          <a:xfrm>
            <a:off x="2654879" y="1894999"/>
            <a:ext cx="2681200" cy="1244400"/>
          </a:xfrm>
          <a:prstGeom prst="rightArrow">
            <a:avLst>
              <a:gd name="adj1" fmla="val 61398"/>
              <a:gd name="adj2" fmla="val 69307"/>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665" name="Google Shape;1665;p42"/>
          <p:cNvSpPr/>
          <p:nvPr/>
        </p:nvSpPr>
        <p:spPr>
          <a:xfrm>
            <a:off x="639192" y="1894999"/>
            <a:ext cx="2681200" cy="1244400"/>
          </a:xfrm>
          <a:prstGeom prst="rightArrow">
            <a:avLst>
              <a:gd name="adj1" fmla="val 61398"/>
              <a:gd name="adj2" fmla="val 69307"/>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666" name="Google Shape;1666;p42"/>
          <p:cNvSpPr txBox="1"/>
          <p:nvPr/>
        </p:nvSpPr>
        <p:spPr>
          <a:xfrm>
            <a:off x="1321792" y="2234599"/>
            <a:ext cx="1897200" cy="565200"/>
          </a:xfrm>
          <a:prstGeom prst="rect">
            <a:avLst/>
          </a:prstGeom>
          <a:noFill/>
          <a:ln>
            <a:noFill/>
          </a:ln>
        </p:spPr>
        <p:txBody>
          <a:bodyPr spcFirstLastPara="1" wrap="square" lIns="121900" tIns="121900" rIns="121900" bIns="121900" anchor="ctr" anchorCtr="0">
            <a:noAutofit/>
          </a:bodyPr>
          <a:lstStyle/>
          <a:p>
            <a:r>
              <a:rPr lang="en" sz="1733" b="1" dirty="0">
                <a:solidFill>
                  <a:srgbClr val="FFFFFF"/>
                </a:solidFill>
                <a:latin typeface="Fira Sans Extra Condensed"/>
                <a:ea typeface="Fira Sans Extra Condensed"/>
                <a:cs typeface="Fira Sans Extra Condensed"/>
                <a:sym typeface="Fira Sans Extra Condensed"/>
              </a:rPr>
              <a:t>AWARENESS</a:t>
            </a:r>
            <a:endParaRPr sz="1733" b="1" dirty="0">
              <a:solidFill>
                <a:srgbClr val="FFFFFF"/>
              </a:solidFill>
              <a:latin typeface="Fira Sans Extra Condensed"/>
              <a:ea typeface="Fira Sans Extra Condensed"/>
              <a:cs typeface="Fira Sans Extra Condensed"/>
              <a:sym typeface="Fira Sans Extra Condensed"/>
            </a:endParaRPr>
          </a:p>
        </p:txBody>
      </p:sp>
      <p:sp>
        <p:nvSpPr>
          <p:cNvPr id="1667" name="Google Shape;1667;p42"/>
          <p:cNvSpPr txBox="1"/>
          <p:nvPr/>
        </p:nvSpPr>
        <p:spPr>
          <a:xfrm>
            <a:off x="3371604" y="2234599"/>
            <a:ext cx="1846000" cy="565200"/>
          </a:xfrm>
          <a:prstGeom prst="rect">
            <a:avLst/>
          </a:prstGeom>
          <a:noFill/>
          <a:ln>
            <a:noFill/>
          </a:ln>
        </p:spPr>
        <p:txBody>
          <a:bodyPr spcFirstLastPara="1" wrap="square" lIns="121900" tIns="121900" rIns="121900" bIns="121900" anchor="ctr" anchorCtr="0">
            <a:noAutofit/>
          </a:bodyPr>
          <a:lstStyle/>
          <a:p>
            <a:r>
              <a:rPr lang="en" sz="1400" b="1" dirty="0">
                <a:solidFill>
                  <a:srgbClr val="FFFFFF"/>
                </a:solidFill>
                <a:latin typeface="Fira Sans Extra Condensed"/>
                <a:ea typeface="Fira Sans Extra Condensed"/>
                <a:cs typeface="Fira Sans Extra Condensed"/>
                <a:sym typeface="Fira Sans Extra Condensed"/>
              </a:rPr>
              <a:t>CONSIDERATION</a:t>
            </a:r>
            <a:endParaRPr sz="1733" b="1" dirty="0">
              <a:solidFill>
                <a:srgbClr val="FFFFFF"/>
              </a:solidFill>
              <a:latin typeface="Fira Sans Extra Condensed"/>
              <a:ea typeface="Fira Sans Extra Condensed"/>
              <a:cs typeface="Fira Sans Extra Condensed"/>
              <a:sym typeface="Fira Sans Extra Condensed"/>
            </a:endParaRPr>
          </a:p>
        </p:txBody>
      </p:sp>
      <p:sp>
        <p:nvSpPr>
          <p:cNvPr id="1668" name="Google Shape;1668;p42"/>
          <p:cNvSpPr txBox="1"/>
          <p:nvPr/>
        </p:nvSpPr>
        <p:spPr>
          <a:xfrm>
            <a:off x="5370218" y="2234599"/>
            <a:ext cx="1846000" cy="565200"/>
          </a:xfrm>
          <a:prstGeom prst="rect">
            <a:avLst/>
          </a:prstGeom>
          <a:noFill/>
          <a:ln>
            <a:noFill/>
          </a:ln>
        </p:spPr>
        <p:txBody>
          <a:bodyPr spcFirstLastPara="1" wrap="square" lIns="121900" tIns="121900" rIns="121900" bIns="121900" anchor="ctr" anchorCtr="0">
            <a:noAutofit/>
          </a:bodyPr>
          <a:lstStyle/>
          <a:p>
            <a:r>
              <a:rPr lang="en" sz="1733" b="1">
                <a:solidFill>
                  <a:srgbClr val="FFFFFF"/>
                </a:solidFill>
                <a:latin typeface="Fira Sans Extra Condensed"/>
                <a:ea typeface="Fira Sans Extra Condensed"/>
                <a:cs typeface="Fira Sans Extra Condensed"/>
                <a:sym typeface="Fira Sans Extra Condensed"/>
              </a:rPr>
              <a:t>PURCHASE</a:t>
            </a:r>
            <a:endParaRPr sz="1733" b="1">
              <a:solidFill>
                <a:srgbClr val="FFFFFF"/>
              </a:solidFill>
              <a:latin typeface="Fira Sans Extra Condensed"/>
              <a:ea typeface="Fira Sans Extra Condensed"/>
              <a:cs typeface="Fira Sans Extra Condensed"/>
              <a:sym typeface="Fira Sans Extra Condensed"/>
            </a:endParaRPr>
          </a:p>
        </p:txBody>
      </p:sp>
      <p:sp>
        <p:nvSpPr>
          <p:cNvPr id="1669" name="Google Shape;1669;p42"/>
          <p:cNvSpPr txBox="1"/>
          <p:nvPr/>
        </p:nvSpPr>
        <p:spPr>
          <a:xfrm>
            <a:off x="7368830" y="2234599"/>
            <a:ext cx="1846000" cy="565200"/>
          </a:xfrm>
          <a:prstGeom prst="rect">
            <a:avLst/>
          </a:prstGeom>
          <a:noFill/>
          <a:ln>
            <a:noFill/>
          </a:ln>
        </p:spPr>
        <p:txBody>
          <a:bodyPr spcFirstLastPara="1" wrap="square" lIns="121900" tIns="121900" rIns="121900" bIns="121900" anchor="ctr" anchorCtr="0">
            <a:noAutofit/>
          </a:bodyPr>
          <a:lstStyle/>
          <a:p>
            <a:r>
              <a:rPr lang="en" sz="1733" b="1">
                <a:solidFill>
                  <a:srgbClr val="FFFFFF"/>
                </a:solidFill>
                <a:latin typeface="Fira Sans Extra Condensed"/>
                <a:ea typeface="Fira Sans Extra Condensed"/>
                <a:cs typeface="Fira Sans Extra Condensed"/>
                <a:sym typeface="Fira Sans Extra Condensed"/>
              </a:rPr>
              <a:t>ONBOARDING</a:t>
            </a:r>
            <a:endParaRPr sz="1733" b="1">
              <a:solidFill>
                <a:srgbClr val="FFFFFF"/>
              </a:solidFill>
              <a:latin typeface="Fira Sans Extra Condensed"/>
              <a:ea typeface="Fira Sans Extra Condensed"/>
              <a:cs typeface="Fira Sans Extra Condensed"/>
              <a:sym typeface="Fira Sans Extra Condensed"/>
            </a:endParaRPr>
          </a:p>
        </p:txBody>
      </p:sp>
      <p:sp>
        <p:nvSpPr>
          <p:cNvPr id="1670" name="Google Shape;1670;p42"/>
          <p:cNvSpPr txBox="1"/>
          <p:nvPr/>
        </p:nvSpPr>
        <p:spPr>
          <a:xfrm>
            <a:off x="9367443" y="2234599"/>
            <a:ext cx="1897200" cy="565200"/>
          </a:xfrm>
          <a:prstGeom prst="rect">
            <a:avLst/>
          </a:prstGeom>
          <a:noFill/>
          <a:ln>
            <a:noFill/>
          </a:ln>
        </p:spPr>
        <p:txBody>
          <a:bodyPr spcFirstLastPara="1" wrap="square" lIns="121900" tIns="121900" rIns="121900" bIns="121900" anchor="ctr" anchorCtr="0">
            <a:noAutofit/>
          </a:bodyPr>
          <a:lstStyle/>
          <a:p>
            <a:r>
              <a:rPr lang="en" sz="1733" b="1">
                <a:solidFill>
                  <a:srgbClr val="FFFFFF"/>
                </a:solidFill>
                <a:latin typeface="Fira Sans Extra Condensed"/>
                <a:ea typeface="Fira Sans Extra Condensed"/>
                <a:cs typeface="Fira Sans Extra Condensed"/>
                <a:sym typeface="Fira Sans Extra Condensed"/>
              </a:rPr>
              <a:t>ADVOCACY</a:t>
            </a:r>
            <a:endParaRPr sz="1733" b="1">
              <a:solidFill>
                <a:srgbClr val="FFFFFF"/>
              </a:solidFill>
              <a:latin typeface="Fira Sans Extra Condensed"/>
              <a:ea typeface="Fira Sans Extra Condensed"/>
              <a:cs typeface="Fira Sans Extra Condensed"/>
              <a:sym typeface="Fira Sans Extra Condensed"/>
            </a:endParaRPr>
          </a:p>
        </p:txBody>
      </p:sp>
      <p:grpSp>
        <p:nvGrpSpPr>
          <p:cNvPr id="1671" name="Google Shape;1671;p42"/>
          <p:cNvGrpSpPr/>
          <p:nvPr/>
        </p:nvGrpSpPr>
        <p:grpSpPr>
          <a:xfrm>
            <a:off x="1226711" y="3745627"/>
            <a:ext cx="398661" cy="453605"/>
            <a:chOff x="1516475" y="238075"/>
            <a:chExt cx="424650" cy="483175"/>
          </a:xfrm>
        </p:grpSpPr>
        <p:sp>
          <p:nvSpPr>
            <p:cNvPr id="1672" name="Google Shape;1672;p42"/>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73" name="Google Shape;1673;p42"/>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435D74"/>
                </a:solidFill>
              </a:endParaRPr>
            </a:p>
          </p:txBody>
        </p:sp>
      </p:grpSp>
      <p:sp>
        <p:nvSpPr>
          <p:cNvPr id="1674" name="Google Shape;1674;p42"/>
          <p:cNvSpPr/>
          <p:nvPr/>
        </p:nvSpPr>
        <p:spPr>
          <a:xfrm>
            <a:off x="9104051" y="3745622"/>
            <a:ext cx="458040" cy="453581"/>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435D74"/>
              </a:solidFill>
            </a:endParaRPr>
          </a:p>
        </p:txBody>
      </p:sp>
      <p:grpSp>
        <p:nvGrpSpPr>
          <p:cNvPr id="1675" name="Google Shape;1675;p42"/>
          <p:cNvGrpSpPr/>
          <p:nvPr/>
        </p:nvGrpSpPr>
        <p:grpSpPr>
          <a:xfrm>
            <a:off x="3189893" y="3758918"/>
            <a:ext cx="431449" cy="426989"/>
            <a:chOff x="3282325" y="2035675"/>
            <a:chExt cx="459575" cy="454825"/>
          </a:xfrm>
        </p:grpSpPr>
        <p:sp>
          <p:nvSpPr>
            <p:cNvPr id="1676" name="Google Shape;1676;p4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77" name="Google Shape;1677;p4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78" name="Google Shape;1678;p4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79" name="Google Shape;1679;p4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435D74"/>
                </a:solidFill>
              </a:endParaRPr>
            </a:p>
          </p:txBody>
        </p:sp>
      </p:grpSp>
      <p:sp>
        <p:nvSpPr>
          <p:cNvPr id="1680" name="Google Shape;1680;p42"/>
          <p:cNvSpPr/>
          <p:nvPr/>
        </p:nvSpPr>
        <p:spPr>
          <a:xfrm>
            <a:off x="7151738" y="3761289"/>
            <a:ext cx="440579" cy="422249"/>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435D74"/>
              </a:solidFill>
            </a:endParaRPr>
          </a:p>
        </p:txBody>
      </p:sp>
      <p:grpSp>
        <p:nvGrpSpPr>
          <p:cNvPr id="1681" name="Google Shape;1681;p42"/>
          <p:cNvGrpSpPr/>
          <p:nvPr/>
        </p:nvGrpSpPr>
        <p:grpSpPr>
          <a:xfrm>
            <a:off x="5159458" y="3745634"/>
            <a:ext cx="454144" cy="453557"/>
            <a:chOff x="5053900" y="2021500"/>
            <a:chExt cx="483750" cy="483125"/>
          </a:xfrm>
        </p:grpSpPr>
        <p:sp>
          <p:nvSpPr>
            <p:cNvPr id="1682" name="Google Shape;1682;p42"/>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3" name="Google Shape;1683;p42"/>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4" name="Google Shape;1684;p42"/>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5" name="Google Shape;1685;p42"/>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6" name="Google Shape;1686;p42"/>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7" name="Google Shape;1687;p42"/>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8" name="Google Shape;1688;p42"/>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689" name="Google Shape;1689;p42"/>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435D74"/>
                </a:solidFill>
              </a:endParaRPr>
            </a:p>
          </p:txBody>
        </p:sp>
      </p:grpSp>
    </p:spTree>
    <p:extLst>
      <p:ext uri="{BB962C8B-B14F-4D97-AF65-F5344CB8AC3E}">
        <p14:creationId xmlns:p14="http://schemas.microsoft.com/office/powerpoint/2010/main" val="53861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24718" y="191064"/>
            <a:ext cx="11670384" cy="636309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lc="http://schemas.openxmlformats.org/drawingml/2006/lockedCanvas" xmlns:a16="http://schemas.microsoft.com/office/drawing/2014/main" xmlns="" id="{2C2BFAE1-45D3-4B3B-81D2-0BF25FA84FB8}"/>
              </a:ext>
            </a:extLst>
          </p:cNvPr>
          <p:cNvSpPr>
            <a:spLocks noGrp="1"/>
          </p:cNvSpPr>
          <p:nvPr/>
        </p:nvSpPr>
        <p:spPr>
          <a:xfrm>
            <a:off x="424865" y="394221"/>
            <a:ext cx="10515600" cy="739056"/>
          </a:xfrm>
          <a:prstGeom prst="rect">
            <a:avLst/>
          </a:prstGeom>
        </p:spPr>
        <p:txBody>
          <a:bodyPr rIns="0">
            <a:norm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en-US" dirty="0" smtClean="0"/>
              <a:t>Timeline &amp; Planning</a:t>
            </a:r>
            <a:endParaRPr lang="en-US" dirty="0"/>
          </a:p>
        </p:txBody>
      </p:sp>
      <p:sp>
        <p:nvSpPr>
          <p:cNvPr id="4" name="Shape">
            <a:extLst>
              <a:ext uri="{FF2B5EF4-FFF2-40B4-BE49-F238E27FC236}">
                <a16:creationId xmlns:lc="http://schemas.openxmlformats.org/drawingml/2006/lockedCanvas" xmlns:a16="http://schemas.microsoft.com/office/drawing/2014/main" xmlns="" id="{3CAE1C73-C1D4-419D-B55E-7D4667B726B0}"/>
              </a:ext>
            </a:extLst>
          </p:cNvPr>
          <p:cNvSpPr/>
          <p:nvPr/>
        </p:nvSpPr>
        <p:spPr>
          <a:xfrm>
            <a:off x="9734614" y="922820"/>
            <a:ext cx="2044051" cy="4983301"/>
          </a:xfrm>
          <a:custGeom>
            <a:avLst/>
            <a:gdLst/>
            <a:ahLst/>
            <a:cxnLst>
              <a:cxn ang="0">
                <a:pos x="wd2" y="hd2"/>
              </a:cxn>
              <a:cxn ang="5400000">
                <a:pos x="wd2" y="hd2"/>
              </a:cxn>
              <a:cxn ang="10800000">
                <a:pos x="wd2" y="hd2"/>
              </a:cxn>
              <a:cxn ang="16200000">
                <a:pos x="wd2" y="hd2"/>
              </a:cxn>
            </a:cxnLst>
            <a:rect l="0" t="0" r="r" b="b"/>
            <a:pathLst>
              <a:path w="21600" h="21600" extrusionOk="0">
                <a:moveTo>
                  <a:pt x="4572" y="0"/>
                </a:moveTo>
                <a:cubicBezTo>
                  <a:pt x="2050" y="0"/>
                  <a:pt x="0" y="4840"/>
                  <a:pt x="0" y="10800"/>
                </a:cubicBezTo>
                <a:cubicBezTo>
                  <a:pt x="0" y="16760"/>
                  <a:pt x="2050" y="21600"/>
                  <a:pt x="4572" y="21600"/>
                </a:cubicBezTo>
                <a:lnTo>
                  <a:pt x="21600" y="21600"/>
                </a:lnTo>
                <a:lnTo>
                  <a:pt x="21600" y="0"/>
                </a:lnTo>
                <a:lnTo>
                  <a:pt x="4572" y="0"/>
                </a:lnTo>
                <a:close/>
              </a:path>
            </a:pathLst>
          </a:custGeom>
          <a:gradFill flip="none" rotWithShape="1">
            <a:gsLst>
              <a:gs pos="0">
                <a:schemeClr val="accent5">
                  <a:lumMod val="50000"/>
                </a:schemeClr>
              </a:gs>
              <a:gs pos="50000">
                <a:schemeClr val="accent5">
                  <a:lumMod val="75000"/>
                </a:schemeClr>
              </a:gs>
              <a:gs pos="100000">
                <a:schemeClr val="accent5">
                  <a:lumMod val="50000"/>
                </a:schemeClr>
              </a:gs>
            </a:gsLst>
            <a:lin ang="16200000" scaled="1"/>
            <a:tileRect/>
          </a:gradFill>
          <a:ln w="12700">
            <a:solidFill>
              <a:schemeClr val="tx1"/>
            </a:solidFill>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5" name="Shape">
            <a:extLst>
              <a:ext uri="{FF2B5EF4-FFF2-40B4-BE49-F238E27FC236}">
                <a16:creationId xmlns:lc="http://schemas.openxmlformats.org/drawingml/2006/lockedCanvas" xmlns:a16="http://schemas.microsoft.com/office/drawing/2014/main" xmlns="" id="{C388BED3-A925-4578-95DB-B25D2FF4F7E0}"/>
              </a:ext>
            </a:extLst>
          </p:cNvPr>
          <p:cNvSpPr/>
          <p:nvPr/>
        </p:nvSpPr>
        <p:spPr>
          <a:xfrm>
            <a:off x="9983281" y="2365093"/>
            <a:ext cx="368030" cy="210869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84" y="0"/>
                  <a:pt x="21600" y="4840"/>
                  <a:pt x="21600" y="10800"/>
                </a:cubicBezTo>
                <a:cubicBezTo>
                  <a:pt x="21600" y="16760"/>
                  <a:pt x="16784" y="21600"/>
                  <a:pt x="10800" y="21600"/>
                </a:cubicBezTo>
                <a:cubicBezTo>
                  <a:pt x="4816" y="21600"/>
                  <a:pt x="0" y="16760"/>
                  <a:pt x="0" y="10800"/>
                </a:cubicBezTo>
                <a:cubicBezTo>
                  <a:pt x="146" y="4840"/>
                  <a:pt x="4962" y="0"/>
                  <a:pt x="10800" y="0"/>
                </a:cubicBezTo>
                <a:close/>
                <a:moveTo>
                  <a:pt x="10800" y="16200"/>
                </a:moveTo>
                <a:cubicBezTo>
                  <a:pt x="13719" y="16200"/>
                  <a:pt x="16200" y="13780"/>
                  <a:pt x="16200" y="10775"/>
                </a:cubicBezTo>
                <a:cubicBezTo>
                  <a:pt x="16200" y="7769"/>
                  <a:pt x="13719" y="5349"/>
                  <a:pt x="10800" y="5349"/>
                </a:cubicBezTo>
                <a:cubicBezTo>
                  <a:pt x="7881" y="5349"/>
                  <a:pt x="5400" y="7769"/>
                  <a:pt x="5400" y="10775"/>
                </a:cubicBezTo>
                <a:cubicBezTo>
                  <a:pt x="5400" y="13780"/>
                  <a:pt x="7881" y="16200"/>
                  <a:pt x="10800" y="16200"/>
                </a:cubicBezTo>
              </a:path>
            </a:pathLst>
          </a:custGeom>
          <a:solidFill>
            <a:schemeClr val="bg1">
              <a:lumMod val="9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6" name="Shape">
            <a:extLst>
              <a:ext uri="{FF2B5EF4-FFF2-40B4-BE49-F238E27FC236}">
                <a16:creationId xmlns:lc="http://schemas.openxmlformats.org/drawingml/2006/lockedCanvas" xmlns:a16="http://schemas.microsoft.com/office/drawing/2014/main" xmlns="" id="{62AF588A-365B-49D7-AEF5-EA4A64C571E5}"/>
              </a:ext>
            </a:extLst>
          </p:cNvPr>
          <p:cNvSpPr/>
          <p:nvPr/>
        </p:nvSpPr>
        <p:spPr>
          <a:xfrm>
            <a:off x="9908679" y="1867756"/>
            <a:ext cx="532151" cy="30635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55" y="0"/>
                  <a:pt x="21600" y="4839"/>
                  <a:pt x="21600" y="10800"/>
                </a:cubicBezTo>
                <a:cubicBezTo>
                  <a:pt x="21600" y="16761"/>
                  <a:pt x="16755" y="21600"/>
                  <a:pt x="10800" y="21600"/>
                </a:cubicBezTo>
                <a:cubicBezTo>
                  <a:pt x="4845" y="21600"/>
                  <a:pt x="0" y="16761"/>
                  <a:pt x="0" y="10800"/>
                </a:cubicBezTo>
                <a:cubicBezTo>
                  <a:pt x="0" y="4839"/>
                  <a:pt x="4845" y="0"/>
                  <a:pt x="10800" y="0"/>
                </a:cubicBezTo>
                <a:close/>
                <a:moveTo>
                  <a:pt x="10800" y="18234"/>
                </a:moveTo>
                <a:cubicBezTo>
                  <a:pt x="14938" y="18234"/>
                  <a:pt x="18269" y="14903"/>
                  <a:pt x="18269" y="10800"/>
                </a:cubicBezTo>
                <a:cubicBezTo>
                  <a:pt x="18269" y="6697"/>
                  <a:pt x="14938" y="3366"/>
                  <a:pt x="10800" y="3366"/>
                </a:cubicBezTo>
                <a:cubicBezTo>
                  <a:pt x="6662" y="3366"/>
                  <a:pt x="3331" y="6697"/>
                  <a:pt x="3331" y="10800"/>
                </a:cubicBezTo>
                <a:cubicBezTo>
                  <a:pt x="3432" y="14903"/>
                  <a:pt x="6763" y="18234"/>
                  <a:pt x="10800" y="18234"/>
                </a:cubicBezTo>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7" name="Shape">
            <a:extLst>
              <a:ext uri="{FF2B5EF4-FFF2-40B4-BE49-F238E27FC236}">
                <a16:creationId xmlns:lc="http://schemas.openxmlformats.org/drawingml/2006/lockedCanvas" xmlns:a16="http://schemas.microsoft.com/office/drawing/2014/main" xmlns="" id="{FA38D49A-E1C0-456C-8360-8D2F8984AC4D}"/>
              </a:ext>
            </a:extLst>
          </p:cNvPr>
          <p:cNvSpPr/>
          <p:nvPr/>
        </p:nvSpPr>
        <p:spPr>
          <a:xfrm>
            <a:off x="10082748" y="2887296"/>
            <a:ext cx="184016" cy="105932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62" y="0"/>
                  <a:pt x="0" y="4817"/>
                  <a:pt x="0" y="10800"/>
                </a:cubicBezTo>
                <a:cubicBezTo>
                  <a:pt x="0" y="16783"/>
                  <a:pt x="4962" y="21600"/>
                  <a:pt x="10800" y="21600"/>
                </a:cubicBezTo>
                <a:cubicBezTo>
                  <a:pt x="16638" y="21600"/>
                  <a:pt x="21600" y="16783"/>
                  <a:pt x="21600" y="10800"/>
                </a:cubicBezTo>
                <a:cubicBezTo>
                  <a:pt x="21600" y="4817"/>
                  <a:pt x="16930" y="0"/>
                  <a:pt x="10800" y="0"/>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8" name="Shape">
            <a:extLst>
              <a:ext uri="{FF2B5EF4-FFF2-40B4-BE49-F238E27FC236}">
                <a16:creationId xmlns:lc="http://schemas.openxmlformats.org/drawingml/2006/lockedCanvas" xmlns:a16="http://schemas.microsoft.com/office/drawing/2014/main" xmlns="" id="{BCD7C9FB-DC4D-4E5B-90BF-BDEF5E1DFD51}"/>
              </a:ext>
            </a:extLst>
          </p:cNvPr>
          <p:cNvSpPr/>
          <p:nvPr/>
        </p:nvSpPr>
        <p:spPr>
          <a:xfrm>
            <a:off x="9734614" y="922820"/>
            <a:ext cx="865364" cy="49833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59" y="0"/>
                  <a:pt x="21600" y="4840"/>
                  <a:pt x="21600" y="10800"/>
                </a:cubicBezTo>
                <a:cubicBezTo>
                  <a:pt x="21600" y="16760"/>
                  <a:pt x="16759" y="21600"/>
                  <a:pt x="10800" y="21600"/>
                </a:cubicBezTo>
                <a:cubicBezTo>
                  <a:pt x="4841" y="21600"/>
                  <a:pt x="0" y="16760"/>
                  <a:pt x="0" y="10800"/>
                </a:cubicBezTo>
                <a:cubicBezTo>
                  <a:pt x="0" y="4829"/>
                  <a:pt x="4841" y="0"/>
                  <a:pt x="10800" y="0"/>
                </a:cubicBezTo>
                <a:close/>
                <a:moveTo>
                  <a:pt x="10800" y="19520"/>
                </a:moveTo>
                <a:cubicBezTo>
                  <a:pt x="15641" y="19520"/>
                  <a:pt x="19552" y="15618"/>
                  <a:pt x="19552" y="10800"/>
                </a:cubicBezTo>
                <a:cubicBezTo>
                  <a:pt x="19552" y="5982"/>
                  <a:pt x="15641" y="2069"/>
                  <a:pt x="10800" y="2069"/>
                </a:cubicBezTo>
                <a:cubicBezTo>
                  <a:pt x="5959" y="2069"/>
                  <a:pt x="2048" y="5971"/>
                  <a:pt x="2048" y="10800"/>
                </a:cubicBezTo>
                <a:cubicBezTo>
                  <a:pt x="2110" y="15618"/>
                  <a:pt x="6021" y="19520"/>
                  <a:pt x="10800" y="19520"/>
                </a:cubicBezTo>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9" name="Shape">
            <a:extLst>
              <a:ext uri="{FF2B5EF4-FFF2-40B4-BE49-F238E27FC236}">
                <a16:creationId xmlns:lc="http://schemas.openxmlformats.org/drawingml/2006/lockedCanvas" xmlns:a16="http://schemas.microsoft.com/office/drawing/2014/main" xmlns="" id="{3E5B652C-333A-41C1-BC19-5A10FFC49EDC}"/>
              </a:ext>
            </a:extLst>
          </p:cNvPr>
          <p:cNvSpPr/>
          <p:nvPr/>
        </p:nvSpPr>
        <p:spPr>
          <a:xfrm>
            <a:off x="9834081" y="1395289"/>
            <a:ext cx="701241" cy="40259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74" y="0"/>
                  <a:pt x="21600" y="4830"/>
                  <a:pt x="21600" y="10807"/>
                </a:cubicBezTo>
                <a:cubicBezTo>
                  <a:pt x="21600" y="16784"/>
                  <a:pt x="16774" y="21600"/>
                  <a:pt x="10800" y="21600"/>
                </a:cubicBezTo>
                <a:cubicBezTo>
                  <a:pt x="4826" y="21600"/>
                  <a:pt x="0" y="16770"/>
                  <a:pt x="0" y="10807"/>
                </a:cubicBezTo>
                <a:cubicBezTo>
                  <a:pt x="0" y="4843"/>
                  <a:pt x="4902" y="0"/>
                  <a:pt x="10800" y="0"/>
                </a:cubicBezTo>
                <a:close/>
                <a:moveTo>
                  <a:pt x="10800" y="19025"/>
                </a:moveTo>
                <a:cubicBezTo>
                  <a:pt x="15319" y="19025"/>
                  <a:pt x="18996" y="15343"/>
                  <a:pt x="18996" y="10807"/>
                </a:cubicBezTo>
                <a:cubicBezTo>
                  <a:pt x="18996" y="6271"/>
                  <a:pt x="15319" y="2588"/>
                  <a:pt x="10800" y="2588"/>
                </a:cubicBezTo>
                <a:cubicBezTo>
                  <a:pt x="6281" y="2588"/>
                  <a:pt x="2604" y="6271"/>
                  <a:pt x="2604" y="10807"/>
                </a:cubicBezTo>
                <a:cubicBezTo>
                  <a:pt x="2604" y="15343"/>
                  <a:pt x="6281" y="19025"/>
                  <a:pt x="10800" y="19025"/>
                </a:cubicBezTo>
              </a:path>
            </a:pathLst>
          </a:custGeom>
          <a:solidFill>
            <a:schemeClr val="bg1">
              <a:lumMod val="9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Freeform: Shape 46">
            <a:extLst>
              <a:ext uri="{FF2B5EF4-FFF2-40B4-BE49-F238E27FC236}">
                <a16:creationId xmlns:lc="http://schemas.openxmlformats.org/drawingml/2006/lockedCanvas" xmlns:a16="http://schemas.microsoft.com/office/drawing/2014/main" xmlns="" id="{1094069C-0CEB-4A2B-A708-47E798390D63}"/>
              </a:ext>
            </a:extLst>
          </p:cNvPr>
          <p:cNvSpPr/>
          <p:nvPr/>
        </p:nvSpPr>
        <p:spPr>
          <a:xfrm>
            <a:off x="10072453" y="3341454"/>
            <a:ext cx="500602" cy="1225316"/>
          </a:xfrm>
          <a:custGeom>
            <a:avLst/>
            <a:gdLst>
              <a:gd name="connsiteX0" fmla="*/ 122072 w 500602"/>
              <a:gd name="connsiteY0" fmla="*/ 0 h 1225316"/>
              <a:gd name="connsiteX1" fmla="*/ 425057 w 500602"/>
              <a:gd name="connsiteY1" fmla="*/ 744929 h 1225316"/>
              <a:gd name="connsiteX2" fmla="*/ 500602 w 500602"/>
              <a:gd name="connsiteY2" fmla="*/ 930667 h 1225316"/>
              <a:gd name="connsiteX3" fmla="*/ 493491 w 500602"/>
              <a:gd name="connsiteY3" fmla="*/ 1042424 h 1225316"/>
              <a:gd name="connsiteX4" fmla="*/ 478178 w 500602"/>
              <a:gd name="connsiteY4" fmla="*/ 1225316 h 1225316"/>
              <a:gd name="connsiteX5" fmla="*/ 402473 w 500602"/>
              <a:gd name="connsiteY5" fmla="*/ 1039185 h 1225316"/>
              <a:gd name="connsiteX6" fmla="*/ 0 w 500602"/>
              <a:gd name="connsiteY6" fmla="*/ 49650 h 12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0602" h="1225316">
                <a:moveTo>
                  <a:pt x="122072" y="0"/>
                </a:moveTo>
                <a:lnTo>
                  <a:pt x="425057" y="744929"/>
                </a:lnTo>
                <a:lnTo>
                  <a:pt x="500602" y="930667"/>
                </a:lnTo>
                <a:lnTo>
                  <a:pt x="493491" y="1042424"/>
                </a:lnTo>
                <a:lnTo>
                  <a:pt x="478178" y="1225316"/>
                </a:lnTo>
                <a:lnTo>
                  <a:pt x="402473" y="1039185"/>
                </a:lnTo>
                <a:lnTo>
                  <a:pt x="0" y="49650"/>
                </a:ln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1" name="Freeform: Shape 39">
            <a:extLst>
              <a:ext uri="{FF2B5EF4-FFF2-40B4-BE49-F238E27FC236}">
                <a16:creationId xmlns:lc="http://schemas.openxmlformats.org/drawingml/2006/lockedCanvas" xmlns:a16="http://schemas.microsoft.com/office/drawing/2014/main" xmlns="" id="{CB23DFA6-A29D-4A1F-AA4A-2FDCB66034A9}"/>
              </a:ext>
            </a:extLst>
          </p:cNvPr>
          <p:cNvSpPr/>
          <p:nvPr/>
        </p:nvSpPr>
        <p:spPr>
          <a:xfrm>
            <a:off x="262507" y="3011628"/>
            <a:ext cx="9931796" cy="798230"/>
          </a:xfrm>
          <a:custGeom>
            <a:avLst/>
            <a:gdLst>
              <a:gd name="connsiteX0" fmla="*/ 0 w 9931796"/>
              <a:gd name="connsiteY0" fmla="*/ 0 h 798230"/>
              <a:gd name="connsiteX1" fmla="*/ 213965 w 9931796"/>
              <a:gd name="connsiteY1" fmla="*/ 0 h 798230"/>
              <a:gd name="connsiteX2" fmla="*/ 547060 w 9931796"/>
              <a:gd name="connsiteY2" fmla="*/ 333224 h 798230"/>
              <a:gd name="connsiteX3" fmla="*/ 629282 w 9931796"/>
              <a:gd name="connsiteY3" fmla="*/ 333224 h 798230"/>
              <a:gd name="connsiteX4" fmla="*/ 343372 w 9931796"/>
              <a:gd name="connsiteY4" fmla="*/ 47229 h 798230"/>
              <a:gd name="connsiteX5" fmla="*/ 532110 w 9931796"/>
              <a:gd name="connsiteY5" fmla="*/ 47229 h 798230"/>
              <a:gd name="connsiteX6" fmla="*/ 818021 w 9931796"/>
              <a:gd name="connsiteY6" fmla="*/ 333224 h 798230"/>
              <a:gd name="connsiteX7" fmla="*/ 885293 w 9931796"/>
              <a:gd name="connsiteY7" fmla="*/ 333224 h 798230"/>
              <a:gd name="connsiteX8" fmla="*/ 654043 w 9931796"/>
              <a:gd name="connsiteY8" fmla="*/ 101959 h 798230"/>
              <a:gd name="connsiteX9" fmla="*/ 813349 w 9931796"/>
              <a:gd name="connsiteY9" fmla="*/ 101959 h 798230"/>
              <a:gd name="connsiteX10" fmla="*/ 1044599 w 9931796"/>
              <a:gd name="connsiteY10" fmla="*/ 333224 h 798230"/>
              <a:gd name="connsiteX11" fmla="*/ 9568640 w 9931796"/>
              <a:gd name="connsiteY11" fmla="*/ 333224 h 798230"/>
              <a:gd name="connsiteX12" fmla="*/ 9394852 w 9931796"/>
              <a:gd name="connsiteY12" fmla="*/ 101959 h 798230"/>
              <a:gd name="connsiteX13" fmla="*/ 9931796 w 9931796"/>
              <a:gd name="connsiteY13" fmla="*/ 330208 h 798230"/>
              <a:gd name="connsiteX14" fmla="*/ 9931796 w 9931796"/>
              <a:gd name="connsiteY14" fmla="*/ 466084 h 798230"/>
              <a:gd name="connsiteX15" fmla="*/ 9394852 w 9931796"/>
              <a:gd name="connsiteY15" fmla="*/ 696271 h 798230"/>
              <a:gd name="connsiteX16" fmla="*/ 9568640 w 9931796"/>
              <a:gd name="connsiteY16" fmla="*/ 465006 h 798230"/>
              <a:gd name="connsiteX17" fmla="*/ 1046935 w 9931796"/>
              <a:gd name="connsiteY17" fmla="*/ 465006 h 798230"/>
              <a:gd name="connsiteX18" fmla="*/ 815684 w 9931796"/>
              <a:gd name="connsiteY18" fmla="*/ 696271 h 798230"/>
              <a:gd name="connsiteX19" fmla="*/ 656378 w 9931796"/>
              <a:gd name="connsiteY19" fmla="*/ 696271 h 798230"/>
              <a:gd name="connsiteX20" fmla="*/ 887629 w 9931796"/>
              <a:gd name="connsiteY20" fmla="*/ 465006 h 798230"/>
              <a:gd name="connsiteX21" fmla="*/ 818021 w 9931796"/>
              <a:gd name="connsiteY21" fmla="*/ 465006 h 798230"/>
              <a:gd name="connsiteX22" fmla="*/ 532110 w 9931796"/>
              <a:gd name="connsiteY22" fmla="*/ 751002 h 798230"/>
              <a:gd name="connsiteX23" fmla="*/ 343372 w 9931796"/>
              <a:gd name="connsiteY23" fmla="*/ 751002 h 798230"/>
              <a:gd name="connsiteX24" fmla="*/ 629282 w 9931796"/>
              <a:gd name="connsiteY24" fmla="*/ 465006 h 798230"/>
              <a:gd name="connsiteX25" fmla="*/ 547060 w 9931796"/>
              <a:gd name="connsiteY25" fmla="*/ 465006 h 798230"/>
              <a:gd name="connsiteX26" fmla="*/ 213965 w 9931796"/>
              <a:gd name="connsiteY26" fmla="*/ 798230 h 798230"/>
              <a:gd name="connsiteX27" fmla="*/ 0 w 9931796"/>
              <a:gd name="connsiteY27" fmla="*/ 798230 h 798230"/>
              <a:gd name="connsiteX28" fmla="*/ 330759 w 9931796"/>
              <a:gd name="connsiteY28" fmla="*/ 467482 h 798230"/>
              <a:gd name="connsiteX29" fmla="*/ 241062 w 9931796"/>
              <a:gd name="connsiteY29" fmla="*/ 467482 h 798230"/>
              <a:gd name="connsiteX30" fmla="*/ 178928 w 9931796"/>
              <a:gd name="connsiteY30" fmla="*/ 422729 h 798230"/>
              <a:gd name="connsiteX31" fmla="*/ 263486 w 9931796"/>
              <a:gd name="connsiteY31" fmla="*/ 422729 h 798230"/>
              <a:gd name="connsiteX32" fmla="*/ 263486 w 9931796"/>
              <a:gd name="connsiteY32" fmla="*/ 377977 h 798230"/>
              <a:gd name="connsiteX33" fmla="*/ 178928 w 9931796"/>
              <a:gd name="connsiteY33" fmla="*/ 377977 h 798230"/>
              <a:gd name="connsiteX34" fmla="*/ 241062 w 9931796"/>
              <a:gd name="connsiteY34" fmla="*/ 333224 h 798230"/>
              <a:gd name="connsiteX35" fmla="*/ 333095 w 9931796"/>
              <a:gd name="connsiteY35" fmla="*/ 333224 h 798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931796" h="798230">
                <a:moveTo>
                  <a:pt x="0" y="0"/>
                </a:moveTo>
                <a:lnTo>
                  <a:pt x="213965" y="0"/>
                </a:lnTo>
                <a:lnTo>
                  <a:pt x="547060" y="333224"/>
                </a:lnTo>
                <a:lnTo>
                  <a:pt x="629282" y="333224"/>
                </a:lnTo>
                <a:lnTo>
                  <a:pt x="343372" y="47229"/>
                </a:lnTo>
                <a:lnTo>
                  <a:pt x="532110" y="47229"/>
                </a:lnTo>
                <a:lnTo>
                  <a:pt x="818021" y="333224"/>
                </a:lnTo>
                <a:lnTo>
                  <a:pt x="885293" y="333224"/>
                </a:lnTo>
                <a:lnTo>
                  <a:pt x="654043" y="101959"/>
                </a:lnTo>
                <a:lnTo>
                  <a:pt x="813349" y="101959"/>
                </a:lnTo>
                <a:lnTo>
                  <a:pt x="1044599" y="333224"/>
                </a:lnTo>
                <a:lnTo>
                  <a:pt x="9568640" y="333224"/>
                </a:lnTo>
                <a:lnTo>
                  <a:pt x="9394852" y="101959"/>
                </a:lnTo>
                <a:lnTo>
                  <a:pt x="9931796" y="330208"/>
                </a:lnTo>
                <a:lnTo>
                  <a:pt x="9931796" y="466084"/>
                </a:lnTo>
                <a:lnTo>
                  <a:pt x="9394852" y="696271"/>
                </a:lnTo>
                <a:lnTo>
                  <a:pt x="9568640" y="465006"/>
                </a:lnTo>
                <a:lnTo>
                  <a:pt x="1046935" y="465006"/>
                </a:lnTo>
                <a:lnTo>
                  <a:pt x="815684" y="696271"/>
                </a:lnTo>
                <a:lnTo>
                  <a:pt x="656378" y="696271"/>
                </a:lnTo>
                <a:lnTo>
                  <a:pt x="887629" y="465006"/>
                </a:lnTo>
                <a:lnTo>
                  <a:pt x="818021" y="465006"/>
                </a:lnTo>
                <a:lnTo>
                  <a:pt x="532110" y="751002"/>
                </a:lnTo>
                <a:lnTo>
                  <a:pt x="343372" y="751002"/>
                </a:lnTo>
                <a:lnTo>
                  <a:pt x="629282" y="465006"/>
                </a:lnTo>
                <a:lnTo>
                  <a:pt x="547060" y="465006"/>
                </a:lnTo>
                <a:lnTo>
                  <a:pt x="213965" y="798230"/>
                </a:lnTo>
                <a:lnTo>
                  <a:pt x="0" y="798230"/>
                </a:lnTo>
                <a:lnTo>
                  <a:pt x="330759" y="467482"/>
                </a:lnTo>
                <a:lnTo>
                  <a:pt x="241062" y="467482"/>
                </a:lnTo>
                <a:cubicBezTo>
                  <a:pt x="211162" y="467482"/>
                  <a:pt x="189205" y="447600"/>
                  <a:pt x="178928" y="422729"/>
                </a:cubicBezTo>
                <a:lnTo>
                  <a:pt x="263486" y="422729"/>
                </a:lnTo>
                <a:lnTo>
                  <a:pt x="263486" y="377977"/>
                </a:lnTo>
                <a:lnTo>
                  <a:pt x="178928" y="377977"/>
                </a:lnTo>
                <a:cubicBezTo>
                  <a:pt x="189205" y="350630"/>
                  <a:pt x="211162" y="333224"/>
                  <a:pt x="241062" y="333224"/>
                </a:cubicBezTo>
                <a:lnTo>
                  <a:pt x="333095" y="333224"/>
                </a:lnTo>
                <a:close/>
              </a:path>
            </a:pathLst>
          </a:custGeom>
          <a:solidFill>
            <a:schemeClr val="tx1">
              <a:lumMod val="65000"/>
              <a:lumOff val="35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Shape">
            <a:extLst>
              <a:ext uri="{FF2B5EF4-FFF2-40B4-BE49-F238E27FC236}">
                <a16:creationId xmlns:lc="http://schemas.openxmlformats.org/drawingml/2006/lockedCanvas" xmlns:a16="http://schemas.microsoft.com/office/drawing/2014/main" xmlns="" id="{1233DA5E-9599-493F-B4CB-8E191A3F8394}"/>
              </a:ext>
            </a:extLst>
          </p:cNvPr>
          <p:cNvSpPr/>
          <p:nvPr/>
        </p:nvSpPr>
        <p:spPr>
          <a:xfrm>
            <a:off x="1749540" y="3508963"/>
            <a:ext cx="1588989" cy="1547961"/>
          </a:xfrm>
          <a:custGeom>
            <a:avLst/>
            <a:gdLst/>
            <a:ahLst/>
            <a:cxnLst>
              <a:cxn ang="0">
                <a:pos x="wd2" y="hd2"/>
              </a:cxn>
              <a:cxn ang="5400000">
                <a:pos x="wd2" y="hd2"/>
              </a:cxn>
              <a:cxn ang="10800000">
                <a:pos x="wd2" y="hd2"/>
              </a:cxn>
              <a:cxn ang="16200000">
                <a:pos x="wd2" y="hd2"/>
              </a:cxn>
            </a:cxnLst>
            <a:rect l="0" t="0" r="r" b="b"/>
            <a:pathLst>
              <a:path w="21600" h="21242" extrusionOk="0">
                <a:moveTo>
                  <a:pt x="10310" y="19245"/>
                </a:moveTo>
                <a:lnTo>
                  <a:pt x="1555" y="0"/>
                </a:lnTo>
                <a:lnTo>
                  <a:pt x="20045" y="0"/>
                </a:lnTo>
                <a:lnTo>
                  <a:pt x="11290" y="19245"/>
                </a:lnTo>
                <a:cubicBezTo>
                  <a:pt x="11189" y="19450"/>
                  <a:pt x="11020" y="19553"/>
                  <a:pt x="10783" y="19553"/>
                </a:cubicBezTo>
                <a:cubicBezTo>
                  <a:pt x="10546" y="19553"/>
                  <a:pt x="10377" y="19450"/>
                  <a:pt x="10310"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3" name="Shape">
            <a:extLst>
              <a:ext uri="{FF2B5EF4-FFF2-40B4-BE49-F238E27FC236}">
                <a16:creationId xmlns:lc="http://schemas.openxmlformats.org/drawingml/2006/lockedCanvas" xmlns:a16="http://schemas.microsoft.com/office/drawing/2014/main" xmlns="" id="{79C8B4A6-5553-463F-9AA0-F31C9A55ACAB}"/>
              </a:ext>
            </a:extLst>
          </p:cNvPr>
          <p:cNvSpPr/>
          <p:nvPr/>
        </p:nvSpPr>
        <p:spPr>
          <a:xfrm>
            <a:off x="1679914" y="3270242"/>
            <a:ext cx="1728241" cy="281002"/>
          </a:xfrm>
          <a:custGeom>
            <a:avLst/>
            <a:gdLst/>
            <a:ahLst/>
            <a:cxnLst>
              <a:cxn ang="0">
                <a:pos x="wd2" y="hd2"/>
              </a:cxn>
              <a:cxn ang="5400000">
                <a:pos x="wd2" y="hd2"/>
              </a:cxn>
              <a:cxn ang="10800000">
                <a:pos x="wd2" y="hd2"/>
              </a:cxn>
              <a:cxn ang="16200000">
                <a:pos x="wd2" y="hd2"/>
              </a:cxn>
            </a:cxnLst>
            <a:rect l="0" t="0" r="r" b="b"/>
            <a:pathLst>
              <a:path w="21600" h="21600" extrusionOk="0">
                <a:moveTo>
                  <a:pt x="20637" y="21600"/>
                </a:moveTo>
                <a:lnTo>
                  <a:pt x="963" y="21600"/>
                </a:lnTo>
                <a:cubicBezTo>
                  <a:pt x="435" y="21600"/>
                  <a:pt x="0" y="18924"/>
                  <a:pt x="0" y="15674"/>
                </a:cubicBezTo>
                <a:lnTo>
                  <a:pt x="0" y="5926"/>
                </a:lnTo>
                <a:cubicBezTo>
                  <a:pt x="0" y="2676"/>
                  <a:pt x="435" y="0"/>
                  <a:pt x="963" y="0"/>
                </a:cubicBezTo>
                <a:lnTo>
                  <a:pt x="20637" y="0"/>
                </a:lnTo>
                <a:cubicBezTo>
                  <a:pt x="21165" y="0"/>
                  <a:pt x="21600" y="2676"/>
                  <a:pt x="21600" y="5926"/>
                </a:cubicBezTo>
                <a:lnTo>
                  <a:pt x="21600" y="15674"/>
                </a:lnTo>
                <a:cubicBezTo>
                  <a:pt x="21600" y="18924"/>
                  <a:pt x="21165" y="21600"/>
                  <a:pt x="20637" y="21600"/>
                </a:cubicBezTo>
                <a:close/>
              </a:path>
            </a:pathLst>
          </a:custGeom>
          <a:solidFill>
            <a:schemeClr val="bg1">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TextBox 18">
            <a:extLst>
              <a:ext uri="{FF2B5EF4-FFF2-40B4-BE49-F238E27FC236}">
                <a16:creationId xmlns:lc="http://schemas.openxmlformats.org/drawingml/2006/lockedCanvas" xmlns:a16="http://schemas.microsoft.com/office/drawing/2014/main" xmlns="" id="{B526E3C1-51C1-4120-A326-D30935EBE4AE}"/>
              </a:ext>
            </a:extLst>
          </p:cNvPr>
          <p:cNvSpPr txBox="1"/>
          <p:nvPr/>
        </p:nvSpPr>
        <p:spPr>
          <a:xfrm>
            <a:off x="2178049" y="3637947"/>
            <a:ext cx="731971" cy="646331"/>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01</a:t>
            </a:r>
          </a:p>
        </p:txBody>
      </p:sp>
      <p:sp>
        <p:nvSpPr>
          <p:cNvPr id="15" name="TextBox 22">
            <a:extLst>
              <a:ext uri="{FF2B5EF4-FFF2-40B4-BE49-F238E27FC236}">
                <a16:creationId xmlns:lc="http://schemas.openxmlformats.org/drawingml/2006/lockedCanvas" xmlns:a16="http://schemas.microsoft.com/office/drawing/2014/main" xmlns="" id="{7818FBF8-0A1A-497B-B81F-F9948E4352C9}"/>
              </a:ext>
            </a:extLst>
          </p:cNvPr>
          <p:cNvSpPr txBox="1"/>
          <p:nvPr/>
        </p:nvSpPr>
        <p:spPr>
          <a:xfrm>
            <a:off x="1957761" y="2365093"/>
            <a:ext cx="1172547"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a:solidFill>
                  <a:schemeClr val="accent4">
                    <a:lumMod val="50000"/>
                  </a:schemeClr>
                </a:solidFill>
              </a:rPr>
              <a:t>Lorem</a:t>
            </a:r>
          </a:p>
          <a:p>
            <a:pPr algn="ctr"/>
            <a:r>
              <a:rPr lang="en-US" sz="2400" b="1" noProof="1">
                <a:solidFill>
                  <a:schemeClr val="accent4">
                    <a:lumMod val="50000"/>
                  </a:schemeClr>
                </a:solidFill>
              </a:rPr>
              <a:t>Ipsum</a:t>
            </a:r>
          </a:p>
        </p:txBody>
      </p:sp>
      <p:grpSp>
        <p:nvGrpSpPr>
          <p:cNvPr id="16" name="Group 15">
            <a:extLst>
              <a:ext uri="{FF2B5EF4-FFF2-40B4-BE49-F238E27FC236}">
                <a16:creationId xmlns:lc="http://schemas.openxmlformats.org/drawingml/2006/lockedCanvas" xmlns:a16="http://schemas.microsoft.com/office/drawing/2014/main" xmlns="" id="{7E262357-D20B-49BE-8EE2-C816FFB7804E}"/>
              </a:ext>
            </a:extLst>
          </p:cNvPr>
          <p:cNvGrpSpPr/>
          <p:nvPr/>
        </p:nvGrpSpPr>
        <p:grpSpPr>
          <a:xfrm>
            <a:off x="1773056" y="5186672"/>
            <a:ext cx="1541957" cy="1013154"/>
            <a:chOff x="332936" y="2720099"/>
            <a:chExt cx="2975111" cy="1013154"/>
          </a:xfrm>
        </p:grpSpPr>
        <p:sp>
          <p:nvSpPr>
            <p:cNvPr id="17" name="TextBox 27">
              <a:extLst>
                <a:ext uri="{FF2B5EF4-FFF2-40B4-BE49-F238E27FC236}">
                  <a16:creationId xmlns:lc="http://schemas.openxmlformats.org/drawingml/2006/lockedCanvas" xmlns:a16="http://schemas.microsoft.com/office/drawing/2014/main" xmlns="" id="{976B1B8C-A86B-4C94-A0D0-5451D2CFAD9C}"/>
                </a:ext>
              </a:extLst>
            </p:cNvPr>
            <p:cNvSpPr txBox="1"/>
            <p:nvPr/>
          </p:nvSpPr>
          <p:spPr>
            <a:xfrm>
              <a:off x="332936" y="2720099"/>
              <a:ext cx="2926080" cy="36933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Lorem Ipsum</a:t>
              </a:r>
            </a:p>
          </p:txBody>
        </p:sp>
        <p:sp>
          <p:nvSpPr>
            <p:cNvPr id="18" name="TextBox 28">
              <a:extLst>
                <a:ext uri="{FF2B5EF4-FFF2-40B4-BE49-F238E27FC236}">
                  <a16:creationId xmlns:lc="http://schemas.openxmlformats.org/drawingml/2006/lockedCanvas" xmlns:a16="http://schemas.microsoft.com/office/drawing/2014/main" xmlns="" id="{D3C81712-1EC5-46E1-AC9D-E4D465312E43}"/>
                </a:ext>
              </a:extLst>
            </p:cNvPr>
            <p:cNvSpPr txBox="1"/>
            <p:nvPr/>
          </p:nvSpPr>
          <p:spPr>
            <a:xfrm>
              <a:off x="332936" y="3086922"/>
              <a:ext cx="2975111"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noProof="1">
                  <a:solidFill>
                    <a:schemeClr val="tx1">
                      <a:lumMod val="65000"/>
                      <a:lumOff val="35000"/>
                    </a:schemeClr>
                  </a:solidFill>
                </a:rPr>
                <a:t>Lorem ipsum dolor sit amet, nibh est. A magna maecenas, quam. </a:t>
              </a:r>
            </a:p>
          </p:txBody>
        </p:sp>
      </p:grpSp>
      <p:sp>
        <p:nvSpPr>
          <p:cNvPr id="19" name="Shape">
            <a:extLst>
              <a:ext uri="{FF2B5EF4-FFF2-40B4-BE49-F238E27FC236}">
                <a16:creationId xmlns:lc="http://schemas.openxmlformats.org/drawingml/2006/lockedCanvas" xmlns:a16="http://schemas.microsoft.com/office/drawing/2014/main" xmlns="" id="{03301119-9097-447A-9226-77AF20353352}"/>
              </a:ext>
            </a:extLst>
          </p:cNvPr>
          <p:cNvSpPr/>
          <p:nvPr/>
        </p:nvSpPr>
        <p:spPr>
          <a:xfrm>
            <a:off x="3697415" y="3508963"/>
            <a:ext cx="1588989" cy="1547961"/>
          </a:xfrm>
          <a:custGeom>
            <a:avLst/>
            <a:gdLst/>
            <a:ahLst/>
            <a:cxnLst>
              <a:cxn ang="0">
                <a:pos x="wd2" y="hd2"/>
              </a:cxn>
              <a:cxn ang="5400000">
                <a:pos x="wd2" y="hd2"/>
              </a:cxn>
              <a:cxn ang="10800000">
                <a:pos x="wd2" y="hd2"/>
              </a:cxn>
              <a:cxn ang="16200000">
                <a:pos x="wd2" y="hd2"/>
              </a:cxn>
            </a:cxnLst>
            <a:rect l="0" t="0" r="r" b="b"/>
            <a:pathLst>
              <a:path w="21600" h="21242" extrusionOk="0">
                <a:moveTo>
                  <a:pt x="10276" y="19245"/>
                </a:moveTo>
                <a:lnTo>
                  <a:pt x="1521" y="0"/>
                </a:lnTo>
                <a:lnTo>
                  <a:pt x="20011" y="0"/>
                </a:lnTo>
                <a:lnTo>
                  <a:pt x="11256" y="19245"/>
                </a:lnTo>
                <a:cubicBezTo>
                  <a:pt x="11155" y="19450"/>
                  <a:pt x="10986" y="19553"/>
                  <a:pt x="10749" y="19553"/>
                </a:cubicBezTo>
                <a:cubicBezTo>
                  <a:pt x="10513" y="19553"/>
                  <a:pt x="10377" y="19450"/>
                  <a:pt x="10276"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0" name="Shape">
            <a:extLst>
              <a:ext uri="{FF2B5EF4-FFF2-40B4-BE49-F238E27FC236}">
                <a16:creationId xmlns:lc="http://schemas.openxmlformats.org/drawingml/2006/lockedCanvas" xmlns:a16="http://schemas.microsoft.com/office/drawing/2014/main" xmlns="" id="{4B8B5364-4A4A-4896-99B1-18DB3485CD8A}"/>
              </a:ext>
            </a:extLst>
          </p:cNvPr>
          <p:cNvSpPr/>
          <p:nvPr/>
        </p:nvSpPr>
        <p:spPr>
          <a:xfrm>
            <a:off x="3627728" y="3270242"/>
            <a:ext cx="1728363" cy="281002"/>
          </a:xfrm>
          <a:custGeom>
            <a:avLst/>
            <a:gdLst/>
            <a:ahLst/>
            <a:cxnLst>
              <a:cxn ang="0">
                <a:pos x="wd2" y="hd2"/>
              </a:cxn>
              <a:cxn ang="5400000">
                <a:pos x="wd2" y="hd2"/>
              </a:cxn>
              <a:cxn ang="10800000">
                <a:pos x="wd2" y="hd2"/>
              </a:cxn>
              <a:cxn ang="16200000">
                <a:pos x="wd2" y="hd2"/>
              </a:cxn>
            </a:cxnLst>
            <a:rect l="0" t="0" r="r" b="b"/>
            <a:pathLst>
              <a:path w="21570" h="21600" extrusionOk="0">
                <a:moveTo>
                  <a:pt x="20607" y="21600"/>
                </a:moveTo>
                <a:lnTo>
                  <a:pt x="962" y="21600"/>
                </a:lnTo>
                <a:cubicBezTo>
                  <a:pt x="434" y="21600"/>
                  <a:pt x="0" y="18924"/>
                  <a:pt x="0" y="15674"/>
                </a:cubicBezTo>
                <a:lnTo>
                  <a:pt x="0" y="5926"/>
                </a:lnTo>
                <a:cubicBezTo>
                  <a:pt x="0" y="2676"/>
                  <a:pt x="434" y="0"/>
                  <a:pt x="962" y="0"/>
                </a:cubicBezTo>
                <a:lnTo>
                  <a:pt x="20607" y="0"/>
                </a:lnTo>
                <a:cubicBezTo>
                  <a:pt x="21134" y="0"/>
                  <a:pt x="21569" y="2676"/>
                  <a:pt x="21569" y="5926"/>
                </a:cubicBezTo>
                <a:lnTo>
                  <a:pt x="21569" y="15674"/>
                </a:lnTo>
                <a:cubicBezTo>
                  <a:pt x="21600" y="18924"/>
                  <a:pt x="21134" y="21600"/>
                  <a:pt x="20607" y="21600"/>
                </a:cubicBezTo>
                <a:close/>
              </a:path>
            </a:pathLst>
          </a:custGeom>
          <a:solidFill>
            <a:schemeClr val="bg1">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1" name="TextBox 19">
            <a:extLst>
              <a:ext uri="{FF2B5EF4-FFF2-40B4-BE49-F238E27FC236}">
                <a16:creationId xmlns:lc="http://schemas.openxmlformats.org/drawingml/2006/lockedCanvas" xmlns:a16="http://schemas.microsoft.com/office/drawing/2014/main" xmlns="" id="{D56381BD-6357-4712-B339-D6A72ED89A68}"/>
              </a:ext>
            </a:extLst>
          </p:cNvPr>
          <p:cNvSpPr txBox="1"/>
          <p:nvPr/>
        </p:nvSpPr>
        <p:spPr>
          <a:xfrm>
            <a:off x="4125924" y="3637947"/>
            <a:ext cx="731971" cy="646331"/>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02</a:t>
            </a:r>
          </a:p>
        </p:txBody>
      </p:sp>
      <p:sp>
        <p:nvSpPr>
          <p:cNvPr id="22" name="TextBox 23">
            <a:extLst>
              <a:ext uri="{FF2B5EF4-FFF2-40B4-BE49-F238E27FC236}">
                <a16:creationId xmlns:lc="http://schemas.openxmlformats.org/drawingml/2006/lockedCanvas" xmlns:a16="http://schemas.microsoft.com/office/drawing/2014/main" xmlns="" id="{45F45EDB-92B0-4CF1-9BDB-E1DF470C1D6C}"/>
              </a:ext>
            </a:extLst>
          </p:cNvPr>
          <p:cNvSpPr txBox="1"/>
          <p:nvPr/>
        </p:nvSpPr>
        <p:spPr>
          <a:xfrm>
            <a:off x="3905636" y="2365093"/>
            <a:ext cx="1172547"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a:solidFill>
                  <a:schemeClr val="accent2">
                    <a:lumMod val="75000"/>
                  </a:schemeClr>
                </a:solidFill>
              </a:rPr>
              <a:t>Lorem</a:t>
            </a:r>
          </a:p>
          <a:p>
            <a:pPr algn="ctr"/>
            <a:r>
              <a:rPr lang="en-US" sz="2400" b="1" noProof="1">
                <a:solidFill>
                  <a:schemeClr val="accent2">
                    <a:lumMod val="75000"/>
                  </a:schemeClr>
                </a:solidFill>
              </a:rPr>
              <a:t>Ipsum</a:t>
            </a:r>
          </a:p>
        </p:txBody>
      </p:sp>
      <p:grpSp>
        <p:nvGrpSpPr>
          <p:cNvPr id="23" name="Group 22">
            <a:extLst>
              <a:ext uri="{FF2B5EF4-FFF2-40B4-BE49-F238E27FC236}">
                <a16:creationId xmlns:lc="http://schemas.openxmlformats.org/drawingml/2006/lockedCanvas" xmlns:a16="http://schemas.microsoft.com/office/drawing/2014/main" xmlns="" id="{EDEABBF8-CCDF-4FE4-959B-E1107F1AD6F7}"/>
              </a:ext>
            </a:extLst>
          </p:cNvPr>
          <p:cNvGrpSpPr/>
          <p:nvPr/>
        </p:nvGrpSpPr>
        <p:grpSpPr>
          <a:xfrm>
            <a:off x="3720931" y="5186672"/>
            <a:ext cx="1541957" cy="1013154"/>
            <a:chOff x="332936" y="2720099"/>
            <a:chExt cx="2975111" cy="1013154"/>
          </a:xfrm>
        </p:grpSpPr>
        <p:sp>
          <p:nvSpPr>
            <p:cNvPr id="24" name="TextBox 30">
              <a:extLst>
                <a:ext uri="{FF2B5EF4-FFF2-40B4-BE49-F238E27FC236}">
                  <a16:creationId xmlns:lc="http://schemas.openxmlformats.org/drawingml/2006/lockedCanvas" xmlns:a16="http://schemas.microsoft.com/office/drawing/2014/main" xmlns="" id="{586FD52D-A178-4EB5-AABC-7CFEFB272A81}"/>
                </a:ext>
              </a:extLst>
            </p:cNvPr>
            <p:cNvSpPr txBox="1"/>
            <p:nvPr/>
          </p:nvSpPr>
          <p:spPr>
            <a:xfrm>
              <a:off x="332936" y="2720099"/>
              <a:ext cx="2926080" cy="36933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Lorem Ipsum</a:t>
              </a:r>
            </a:p>
          </p:txBody>
        </p:sp>
        <p:sp>
          <p:nvSpPr>
            <p:cNvPr id="25" name="TextBox 31">
              <a:extLst>
                <a:ext uri="{FF2B5EF4-FFF2-40B4-BE49-F238E27FC236}">
                  <a16:creationId xmlns:lc="http://schemas.openxmlformats.org/drawingml/2006/lockedCanvas" xmlns:a16="http://schemas.microsoft.com/office/drawing/2014/main" xmlns="" id="{26240702-25F7-4F28-AD79-55EAAAF7E7A8}"/>
                </a:ext>
              </a:extLst>
            </p:cNvPr>
            <p:cNvSpPr txBox="1"/>
            <p:nvPr/>
          </p:nvSpPr>
          <p:spPr>
            <a:xfrm>
              <a:off x="332936" y="3086922"/>
              <a:ext cx="2975111"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noProof="1">
                  <a:solidFill>
                    <a:schemeClr val="tx1">
                      <a:lumMod val="65000"/>
                      <a:lumOff val="35000"/>
                    </a:schemeClr>
                  </a:solidFill>
                </a:rPr>
                <a:t>Lorem ipsum dolor sit amet, nibh est. A magna maecenas, quam. </a:t>
              </a:r>
            </a:p>
          </p:txBody>
        </p:sp>
      </p:grpSp>
      <p:sp>
        <p:nvSpPr>
          <p:cNvPr id="26" name="Shape">
            <a:extLst>
              <a:ext uri="{FF2B5EF4-FFF2-40B4-BE49-F238E27FC236}">
                <a16:creationId xmlns:lc="http://schemas.openxmlformats.org/drawingml/2006/lockedCanvas" xmlns:a16="http://schemas.microsoft.com/office/drawing/2014/main" xmlns="" id="{E1A99BAC-2AD4-452A-9D18-BA10FC4EFC6D}"/>
              </a:ext>
            </a:extLst>
          </p:cNvPr>
          <p:cNvSpPr/>
          <p:nvPr/>
        </p:nvSpPr>
        <p:spPr>
          <a:xfrm>
            <a:off x="5645354" y="3508963"/>
            <a:ext cx="1588989" cy="1547961"/>
          </a:xfrm>
          <a:custGeom>
            <a:avLst/>
            <a:gdLst/>
            <a:ahLst/>
            <a:cxnLst>
              <a:cxn ang="0">
                <a:pos x="wd2" y="hd2"/>
              </a:cxn>
              <a:cxn ang="5400000">
                <a:pos x="wd2" y="hd2"/>
              </a:cxn>
              <a:cxn ang="10800000">
                <a:pos x="wd2" y="hd2"/>
              </a:cxn>
              <a:cxn ang="16200000">
                <a:pos x="wd2" y="hd2"/>
              </a:cxn>
            </a:cxnLst>
            <a:rect l="0" t="0" r="r" b="b"/>
            <a:pathLst>
              <a:path w="21600" h="21242" extrusionOk="0">
                <a:moveTo>
                  <a:pt x="10276" y="19245"/>
                </a:moveTo>
                <a:lnTo>
                  <a:pt x="1521" y="0"/>
                </a:lnTo>
                <a:lnTo>
                  <a:pt x="20011" y="0"/>
                </a:lnTo>
                <a:lnTo>
                  <a:pt x="11256" y="19245"/>
                </a:lnTo>
                <a:cubicBezTo>
                  <a:pt x="11155" y="19450"/>
                  <a:pt x="10986" y="19553"/>
                  <a:pt x="10749" y="19553"/>
                </a:cubicBezTo>
                <a:cubicBezTo>
                  <a:pt x="10513" y="19553"/>
                  <a:pt x="10377" y="19450"/>
                  <a:pt x="10276"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7" name="Shape">
            <a:extLst>
              <a:ext uri="{FF2B5EF4-FFF2-40B4-BE49-F238E27FC236}">
                <a16:creationId xmlns:lc="http://schemas.openxmlformats.org/drawingml/2006/lockedCanvas" xmlns:a16="http://schemas.microsoft.com/office/drawing/2014/main" xmlns="" id="{18663E24-EB60-4192-887E-5CBD5948447F}"/>
              </a:ext>
            </a:extLst>
          </p:cNvPr>
          <p:cNvSpPr/>
          <p:nvPr/>
        </p:nvSpPr>
        <p:spPr>
          <a:xfrm>
            <a:off x="5575664" y="3270242"/>
            <a:ext cx="1728369" cy="281002"/>
          </a:xfrm>
          <a:custGeom>
            <a:avLst/>
            <a:gdLst/>
            <a:ahLst/>
            <a:cxnLst>
              <a:cxn ang="0">
                <a:pos x="wd2" y="hd2"/>
              </a:cxn>
              <a:cxn ang="5400000">
                <a:pos x="wd2" y="hd2"/>
              </a:cxn>
              <a:cxn ang="10800000">
                <a:pos x="wd2" y="hd2"/>
              </a:cxn>
              <a:cxn ang="16200000">
                <a:pos x="wd2" y="hd2"/>
              </a:cxn>
            </a:cxnLst>
            <a:rect l="0" t="0" r="r" b="b"/>
            <a:pathLst>
              <a:path w="21571" h="21600" extrusionOk="0">
                <a:moveTo>
                  <a:pt x="20607" y="21600"/>
                </a:moveTo>
                <a:lnTo>
                  <a:pt x="962" y="21600"/>
                </a:lnTo>
                <a:cubicBezTo>
                  <a:pt x="434" y="21600"/>
                  <a:pt x="0" y="18924"/>
                  <a:pt x="0" y="15674"/>
                </a:cubicBezTo>
                <a:lnTo>
                  <a:pt x="0" y="5926"/>
                </a:lnTo>
                <a:cubicBezTo>
                  <a:pt x="0" y="2676"/>
                  <a:pt x="434" y="0"/>
                  <a:pt x="962" y="0"/>
                </a:cubicBezTo>
                <a:lnTo>
                  <a:pt x="20607" y="0"/>
                </a:lnTo>
                <a:cubicBezTo>
                  <a:pt x="21134" y="0"/>
                  <a:pt x="21569" y="2676"/>
                  <a:pt x="21569" y="5926"/>
                </a:cubicBezTo>
                <a:lnTo>
                  <a:pt x="21569" y="15674"/>
                </a:lnTo>
                <a:cubicBezTo>
                  <a:pt x="21600" y="18924"/>
                  <a:pt x="21166" y="21600"/>
                  <a:pt x="20607" y="21600"/>
                </a:cubicBezTo>
                <a:close/>
              </a:path>
            </a:pathLst>
          </a:custGeom>
          <a:solidFill>
            <a:schemeClr val="bg1">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8" name="TextBox 20">
            <a:extLst>
              <a:ext uri="{FF2B5EF4-FFF2-40B4-BE49-F238E27FC236}">
                <a16:creationId xmlns:lc="http://schemas.openxmlformats.org/drawingml/2006/lockedCanvas" xmlns:a16="http://schemas.microsoft.com/office/drawing/2014/main" xmlns="" id="{CB4B7822-EF37-4931-A8D6-0B0FEE717091}"/>
              </a:ext>
            </a:extLst>
          </p:cNvPr>
          <p:cNvSpPr txBox="1"/>
          <p:nvPr/>
        </p:nvSpPr>
        <p:spPr>
          <a:xfrm>
            <a:off x="6073863" y="3637947"/>
            <a:ext cx="731971" cy="646331"/>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bg1"/>
                </a:solidFill>
              </a:rPr>
              <a:t>03</a:t>
            </a:r>
          </a:p>
        </p:txBody>
      </p:sp>
      <p:sp>
        <p:nvSpPr>
          <p:cNvPr id="29" name="TextBox 28">
            <a:extLst>
              <a:ext uri="{FF2B5EF4-FFF2-40B4-BE49-F238E27FC236}">
                <a16:creationId xmlns:lc="http://schemas.openxmlformats.org/drawingml/2006/lockedCanvas" xmlns:a16="http://schemas.microsoft.com/office/drawing/2014/main" xmlns="" id="{2805E700-3DE8-4013-B932-A6415E88E151}"/>
              </a:ext>
            </a:extLst>
          </p:cNvPr>
          <p:cNvSpPr txBox="1"/>
          <p:nvPr/>
        </p:nvSpPr>
        <p:spPr>
          <a:xfrm>
            <a:off x="5853575" y="2365093"/>
            <a:ext cx="1172547"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a:solidFill>
                  <a:schemeClr val="accent5"/>
                </a:solidFill>
              </a:rPr>
              <a:t>Lorem</a:t>
            </a:r>
          </a:p>
          <a:p>
            <a:pPr algn="ctr"/>
            <a:r>
              <a:rPr lang="en-US" sz="2400" b="1" noProof="1">
                <a:solidFill>
                  <a:schemeClr val="accent5"/>
                </a:solidFill>
              </a:rPr>
              <a:t>Ipsum</a:t>
            </a:r>
          </a:p>
        </p:txBody>
      </p:sp>
      <p:grpSp>
        <p:nvGrpSpPr>
          <p:cNvPr id="30" name="Group 29">
            <a:extLst>
              <a:ext uri="{FF2B5EF4-FFF2-40B4-BE49-F238E27FC236}">
                <a16:creationId xmlns:lc="http://schemas.openxmlformats.org/drawingml/2006/lockedCanvas" xmlns:a16="http://schemas.microsoft.com/office/drawing/2014/main" xmlns="" id="{15786D88-6332-4358-AC8A-85A12B28EB62}"/>
              </a:ext>
            </a:extLst>
          </p:cNvPr>
          <p:cNvGrpSpPr/>
          <p:nvPr/>
        </p:nvGrpSpPr>
        <p:grpSpPr>
          <a:xfrm>
            <a:off x="5668870" y="5186672"/>
            <a:ext cx="1541957" cy="1013154"/>
            <a:chOff x="332936" y="2720099"/>
            <a:chExt cx="2975111" cy="1013154"/>
          </a:xfrm>
        </p:grpSpPr>
        <p:sp>
          <p:nvSpPr>
            <p:cNvPr id="31" name="TextBox 30">
              <a:extLst>
                <a:ext uri="{FF2B5EF4-FFF2-40B4-BE49-F238E27FC236}">
                  <a16:creationId xmlns:lc="http://schemas.openxmlformats.org/drawingml/2006/lockedCanvas" xmlns:a16="http://schemas.microsoft.com/office/drawing/2014/main" xmlns="" id="{5579C295-493C-4EBA-9FD2-79E98BAB3ADF}"/>
                </a:ext>
              </a:extLst>
            </p:cNvPr>
            <p:cNvSpPr txBox="1"/>
            <p:nvPr/>
          </p:nvSpPr>
          <p:spPr>
            <a:xfrm>
              <a:off x="332936" y="2720099"/>
              <a:ext cx="2926080" cy="36933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Lorem Ipsum</a:t>
              </a:r>
            </a:p>
          </p:txBody>
        </p:sp>
        <p:sp>
          <p:nvSpPr>
            <p:cNvPr id="32" name="TextBox 31">
              <a:extLst>
                <a:ext uri="{FF2B5EF4-FFF2-40B4-BE49-F238E27FC236}">
                  <a16:creationId xmlns:lc="http://schemas.openxmlformats.org/drawingml/2006/lockedCanvas" xmlns:a16="http://schemas.microsoft.com/office/drawing/2014/main" xmlns="" id="{AED5E83D-11F3-48DB-8AE9-79F40B4BD8CC}"/>
                </a:ext>
              </a:extLst>
            </p:cNvPr>
            <p:cNvSpPr txBox="1"/>
            <p:nvPr/>
          </p:nvSpPr>
          <p:spPr>
            <a:xfrm>
              <a:off x="332936" y="3086922"/>
              <a:ext cx="2975111"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noProof="1">
                  <a:solidFill>
                    <a:schemeClr val="tx1">
                      <a:lumMod val="65000"/>
                      <a:lumOff val="35000"/>
                    </a:schemeClr>
                  </a:solidFill>
                </a:rPr>
                <a:t>Lorem ipsum dolor sit amet, nibh est. A magna maecenas, quam. </a:t>
              </a:r>
            </a:p>
          </p:txBody>
        </p:sp>
      </p:grpSp>
      <p:sp>
        <p:nvSpPr>
          <p:cNvPr id="33" name="Shape">
            <a:extLst>
              <a:ext uri="{FF2B5EF4-FFF2-40B4-BE49-F238E27FC236}">
                <a16:creationId xmlns:lc="http://schemas.openxmlformats.org/drawingml/2006/lockedCanvas" xmlns:a16="http://schemas.microsoft.com/office/drawing/2014/main" xmlns="" id="{21DF600F-8645-4591-BCF4-844BD9B7FFFD}"/>
              </a:ext>
            </a:extLst>
          </p:cNvPr>
          <p:cNvSpPr/>
          <p:nvPr/>
        </p:nvSpPr>
        <p:spPr>
          <a:xfrm>
            <a:off x="7593233" y="3508963"/>
            <a:ext cx="1588989" cy="1547961"/>
          </a:xfrm>
          <a:custGeom>
            <a:avLst/>
            <a:gdLst/>
            <a:ahLst/>
            <a:cxnLst>
              <a:cxn ang="0">
                <a:pos x="wd2" y="hd2"/>
              </a:cxn>
              <a:cxn ang="5400000">
                <a:pos x="wd2" y="hd2"/>
              </a:cxn>
              <a:cxn ang="10800000">
                <a:pos x="wd2" y="hd2"/>
              </a:cxn>
              <a:cxn ang="16200000">
                <a:pos x="wd2" y="hd2"/>
              </a:cxn>
            </a:cxnLst>
            <a:rect l="0" t="0" r="r" b="b"/>
            <a:pathLst>
              <a:path w="21600" h="21242" extrusionOk="0">
                <a:moveTo>
                  <a:pt x="10310" y="19245"/>
                </a:moveTo>
                <a:lnTo>
                  <a:pt x="1555" y="0"/>
                </a:lnTo>
                <a:lnTo>
                  <a:pt x="20045" y="0"/>
                </a:lnTo>
                <a:lnTo>
                  <a:pt x="11290" y="19245"/>
                </a:lnTo>
                <a:cubicBezTo>
                  <a:pt x="11189" y="19450"/>
                  <a:pt x="11020" y="19553"/>
                  <a:pt x="10783" y="19553"/>
                </a:cubicBezTo>
                <a:cubicBezTo>
                  <a:pt x="10546" y="19553"/>
                  <a:pt x="10377" y="19450"/>
                  <a:pt x="10310"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34" name="Shape">
            <a:extLst>
              <a:ext uri="{FF2B5EF4-FFF2-40B4-BE49-F238E27FC236}">
                <a16:creationId xmlns:lc="http://schemas.openxmlformats.org/drawingml/2006/lockedCanvas" xmlns:a16="http://schemas.microsoft.com/office/drawing/2014/main" xmlns="" id="{8688F983-FF5C-4724-9A63-9DA9FA5DF543}"/>
              </a:ext>
            </a:extLst>
          </p:cNvPr>
          <p:cNvSpPr/>
          <p:nvPr/>
        </p:nvSpPr>
        <p:spPr>
          <a:xfrm>
            <a:off x="7523607" y="3270242"/>
            <a:ext cx="1728241" cy="281002"/>
          </a:xfrm>
          <a:custGeom>
            <a:avLst/>
            <a:gdLst/>
            <a:ahLst/>
            <a:cxnLst>
              <a:cxn ang="0">
                <a:pos x="wd2" y="hd2"/>
              </a:cxn>
              <a:cxn ang="5400000">
                <a:pos x="wd2" y="hd2"/>
              </a:cxn>
              <a:cxn ang="10800000">
                <a:pos x="wd2" y="hd2"/>
              </a:cxn>
              <a:cxn ang="16200000">
                <a:pos x="wd2" y="hd2"/>
              </a:cxn>
            </a:cxnLst>
            <a:rect l="0" t="0" r="r" b="b"/>
            <a:pathLst>
              <a:path w="21600" h="21600" extrusionOk="0">
                <a:moveTo>
                  <a:pt x="20637" y="21600"/>
                </a:moveTo>
                <a:lnTo>
                  <a:pt x="963" y="21600"/>
                </a:lnTo>
                <a:cubicBezTo>
                  <a:pt x="435" y="21600"/>
                  <a:pt x="0" y="18924"/>
                  <a:pt x="0" y="15674"/>
                </a:cubicBezTo>
                <a:lnTo>
                  <a:pt x="0" y="5926"/>
                </a:lnTo>
                <a:cubicBezTo>
                  <a:pt x="0" y="2676"/>
                  <a:pt x="435" y="0"/>
                  <a:pt x="963" y="0"/>
                </a:cubicBezTo>
                <a:lnTo>
                  <a:pt x="20637" y="0"/>
                </a:lnTo>
                <a:cubicBezTo>
                  <a:pt x="21165" y="0"/>
                  <a:pt x="21600" y="2676"/>
                  <a:pt x="21600" y="5926"/>
                </a:cubicBezTo>
                <a:lnTo>
                  <a:pt x="21600" y="15674"/>
                </a:lnTo>
                <a:cubicBezTo>
                  <a:pt x="21600" y="18924"/>
                  <a:pt x="21165" y="21600"/>
                  <a:pt x="20637" y="21600"/>
                </a:cubicBezTo>
                <a:close/>
              </a:path>
            </a:pathLst>
          </a:custGeom>
          <a:solidFill>
            <a:schemeClr val="bg1">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35" name="TextBox 21">
            <a:extLst>
              <a:ext uri="{FF2B5EF4-FFF2-40B4-BE49-F238E27FC236}">
                <a16:creationId xmlns:lc="http://schemas.openxmlformats.org/drawingml/2006/lockedCanvas" xmlns:a16="http://schemas.microsoft.com/office/drawing/2014/main" xmlns="" id="{04DBD3F8-9A06-45B5-8DEB-EE471747AC17}"/>
              </a:ext>
            </a:extLst>
          </p:cNvPr>
          <p:cNvSpPr txBox="1"/>
          <p:nvPr/>
        </p:nvSpPr>
        <p:spPr>
          <a:xfrm>
            <a:off x="8021742" y="3637947"/>
            <a:ext cx="731971" cy="646331"/>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04</a:t>
            </a:r>
          </a:p>
        </p:txBody>
      </p:sp>
      <p:sp>
        <p:nvSpPr>
          <p:cNvPr id="36" name="TextBox 25">
            <a:extLst>
              <a:ext uri="{FF2B5EF4-FFF2-40B4-BE49-F238E27FC236}">
                <a16:creationId xmlns:lc="http://schemas.openxmlformats.org/drawingml/2006/lockedCanvas" xmlns:a16="http://schemas.microsoft.com/office/drawing/2014/main" xmlns="" id="{7EAF8EE7-FB7C-45D1-A29A-BBBA6EE86FA5}"/>
              </a:ext>
            </a:extLst>
          </p:cNvPr>
          <p:cNvSpPr txBox="1"/>
          <p:nvPr/>
        </p:nvSpPr>
        <p:spPr>
          <a:xfrm>
            <a:off x="7801454" y="2365093"/>
            <a:ext cx="1172547"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a:solidFill>
                  <a:schemeClr val="accent3">
                    <a:lumMod val="75000"/>
                  </a:schemeClr>
                </a:solidFill>
              </a:rPr>
              <a:t>Lorem</a:t>
            </a:r>
          </a:p>
          <a:p>
            <a:pPr algn="ctr"/>
            <a:r>
              <a:rPr lang="en-US" sz="2400" b="1" noProof="1">
                <a:solidFill>
                  <a:schemeClr val="accent3">
                    <a:lumMod val="75000"/>
                  </a:schemeClr>
                </a:solidFill>
              </a:rPr>
              <a:t>Ipsum</a:t>
            </a:r>
          </a:p>
        </p:txBody>
      </p:sp>
      <p:grpSp>
        <p:nvGrpSpPr>
          <p:cNvPr id="37" name="Group 36">
            <a:extLst>
              <a:ext uri="{FF2B5EF4-FFF2-40B4-BE49-F238E27FC236}">
                <a16:creationId xmlns:lc="http://schemas.openxmlformats.org/drawingml/2006/lockedCanvas" xmlns:a16="http://schemas.microsoft.com/office/drawing/2014/main" xmlns="" id="{178E498E-E24B-4817-A35E-CBA8EAF28FA2}"/>
              </a:ext>
            </a:extLst>
          </p:cNvPr>
          <p:cNvGrpSpPr/>
          <p:nvPr/>
        </p:nvGrpSpPr>
        <p:grpSpPr>
          <a:xfrm>
            <a:off x="7616749" y="5186672"/>
            <a:ext cx="1541957" cy="1013154"/>
            <a:chOff x="332936" y="2720099"/>
            <a:chExt cx="2975111" cy="1013154"/>
          </a:xfrm>
        </p:grpSpPr>
        <p:sp>
          <p:nvSpPr>
            <p:cNvPr id="38" name="TextBox 36">
              <a:extLst>
                <a:ext uri="{FF2B5EF4-FFF2-40B4-BE49-F238E27FC236}">
                  <a16:creationId xmlns:lc="http://schemas.openxmlformats.org/drawingml/2006/lockedCanvas" xmlns:a16="http://schemas.microsoft.com/office/drawing/2014/main" xmlns="" id="{8CDB8FC6-E65D-4D54-A182-42D9F950C53A}"/>
                </a:ext>
              </a:extLst>
            </p:cNvPr>
            <p:cNvSpPr txBox="1"/>
            <p:nvPr/>
          </p:nvSpPr>
          <p:spPr>
            <a:xfrm>
              <a:off x="332936" y="2720099"/>
              <a:ext cx="2926080" cy="36933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Lorem Ipsum</a:t>
              </a:r>
            </a:p>
          </p:txBody>
        </p:sp>
        <p:sp>
          <p:nvSpPr>
            <p:cNvPr id="39" name="TextBox 37">
              <a:extLst>
                <a:ext uri="{FF2B5EF4-FFF2-40B4-BE49-F238E27FC236}">
                  <a16:creationId xmlns:lc="http://schemas.openxmlformats.org/drawingml/2006/lockedCanvas" xmlns:a16="http://schemas.microsoft.com/office/drawing/2014/main" xmlns="" id="{E1D45713-84E2-4853-9271-6987B9D13772}"/>
                </a:ext>
              </a:extLst>
            </p:cNvPr>
            <p:cNvSpPr txBox="1"/>
            <p:nvPr/>
          </p:nvSpPr>
          <p:spPr>
            <a:xfrm>
              <a:off x="332936" y="3086922"/>
              <a:ext cx="2975111"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noProof="1">
                  <a:solidFill>
                    <a:schemeClr val="tx1">
                      <a:lumMod val="65000"/>
                      <a:lumOff val="35000"/>
                    </a:schemeClr>
                  </a:solidFill>
                </a:rPr>
                <a:t>Lorem ipsum dolor sit amet, nibh est. A magna maecenas, quam. </a:t>
              </a:r>
            </a:p>
          </p:txBody>
        </p:sp>
      </p:grpSp>
    </p:spTree>
    <p:extLst>
      <p:ext uri="{BB962C8B-B14F-4D97-AF65-F5344CB8AC3E}">
        <p14:creationId xmlns:p14="http://schemas.microsoft.com/office/powerpoint/2010/main" val="829252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PresentationGo">
  <a:themeElements>
    <a:clrScheme name="PGO">
      <a:dk1>
        <a:sysClr val="windowText" lastClr="000000"/>
      </a:dk1>
      <a:lt1>
        <a:sysClr val="window" lastClr="FFFFFF"/>
      </a:lt1>
      <a:dk2>
        <a:srgbClr val="063951"/>
      </a:dk2>
      <a:lt2>
        <a:srgbClr val="F0EEEF"/>
      </a:lt2>
      <a:accent1>
        <a:srgbClr val="00B09B"/>
      </a:accent1>
      <a:accent2>
        <a:srgbClr val="F36F13"/>
      </a:accent2>
      <a:accent3>
        <a:srgbClr val="0D95BC"/>
      </a:accent3>
      <a:accent4>
        <a:srgbClr val="EBCB38"/>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
      <a:dk1>
        <a:sysClr val="windowText" lastClr="000000"/>
      </a:dk1>
      <a:lt1>
        <a:sysClr val="window" lastClr="FFFFFF"/>
      </a:lt1>
      <a:dk2>
        <a:srgbClr val="063951"/>
      </a:dk2>
      <a:lt2>
        <a:srgbClr val="F0EEEF"/>
      </a:lt2>
      <a:accent1>
        <a:srgbClr val="00B09B"/>
      </a:accent1>
      <a:accent2>
        <a:srgbClr val="F36F13"/>
      </a:accent2>
      <a:accent3>
        <a:srgbClr val="0D95BC"/>
      </a:accent3>
      <a:accent4>
        <a:srgbClr val="EBCB38"/>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TEMPLATE-PGO(16_9)</Template>
  <TotalTime>7731</TotalTime>
  <Words>727</Words>
  <Application>Microsoft Office PowerPoint</Application>
  <PresentationFormat>Widescreen</PresentationFormat>
  <Paragraphs>104</Paragraphs>
  <Slides>7</Slides>
  <Notes>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vt:i4>
      </vt:variant>
    </vt:vector>
  </HeadingPairs>
  <TitlesOfParts>
    <vt:vector size="18" baseType="lpstr">
      <vt:lpstr>Arial</vt:lpstr>
      <vt:lpstr>Calibri</vt:lpstr>
      <vt:lpstr>Calibri Light</vt:lpstr>
      <vt:lpstr>Fira Sans Extra Condensed</vt:lpstr>
      <vt:lpstr>Helvetica</vt:lpstr>
      <vt:lpstr>Open Sans</vt:lpstr>
      <vt:lpstr>Roboto</vt:lpstr>
      <vt:lpstr>Template PresentationGo</vt:lpstr>
      <vt:lpstr>Template PresentationGo Dark</vt:lpstr>
      <vt:lpstr>Custom Design</vt:lpstr>
      <vt:lpstr>Office Theme</vt:lpstr>
      <vt:lpstr>O.G.O Initiative : Hackathon Portal</vt:lpstr>
      <vt:lpstr>Ideation</vt:lpstr>
      <vt:lpstr>Product Outcomes</vt:lpstr>
      <vt:lpstr>Product Breakdown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Pie-Chart Infographic for PowerPoint</dc:title>
  <dc:creator>PresentationGo.com</dc:creator>
  <dc:description>© Copyright PresentationGo.com</dc:description>
  <cp:lastModifiedBy>sreenadh mahavadi</cp:lastModifiedBy>
  <cp:revision>7</cp:revision>
  <dcterms:created xsi:type="dcterms:W3CDTF">2014-11-26T05:14:11Z</dcterms:created>
  <dcterms:modified xsi:type="dcterms:W3CDTF">2021-09-28T21:04:57Z</dcterms:modified>
  <cp:category>Charts &amp; Diagrams</cp:category>
</cp:coreProperties>
</file>