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CFCB2-1346-4D73-A5DE-BF9998ED77A0}">
          <p14:sldIdLst>
            <p14:sldId id="257"/>
            <p14:sldId id="256"/>
            <p14:sldId id="258"/>
          </p14:sldIdLst>
        </p14:section>
        <p14:section name="Untitled Section" id="{8E8D3141-2F18-49F3-9429-5639839DE9C6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/>
              <a:t>Product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173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one stop solution 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Product.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P.I.s/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Projects/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reference.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conducted with the help of the Portal and the inbuilt Framework 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96" y="2166126"/>
            <a:ext cx="783380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/>
              <a:t>Functional scope for product:</a:t>
            </a:r>
          </a:p>
          <a:p>
            <a:endParaRPr lang="en-IN" sz="1050" u="sng" dirty="0"/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Registration facility for user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Authentication &amp; </a:t>
            </a:r>
            <a:r>
              <a:rPr lang="en-IN" sz="1000" dirty="0">
                <a:solidFill>
                  <a:srgbClr val="FF0000"/>
                </a:solidFill>
              </a:rPr>
              <a:t>Role based access</a:t>
            </a:r>
            <a:r>
              <a:rPr lang="en-IN" sz="1000" dirty="0"/>
              <a:t>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000" dirty="0"/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FF0000"/>
                </a:solidFill>
              </a:rPr>
              <a:t>Users to be categorised in an organisational context &amp; Hackathon point of view 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FF0000"/>
                </a:solidFill>
              </a:rPr>
              <a:t>Tool should intake ideas ,link categorise and classify them appropriately 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Tool should assign and idea to an innovation evangelist of that </a:t>
            </a:r>
            <a:r>
              <a:rPr lang="en-IN" sz="1000" b="1" dirty="0">
                <a:solidFill>
                  <a:srgbClr val="FF0000"/>
                </a:solidFill>
              </a:rPr>
              <a:t>domain </a:t>
            </a:r>
            <a:r>
              <a:rPr lang="en-IN" sz="1000" dirty="0">
                <a:solidFill>
                  <a:srgbClr val="FF0000"/>
                </a:solidFill>
              </a:rPr>
              <a:t>for evaluation. 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Tool should inform the user about status on approval and with whom it’s pending 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Send </a:t>
            </a:r>
            <a:r>
              <a:rPr lang="en-IN" sz="1000" dirty="0">
                <a:solidFill>
                  <a:srgbClr val="FF0000"/>
                </a:solidFill>
              </a:rPr>
              <a:t>alerts or notifications to users about assignment / feedback </a:t>
            </a:r>
            <a:r>
              <a:rPr lang="en-IN" sz="1000" dirty="0" smtClean="0"/>
              <a:t>. </a:t>
            </a:r>
            <a:r>
              <a:rPr lang="en-IN" sz="10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(Page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Tool </a:t>
            </a:r>
            <a:r>
              <a:rPr lang="en-IN" sz="1000" dirty="0">
                <a:solidFill>
                  <a:srgbClr val="00B0F0"/>
                </a:solidFill>
              </a:rPr>
              <a:t>Should list the most common domains/tools/technologies and if not in the </a:t>
            </a:r>
            <a:r>
              <a:rPr lang="en-IN" sz="1000" dirty="0" smtClean="0">
                <a:solidFill>
                  <a:srgbClr val="00B0F0"/>
                </a:solidFill>
              </a:rPr>
              <a:t>list, </a:t>
            </a:r>
            <a:r>
              <a:rPr lang="en-IN" sz="1000" dirty="0" smtClean="0">
                <a:solidFill>
                  <a:srgbClr val="FF0000"/>
                </a:solidFill>
              </a:rPr>
              <a:t>user </a:t>
            </a:r>
            <a:r>
              <a:rPr lang="en-IN" sz="1000" dirty="0">
                <a:solidFill>
                  <a:srgbClr val="FF0000"/>
                </a:solidFill>
              </a:rPr>
              <a:t>will provide and that should be added back to the </a:t>
            </a:r>
            <a:r>
              <a:rPr lang="en-IN" sz="1000" dirty="0" smtClean="0">
                <a:solidFill>
                  <a:srgbClr val="FF0000"/>
                </a:solidFill>
              </a:rPr>
              <a:t>list 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sheet.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Allows the users to choose domain, tools and technologies for the idea by </a:t>
            </a:r>
            <a:r>
              <a:rPr lang="en-IN" sz="1000" dirty="0" smtClean="0">
                <a:solidFill>
                  <a:srgbClr val="00B0F0"/>
                </a:solidFill>
              </a:rPr>
              <a:t>themselves </a:t>
            </a:r>
            <a:r>
              <a:rPr lang="en-IN" sz="1000" dirty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User should be allowed to define brief goal/purpose/functionality/outcome of the </a:t>
            </a:r>
            <a:r>
              <a:rPr lang="en-IN" sz="1000" dirty="0" smtClean="0">
                <a:solidFill>
                  <a:srgbClr val="00B0F0"/>
                </a:solidFill>
              </a:rPr>
              <a:t>idea </a:t>
            </a:r>
            <a:r>
              <a:rPr lang="en-IN" sz="1000" dirty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Allows users to like/promote/vote or shows interests in other </a:t>
            </a:r>
            <a:r>
              <a:rPr lang="en-IN" sz="1000" dirty="0" smtClean="0">
                <a:solidFill>
                  <a:srgbClr val="00B0F0"/>
                </a:solidFill>
              </a:rPr>
              <a:t>ideas (</a:t>
            </a:r>
            <a:r>
              <a:rPr lang="en-IN" sz="10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lvl="1"/>
            <a:r>
              <a:rPr lang="en-IN" sz="1000" u="sng" strike="sngStrike" dirty="0">
                <a:solidFill>
                  <a:srgbClr val="00B0F0"/>
                </a:solidFill>
              </a:rPr>
              <a:t>Probable Users and their </a:t>
            </a:r>
            <a:r>
              <a:rPr lang="en-IN" sz="1000" u="sng" strike="sngStrike" dirty="0" smtClean="0">
                <a:solidFill>
                  <a:srgbClr val="00B0F0"/>
                </a:solidFill>
              </a:rPr>
              <a:t>roles/access </a:t>
            </a:r>
            <a:r>
              <a:rPr lang="en-IN" sz="10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Details to be given in respective ideation documents</a:t>
            </a:r>
            <a:endParaRPr lang="en-IN" sz="1000" u="sng" dirty="0">
              <a:solidFill>
                <a:srgbClr val="FF0000"/>
              </a:solidFill>
            </a:endParaRPr>
          </a:p>
          <a:p>
            <a:pPr lvl="1"/>
            <a:endParaRPr lang="en-IN" sz="1000" strike="sngStrike" dirty="0">
              <a:solidFill>
                <a:srgbClr val="00B0F0"/>
              </a:solidFill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Idea Contributor - Single idea upload/Bulk idea upload/Modify/Delete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Idea Evaluator - Approve/Reject/Ask for clarification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Portal Administrators - Create users and provides Authentication/Authorization/Conducts virtual event</a:t>
            </a: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705457" y="2555026"/>
            <a:ext cx="448654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smtClean="0"/>
              <a:t>Extended scope of product(archiving capabilities) :</a:t>
            </a:r>
            <a:endParaRPr lang="en-IN" sz="1050" u="sng" dirty="0"/>
          </a:p>
          <a:p>
            <a:pPr marL="685800" lvl="1" indent="-22860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  Export </a:t>
            </a:r>
            <a:r>
              <a:rPr lang="en-IN" sz="1000" dirty="0">
                <a:solidFill>
                  <a:srgbClr val="00B0F0"/>
                </a:solidFill>
              </a:rPr>
              <a:t>an single idea to a pdf if possible share as </a:t>
            </a:r>
            <a:r>
              <a:rPr lang="en-IN" sz="1000" dirty="0" smtClean="0">
                <a:solidFill>
                  <a:srgbClr val="00B0F0"/>
                </a:solidFill>
              </a:rPr>
              <a:t>pdf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  Import/Export </a:t>
            </a:r>
            <a:r>
              <a:rPr lang="en-IN" sz="1000" dirty="0">
                <a:solidFill>
                  <a:srgbClr val="00B0F0"/>
                </a:solidFill>
              </a:rPr>
              <a:t>all ideas to </a:t>
            </a:r>
            <a:r>
              <a:rPr lang="en-IN" sz="1000" dirty="0" err="1">
                <a:solidFill>
                  <a:srgbClr val="00B0F0"/>
                </a:solidFill>
              </a:rPr>
              <a:t>xls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Should </a:t>
            </a:r>
            <a:r>
              <a:rPr lang="en-IN" sz="1000" dirty="0">
                <a:solidFill>
                  <a:srgbClr val="00B0F0"/>
                </a:solidFill>
              </a:rPr>
              <a:t>support bulk uploads</a:t>
            </a: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user , I would like to share my ideas , P.I’s, P.O.C’s , P.O.V’s,  related to a new product/feature in 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157" y="2508530"/>
            <a:ext cx="768743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Functional scope:</a:t>
            </a:r>
          </a:p>
          <a:p>
            <a:endParaRPr lang="en-IN" sz="1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Idea life-cycle to be defined</a:t>
            </a:r>
            <a:r>
              <a:rPr lang="en-IN" sz="1200" dirty="0" smtClean="0">
                <a:solidFill>
                  <a:srgbClr val="FF0000"/>
                </a:solidFill>
              </a:rPr>
              <a:t>.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Re-opening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clarification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 smtClean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FF0000"/>
                </a:solidFill>
              </a:rPr>
              <a:t>User journey to be defined </a:t>
            </a:r>
            <a:r>
              <a:rPr lang="en-IN" sz="1200" dirty="0" smtClean="0">
                <a:solidFill>
                  <a:srgbClr val="FF0000"/>
                </a:solidFill>
              </a:rPr>
              <a:t>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PPT’S created for customer journey identification</a:t>
            </a:r>
            <a:endParaRPr lang="en-IN" sz="12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Classification of ideas during on-boarding either as enhancement or new product</a:t>
            </a:r>
            <a:r>
              <a:rPr lang="en-IN" sz="1200" dirty="0" smtClean="0"/>
              <a:t>.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</a:t>
            </a:r>
            <a:r>
              <a:rPr lang="en-IN" sz="1200" dirty="0" smtClean="0">
                <a:solidFill>
                  <a:srgbClr val="92D050"/>
                </a:solidFill>
              </a:rPr>
              <a:t>  </a:t>
            </a:r>
            <a:endParaRPr lang="en-IN" sz="12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Contents to be collected as a part of idea to be defined</a:t>
            </a:r>
            <a:r>
              <a:rPr lang="en-IN" sz="1200" dirty="0" smtClean="0">
                <a:solidFill>
                  <a:srgbClr val="FF0000"/>
                </a:solidFill>
              </a:rPr>
              <a:t>.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</a:t>
            </a:r>
            <a:r>
              <a:rPr lang="en-IN" sz="1200" dirty="0">
                <a:solidFill>
                  <a:srgbClr val="92D050"/>
                </a:solidFill>
              </a:rPr>
              <a:t>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.</a:t>
            </a:r>
            <a:endParaRPr lang="en-IN" sz="12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View of the feedback received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ideation.</a:t>
            </a: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Status on assignment and approval</a:t>
            </a:r>
            <a:r>
              <a:rPr lang="en-IN" sz="1200" dirty="0" smtClean="0"/>
              <a:t>.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ideation.</a:t>
            </a: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Approval functionality to be defined </a:t>
            </a:r>
            <a:r>
              <a:rPr lang="en-IN" sz="1200" dirty="0" smtClean="0"/>
              <a:t>.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ideation.</a:t>
            </a: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Approved </a:t>
            </a:r>
            <a:r>
              <a:rPr lang="en-IN" sz="1200" b="1" dirty="0">
                <a:solidFill>
                  <a:srgbClr val="FF0000"/>
                </a:solidFill>
              </a:rPr>
              <a:t>ideas storage and view facility to be defined</a:t>
            </a:r>
            <a:r>
              <a:rPr lang="en-IN" sz="1200" b="1" dirty="0" smtClean="0">
                <a:solidFill>
                  <a:srgbClr val="FF0000"/>
                </a:solidFill>
              </a:rPr>
              <a:t>.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ideation.</a:t>
            </a:r>
            <a:endParaRPr lang="en-IN" sz="1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B0F0"/>
                </a:solidFill>
              </a:rPr>
              <a:t>Edit/Modify/Delete </a:t>
            </a:r>
            <a:r>
              <a:rPr lang="en-IN" sz="1200" dirty="0">
                <a:solidFill>
                  <a:srgbClr val="00B0F0"/>
                </a:solidFill>
              </a:rPr>
              <a:t>only their submitted </a:t>
            </a:r>
            <a:r>
              <a:rPr lang="en-IN" sz="1200" dirty="0" smtClean="0">
                <a:solidFill>
                  <a:srgbClr val="00B0F0"/>
                </a:solidFill>
              </a:rPr>
              <a:t>ideas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ideation.</a:t>
            </a:r>
            <a:endParaRPr lang="en-IN" sz="12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Rules and Handbook can be provided to </a:t>
            </a:r>
            <a:r>
              <a:rPr lang="en-IN" sz="1200" dirty="0" smtClean="0">
                <a:solidFill>
                  <a:srgbClr val="00B0F0"/>
                </a:solidFill>
              </a:rPr>
              <a:t>users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helper Chat bot</a:t>
            </a:r>
            <a:endParaRPr lang="en-IN" sz="1200" dirty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u="sng" dirty="0" smtClean="0">
                <a:solidFill>
                  <a:srgbClr val="00B0F0"/>
                </a:solidFill>
              </a:rPr>
              <a:t>Common </a:t>
            </a:r>
            <a:r>
              <a:rPr lang="en-IN" sz="1200" u="sng" dirty="0">
                <a:solidFill>
                  <a:srgbClr val="00B0F0"/>
                </a:solidFill>
              </a:rPr>
              <a:t>template for uploading </a:t>
            </a:r>
            <a:r>
              <a:rPr lang="en-IN" sz="1200" u="sng" dirty="0" smtClean="0">
                <a:solidFill>
                  <a:srgbClr val="00B0F0"/>
                </a:solidFill>
              </a:rPr>
              <a:t>ideas (</a:t>
            </a:r>
            <a:r>
              <a:rPr lang="en-IN" sz="1200" u="sng" dirty="0" err="1" smtClean="0">
                <a:solidFill>
                  <a:srgbClr val="00B0F0"/>
                </a:solidFill>
              </a:rPr>
              <a:t>vs</a:t>
            </a:r>
            <a:r>
              <a:rPr lang="en-IN" sz="1200" u="sng" dirty="0" smtClean="0">
                <a:solidFill>
                  <a:srgbClr val="00B0F0"/>
                </a:solidFill>
              </a:rPr>
              <a:t>) </a:t>
            </a:r>
            <a:r>
              <a:rPr lang="en-IN" sz="1200" u="sng" dirty="0" smtClean="0">
                <a:solidFill>
                  <a:srgbClr val="FF0000"/>
                </a:solidFill>
              </a:rPr>
              <a:t>Differences </a:t>
            </a:r>
            <a:r>
              <a:rPr lang="en-IN" sz="1200" u="sng" dirty="0">
                <a:solidFill>
                  <a:srgbClr val="FF0000"/>
                </a:solidFill>
              </a:rPr>
              <a:t>in P.O.V or P.O.C’s and P.I’s during data intake</a:t>
            </a:r>
            <a:r>
              <a:rPr lang="en-IN" sz="1200" u="sng" dirty="0" smtClean="0">
                <a:solidFill>
                  <a:srgbClr val="00B0F0"/>
                </a:solidFill>
              </a:rPr>
              <a:t>.</a:t>
            </a:r>
            <a:r>
              <a:rPr lang="en-IN" sz="1200" u="sng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</a:t>
            </a:r>
            <a:r>
              <a:rPr lang="en-IN" sz="1200" u="sng" dirty="0">
                <a:solidFill>
                  <a:srgbClr val="92D050"/>
                </a:solidFill>
                <a:sym typeface="Wingdings" panose="05000000000000000000" pitchFamily="2" charset="2"/>
              </a:rPr>
              <a:t>Page created for </a:t>
            </a:r>
            <a:r>
              <a:rPr lang="en-IN" sz="1200" u="sng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   </a:t>
            </a:r>
            <a:r>
              <a:rPr lang="en-IN" sz="1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Requirement to be cross checked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u="sng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FF0000"/>
              </a:solidFill>
            </a:endParaRPr>
          </a:p>
          <a:p>
            <a:pPr lvl="1"/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lvl="1"/>
            <a:endParaRPr lang="en-IN" sz="1200" dirty="0"/>
          </a:p>
          <a:p>
            <a:pPr lvl="1"/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261968" y="3099250"/>
            <a:ext cx="35017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Extended Scope:</a:t>
            </a:r>
          </a:p>
          <a:p>
            <a:endParaRPr lang="en-IN" sz="1200" dirty="0" smtClean="0"/>
          </a:p>
          <a:p>
            <a:pPr marL="228600" lvl="1" indent="-228600">
              <a:buAutoNum type="arabicParenR"/>
            </a:pPr>
            <a:r>
              <a:rPr lang="en-IN" sz="1200" dirty="0" smtClean="0">
                <a:solidFill>
                  <a:srgbClr val="00B0F0"/>
                </a:solidFill>
              </a:rPr>
              <a:t>View </a:t>
            </a:r>
            <a:r>
              <a:rPr lang="en-IN" sz="1200" dirty="0">
                <a:solidFill>
                  <a:srgbClr val="00B0F0"/>
                </a:solidFill>
              </a:rPr>
              <a:t>the ideas shared by others and vote/like it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endParaRPr lang="en-IN" sz="1200" dirty="0" smtClean="0">
              <a:solidFill>
                <a:srgbClr val="92D050"/>
              </a:solidFill>
              <a:sym typeface="Wingdings" panose="05000000000000000000" pitchFamily="2" charset="2"/>
            </a:endParaRPr>
          </a:p>
          <a:p>
            <a:pPr marL="0" lvl="1"/>
            <a:r>
              <a:rPr lang="en-IN" sz="1200" dirty="0" smtClean="0">
                <a:solidFill>
                  <a:srgbClr val="00B0F0"/>
                </a:solidFill>
              </a:rPr>
              <a:t>2)  Should </a:t>
            </a:r>
            <a:r>
              <a:rPr lang="en-IN" sz="1200" dirty="0">
                <a:solidFill>
                  <a:srgbClr val="00B0F0"/>
                </a:solidFill>
              </a:rPr>
              <a:t>be able to receive feedback from the users</a:t>
            </a:r>
          </a:p>
          <a:p>
            <a:pPr marL="0" lvl="1"/>
            <a:endParaRPr lang="en-IN" sz="12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a user with innovation evangelist role, 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Role tagging for a registered user as </a:t>
            </a:r>
            <a:r>
              <a:rPr lang="en-IN" sz="1600" b="1" dirty="0">
                <a:solidFill>
                  <a:srgbClr val="FF0000"/>
                </a:solidFill>
              </a:rPr>
              <a:t>innovation evangelist</a:t>
            </a:r>
            <a:r>
              <a:rPr lang="en-IN" sz="1600" b="1" dirty="0" smtClean="0">
                <a:solidFill>
                  <a:srgbClr val="FF0000"/>
                </a:solidFill>
              </a:rPr>
              <a:t>. 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6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An innovation evangelist should be tagged to a domain. </a:t>
            </a:r>
            <a:r>
              <a:rPr lang="en-IN" sz="1600" strike="sngStrike" dirty="0">
                <a:solidFill>
                  <a:srgbClr val="00B0F0"/>
                </a:solidFill>
              </a:rPr>
              <a:t>(We cannot restrict the domain for the users</a:t>
            </a:r>
            <a:r>
              <a:rPr lang="en-IN" sz="1600" strike="sngStrike" dirty="0" smtClean="0">
                <a:solidFill>
                  <a:srgbClr val="00B0F0"/>
                </a:solidFill>
              </a:rPr>
              <a:t>) </a:t>
            </a:r>
            <a:r>
              <a:rPr lang="en-IN" sz="1600" strike="sngStrike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IN" sz="1600" dirty="0" smtClean="0">
                <a:sym typeface="Wingdings" panose="05000000000000000000" pitchFamily="2" charset="2"/>
              </a:rPr>
              <a:t>Evaluator is fixed for a domain to be discussed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 P.I. or P.O.V or P.O.C can be assigned to an innovation evangelist of the domain of that idea</a:t>
            </a:r>
            <a:r>
              <a:rPr lang="en-IN" sz="1600" dirty="0" smtClean="0"/>
              <a:t>. 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with a rejection </a:t>
            </a:r>
            <a:r>
              <a:rPr lang="en-IN" sz="1600" dirty="0" smtClean="0"/>
              <a:t>. 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citing an approval</a:t>
            </a:r>
            <a:r>
              <a:rPr lang="en-IN" sz="1600" dirty="0" smtClean="0"/>
              <a:t>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View for all the ideas assigned , facility to filter upon approved and rejected ideas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  <a:r>
              <a:rPr lang="en-IN" sz="16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</a:t>
            </a:r>
            <a:r>
              <a:rPr lang="en-IN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No scoring for idea collection portal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3: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5" y="2751291"/>
            <a:ext cx="6837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Functional scope:</a:t>
            </a:r>
          </a:p>
          <a:p>
            <a:endParaRPr lang="en-IN" sz="1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On-boarding or registration process </a:t>
            </a:r>
            <a:r>
              <a:rPr lang="en-IN" sz="1200" dirty="0" smtClean="0"/>
              <a:t>.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 err="1" smtClean="0">
                <a:sym typeface="Wingdings" panose="05000000000000000000" pitchFamily="2" charset="2"/>
              </a:rPr>
              <a:t>Hackathon</a:t>
            </a:r>
            <a:r>
              <a:rPr lang="en-IN" sz="1200" dirty="0" smtClean="0">
                <a:sym typeface="Wingdings" panose="05000000000000000000" pitchFamily="2" charset="2"/>
              </a:rPr>
              <a:t> event lifecycle to be define 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</a:t>
            </a: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Selection of the role to play during the event</a:t>
            </a:r>
            <a:r>
              <a:rPr lang="en-IN" sz="1200" dirty="0" smtClean="0">
                <a:solidFill>
                  <a:srgbClr val="FF0000"/>
                </a:solidFill>
              </a:rPr>
              <a:t>.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Roles to be defined for the </a:t>
            </a:r>
            <a:r>
              <a:rPr lang="en-IN" sz="1200" dirty="0" smtClean="0">
                <a:solidFill>
                  <a:srgbClr val="FF0000"/>
                </a:solidFill>
              </a:rPr>
              <a:t>event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Responsibility of roles to be </a:t>
            </a:r>
            <a:r>
              <a:rPr lang="en-IN" sz="1200" dirty="0" smtClean="0">
                <a:solidFill>
                  <a:srgbClr val="FF0000"/>
                </a:solidFill>
              </a:rPr>
              <a:t>defined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Tool can assign a team basing on skill set </a:t>
            </a:r>
            <a:r>
              <a:rPr lang="en-IN" sz="1200" dirty="0" smtClean="0">
                <a:solidFill>
                  <a:srgbClr val="FF0000"/>
                </a:solidFill>
              </a:rPr>
              <a:t>.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Event management can be defined</a:t>
            </a:r>
            <a:r>
              <a:rPr lang="en-IN" sz="1200" dirty="0" smtClean="0">
                <a:solidFill>
                  <a:srgbClr val="FF0000"/>
                </a:solidFill>
              </a:rPr>
              <a:t>.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Evaluation </a:t>
            </a:r>
            <a:r>
              <a:rPr lang="en-IN" sz="1200" dirty="0"/>
              <a:t>process and score intake parameters to be defined</a:t>
            </a:r>
            <a:r>
              <a:rPr lang="en-IN" sz="1200" dirty="0" smtClean="0"/>
              <a:t>.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  Page created for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ideation</a:t>
            </a: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Complete system administration rights of the </a:t>
            </a:r>
            <a:r>
              <a:rPr lang="en-IN" sz="1200" dirty="0" smtClean="0">
                <a:solidFill>
                  <a:srgbClr val="00B0F0"/>
                </a:solidFill>
              </a:rPr>
              <a:t>portal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</a:t>
            </a:r>
            <a:endParaRPr lang="en-IN" sz="12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Provide authorization services to the users based on their </a:t>
            </a:r>
            <a:r>
              <a:rPr lang="en-IN" sz="1200" dirty="0" smtClean="0">
                <a:solidFill>
                  <a:srgbClr val="00B0F0"/>
                </a:solidFill>
              </a:rPr>
              <a:t>role </a:t>
            </a:r>
            <a:r>
              <a:rPr lang="en-IN" sz="1200" dirty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</a:t>
            </a:r>
            <a:endParaRPr lang="en-IN" sz="12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B0F0"/>
              </a:solidFill>
            </a:endParaRPr>
          </a:p>
          <a:p>
            <a:pPr lvl="1"/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926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48</cp:revision>
  <dcterms:created xsi:type="dcterms:W3CDTF">2021-08-03T04:17:22Z</dcterms:created>
  <dcterms:modified xsi:type="dcterms:W3CDTF">2021-08-08T11:01:16Z</dcterms:modified>
</cp:coreProperties>
</file>