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5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6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0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0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9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5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8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4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7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447207" cy="663547"/>
          </a:xfrm>
        </p:spPr>
        <p:txBody>
          <a:bodyPr>
            <a:normAutofit/>
          </a:bodyPr>
          <a:lstStyle/>
          <a:p>
            <a:r>
              <a:rPr lang="en-IN" sz="4000" dirty="0"/>
              <a:t>Product scope</a:t>
            </a:r>
          </a:p>
        </p:txBody>
      </p:sp>
      <p:sp>
        <p:nvSpPr>
          <p:cNvPr id="3" name="Rectangle 2"/>
          <p:cNvSpPr/>
          <p:nvPr/>
        </p:nvSpPr>
        <p:spPr>
          <a:xfrm>
            <a:off x="752560" y="816409"/>
            <a:ext cx="10115043" cy="2393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“Idea Genie”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an one stop solution for fostering creativity and managing innovation with in an organisation.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6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MVP :</a:t>
            </a:r>
          </a:p>
          <a:p>
            <a:pPr marL="1600200" lvl="3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Addressing new ideas which can be registered and converted into a Product.</a:t>
            </a:r>
          </a:p>
          <a:p>
            <a:pPr marL="1600200" lvl="3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Registering P.I.s/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P.o.V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P.o.C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Projects/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Hackathon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/other events and is accessible for reference.</a:t>
            </a: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Ideathon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Hackathon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conducted with the help of the Portal and the inbuilt Framework built.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750" y="2631638"/>
            <a:ext cx="12721944" cy="7540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Functional scope for product:</a:t>
            </a:r>
          </a:p>
          <a:p>
            <a:endParaRPr lang="en-IN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Registration facility for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Authentication &amp; </a:t>
            </a:r>
            <a:r>
              <a:rPr lang="en-IN" sz="1600" dirty="0">
                <a:solidFill>
                  <a:srgbClr val="FF0000"/>
                </a:solidFill>
              </a:rPr>
              <a:t>Role based access</a:t>
            </a:r>
            <a:r>
              <a:rPr lang="en-IN" sz="1600" dirty="0"/>
              <a:t>.</a:t>
            </a:r>
            <a:r>
              <a:rPr lang="en-IN" sz="1600" dirty="0">
                <a:solidFill>
                  <a:srgbClr val="92D050"/>
                </a:solidFill>
                <a:sym typeface="Wingdings" panose="05000000000000000000" pitchFamily="2" charset="2"/>
              </a:rPr>
              <a:t> (Page created for ideation)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Users to be categorised in an organisational context &amp; Hackathon point of view .</a:t>
            </a:r>
            <a:r>
              <a:rPr lang="en-IN" sz="1600" dirty="0">
                <a:solidFill>
                  <a:srgbClr val="92D050"/>
                </a:solidFill>
                <a:sym typeface="Wingdings" panose="05000000000000000000" pitchFamily="2" charset="2"/>
              </a:rPr>
              <a:t> (Page created for ideation)</a:t>
            </a:r>
            <a:endParaRPr lang="en-IN" sz="16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Tool should intake ideas ,link categorise and classify them appropriately .</a:t>
            </a:r>
            <a:r>
              <a:rPr lang="en-IN" sz="1600" dirty="0">
                <a:solidFill>
                  <a:srgbClr val="92D050"/>
                </a:solidFill>
                <a:sym typeface="Wingdings" panose="05000000000000000000" pitchFamily="2" charset="2"/>
              </a:rPr>
              <a:t>(Page created for ideation)</a:t>
            </a:r>
            <a:endParaRPr lang="en-IN" sz="1600" dirty="0">
              <a:solidFill>
                <a:srgbClr val="92D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Tool should assign and idea to an innovation evangelist of that </a:t>
            </a:r>
            <a:r>
              <a:rPr lang="en-IN" sz="1600" b="1" dirty="0">
                <a:solidFill>
                  <a:srgbClr val="FF0000"/>
                </a:solidFill>
              </a:rPr>
              <a:t>domain </a:t>
            </a:r>
            <a:r>
              <a:rPr lang="en-IN" sz="1600" dirty="0">
                <a:solidFill>
                  <a:srgbClr val="FF0000"/>
                </a:solidFill>
              </a:rPr>
              <a:t>for evaluation. </a:t>
            </a:r>
            <a:r>
              <a:rPr lang="en-IN" sz="1600" dirty="0">
                <a:solidFill>
                  <a:srgbClr val="92D050"/>
                </a:solidFill>
                <a:sym typeface="Wingdings" panose="05000000000000000000" pitchFamily="2" charset="2"/>
              </a:rPr>
              <a:t>(Page created for ideation)</a:t>
            </a:r>
            <a:endParaRPr lang="en-IN" sz="16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Tool should inform the user about status on approval and with whom it’s pending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Send </a:t>
            </a:r>
            <a:r>
              <a:rPr lang="en-IN" sz="1600" dirty="0">
                <a:solidFill>
                  <a:srgbClr val="FF0000"/>
                </a:solidFill>
              </a:rPr>
              <a:t>alerts or notifications to users about assignment / feedback </a:t>
            </a:r>
            <a:r>
              <a:rPr lang="en-IN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strike="sngStrike" dirty="0"/>
              <a:t>For an approved idea , Team formation facility from the tool using the available registered users. </a:t>
            </a:r>
            <a:r>
              <a:rPr lang="en-IN" sz="1600" strike="sngStrike" dirty="0">
                <a:sym typeface="Wingdings" panose="05000000000000000000" pitchFamily="2" charset="2"/>
              </a:rPr>
              <a:t> Extended MVP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Tool Should list the most common domains/tools/technologies and if not in the list, user will provide and that should be added back to the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Allows the users to choose domain, tools and technologies for the idea by themselves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User should be allowed to define brief goal/purpose/functionality/outcome of the idea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Allows users to like/promote/vote or shows interests in other ideas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Export an single idea to a pdf if possible share as pdf option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Import/Export all ideas to </a:t>
            </a:r>
            <a:r>
              <a:rPr lang="en-IN" sz="1600" dirty="0" err="1">
                <a:solidFill>
                  <a:srgbClr val="00B0F0"/>
                </a:solidFill>
              </a:rPr>
              <a:t>xls</a:t>
            </a:r>
            <a:endParaRPr lang="en-IN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Should support bulk uploads</a:t>
            </a:r>
          </a:p>
          <a:p>
            <a:pPr lvl="1"/>
            <a:endParaRPr lang="en-IN" sz="1600" dirty="0">
              <a:solidFill>
                <a:srgbClr val="00B0F0"/>
              </a:solidFill>
            </a:endParaRPr>
          </a:p>
          <a:p>
            <a:pPr lvl="1"/>
            <a:r>
              <a:rPr lang="en-IN" sz="1600" u="sng" dirty="0">
                <a:solidFill>
                  <a:srgbClr val="00B0F0"/>
                </a:solidFill>
              </a:rPr>
              <a:t>Probable Users and their roles/access</a:t>
            </a:r>
          </a:p>
          <a:p>
            <a:pPr lvl="1"/>
            <a:endParaRPr lang="en-IN" sz="1600" dirty="0">
              <a:solidFill>
                <a:srgbClr val="00B0F0"/>
              </a:solidFill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>
                <a:solidFill>
                  <a:srgbClr val="00B0F0"/>
                </a:solidFill>
              </a:rPr>
              <a:t>Idea Contributor - Single idea upload/Bulk idea upload/Modify/Delete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>
                <a:solidFill>
                  <a:srgbClr val="00B0F0"/>
                </a:solidFill>
              </a:rPr>
              <a:t>Idea Evaluator - Approve/Reject/Ask for clarification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>
                <a:solidFill>
                  <a:srgbClr val="00B0F0"/>
                </a:solidFill>
              </a:rPr>
              <a:t>Portal Administrators - Create users and provides Authentication/Authorization/Conducts virtual event</a:t>
            </a:r>
          </a:p>
          <a:p>
            <a:pPr lvl="1"/>
            <a:endParaRPr lang="en-IN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B0F0"/>
              </a:solidFill>
            </a:endParaRPr>
          </a:p>
          <a:p>
            <a:pPr lvl="1"/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8465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170" y="1238081"/>
            <a:ext cx="9144000" cy="1343278"/>
          </a:xfrm>
        </p:spPr>
        <p:txBody>
          <a:bodyPr>
            <a:normAutofit/>
          </a:bodyPr>
          <a:lstStyle/>
          <a:p>
            <a:r>
              <a:rPr lang="en-IN" sz="1600" dirty="0"/>
              <a:t>As an user , I would like to share my ideas , P.I’s, P.O.C’s , P.O.V’s,  related to a new product/feature in an existing product/solution to an existing problem statement. I need my proposal to be evaluated, guided for the </a:t>
            </a:r>
            <a:r>
              <a:rPr lang="en-IN" sz="1600" dirty="0" err="1"/>
              <a:t>PoC</a:t>
            </a:r>
            <a:r>
              <a:rPr lang="en-IN" sz="1600" dirty="0"/>
              <a:t> and finally registered as a Product.</a:t>
            </a:r>
            <a:br>
              <a:rPr lang="en-IN" sz="1600" dirty="0"/>
            </a:br>
            <a:endParaRPr lang="en-IN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Use-case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5580" y="2670371"/>
            <a:ext cx="844808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Functional scope:</a:t>
            </a:r>
          </a:p>
          <a:p>
            <a:endParaRPr lang="en-IN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Idea life-cycle to be defined.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Classification of ideas during on-boarding either as enhancement or new product.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Contents to be collected as a part of idea to be defined.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Differences in P.O.V or P.O.C’s and P.I’s during data intake</a:t>
            </a:r>
            <a:r>
              <a:rPr lang="en-IN" sz="1600" dirty="0">
                <a:solidFill>
                  <a:srgbClr val="00B0F0"/>
                </a:solidFill>
              </a:rPr>
              <a:t>.(Does it really needed)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View of the feedback received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Status on assignment and approval.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Approval functionality to be defined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Approved </a:t>
            </a:r>
            <a:r>
              <a:rPr lang="en-IN" sz="1600" b="1" dirty="0">
                <a:solidFill>
                  <a:srgbClr val="FF0000"/>
                </a:solidFill>
              </a:rPr>
              <a:t>ideas storage and view facility to be defined.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View the ideas shared by others and vote/like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Edit/Modify/Delete only their submitted ideas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Rules and Handbook can be provided to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Should be able to receive feedback from the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Common template for uploading ideas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FF0000"/>
              </a:solidFill>
            </a:endParaRPr>
          </a:p>
          <a:p>
            <a:pPr lvl="1"/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lvl="1"/>
            <a:endParaRPr lang="en-IN" sz="1600" dirty="0"/>
          </a:p>
          <a:p>
            <a:pPr lvl="1"/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683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589" y="1162823"/>
            <a:ext cx="9144000" cy="1183867"/>
          </a:xfrm>
        </p:spPr>
        <p:txBody>
          <a:bodyPr>
            <a:noAutofit/>
          </a:bodyPr>
          <a:lstStyle/>
          <a:p>
            <a:r>
              <a:rPr lang="en-IN" sz="2400" dirty="0"/>
              <a:t>As a user with innovation evangelist role, I would like to analyse and refer different </a:t>
            </a:r>
            <a:r>
              <a:rPr lang="en-IN" sz="2400" dirty="0" err="1"/>
              <a:t>PoV</a:t>
            </a:r>
            <a:r>
              <a:rPr lang="en-IN" sz="2400" dirty="0"/>
              <a:t>, </a:t>
            </a:r>
            <a:r>
              <a:rPr lang="en-IN" sz="2400" dirty="0" err="1"/>
              <a:t>PoC</a:t>
            </a:r>
            <a:r>
              <a:rPr lang="en-IN" sz="2400" dirty="0"/>
              <a:t> and ideas with respect to relevant industry for the proposals and solutions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Use-case 2: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694" y="2751291"/>
            <a:ext cx="90307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Functional scope:</a:t>
            </a:r>
          </a:p>
          <a:p>
            <a:endParaRPr lang="en-IN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Role tagging for a registered user as </a:t>
            </a:r>
            <a:r>
              <a:rPr lang="en-IN" sz="1600" b="1" dirty="0">
                <a:solidFill>
                  <a:srgbClr val="FF0000"/>
                </a:solidFill>
              </a:rPr>
              <a:t>innovation evangelist.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An innovation evangelist should be tagged to a domain. </a:t>
            </a:r>
            <a:r>
              <a:rPr lang="en-IN" sz="1600" dirty="0">
                <a:solidFill>
                  <a:srgbClr val="00B0F0"/>
                </a:solidFill>
              </a:rPr>
              <a:t>(We cannot restrict the domain for the users)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 P.I. or P.O.V or P.O.C can be assigned to an innovation evangelist of the domain of that idea.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Feedback provisioning facility for an innovation evangelist with a rejection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Feedback provisioning facility for an innovation evangelist citing an approval.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View for all the ideas assigned , facility to filter upon approved and rejected ideas.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5009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079" y="1389400"/>
            <a:ext cx="9144000" cy="860186"/>
          </a:xfrm>
        </p:spPr>
        <p:txBody>
          <a:bodyPr>
            <a:noAutofit/>
          </a:bodyPr>
          <a:lstStyle/>
          <a:p>
            <a:r>
              <a:rPr lang="en-IN" sz="2000" dirty="0"/>
              <a:t>As an Innovation event coordinators/promoters, I would like to conduct the </a:t>
            </a:r>
            <a:r>
              <a:rPr lang="en-IN" sz="2000" dirty="0" err="1"/>
              <a:t>Ideathon</a:t>
            </a:r>
            <a:r>
              <a:rPr lang="en-IN" sz="2000" dirty="0"/>
              <a:t>/</a:t>
            </a:r>
            <a:r>
              <a:rPr lang="en-IN" sz="2000" dirty="0" err="1"/>
              <a:t>Hackathon</a:t>
            </a:r>
            <a:r>
              <a:rPr lang="en-IN" sz="2000" dirty="0"/>
              <a:t> events.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Use-case 3: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695" y="2751291"/>
            <a:ext cx="683777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Functional scope:</a:t>
            </a:r>
          </a:p>
          <a:p>
            <a:endParaRPr lang="en-IN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On-boarding or registration process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Selection of the role to play during the event.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Roles to be defined for the 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Responsibility of roles to be 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Tool can assign a team basing on skill set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Event management can be defined.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Team uploads a P.O.V or P.O.C template based at the end of the event.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Submitted ideas will be archived and people registered with role of innovation evangelist/co-ordinator ,can view the submitted ideas for that event.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Complete system administration rights of the portal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Provide authorization services to the users based on their role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B0F0"/>
              </a:solidFill>
            </a:endParaRPr>
          </a:p>
          <a:p>
            <a:pPr lvl="1"/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4502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Microsoft Office PowerPoint</Application>
  <PresentationFormat>Widescreen</PresentationFormat>
  <Paragraphs>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Product scope</vt:lpstr>
      <vt:lpstr>As an user , I would like to share my ideas , P.I’s, P.O.C’s , P.O.V’s,  related to a new product/feature in an existing product/solution to an existing problem statement. I need my proposal to be evaluated, guided for the PoC and finally registered as a Product. </vt:lpstr>
      <vt:lpstr>As a user with innovation evangelist role, I would like to analyse and refer different PoV, PoC and ideas with respect to relevant industry for the proposals and solutions</vt:lpstr>
      <vt:lpstr>As an Innovation event coordinators/promoters, I would like to conduct the Ideathon/Hackathon events.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Use-cases</dc:title>
  <dc:creator>sreenadh mahavadi</dc:creator>
  <cp:lastModifiedBy>Ashok Kannan</cp:lastModifiedBy>
  <cp:revision>35</cp:revision>
  <dcterms:created xsi:type="dcterms:W3CDTF">2021-08-03T04:17:22Z</dcterms:created>
  <dcterms:modified xsi:type="dcterms:W3CDTF">2021-08-06T15:25:32Z</dcterms:modified>
</cp:coreProperties>
</file>