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/>
              <a:t>Product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173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96" y="2166126"/>
            <a:ext cx="783380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Functional scope for product:</a:t>
            </a:r>
          </a:p>
          <a:p>
            <a:endParaRPr lang="en-IN" sz="1050" u="sng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Registration facility for user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Authentication &amp; </a:t>
            </a:r>
            <a:r>
              <a:rPr lang="en-IN" sz="1000" dirty="0">
                <a:solidFill>
                  <a:srgbClr val="FF0000"/>
                </a:solidFill>
              </a:rPr>
              <a:t>Role based access</a:t>
            </a:r>
            <a:r>
              <a:rPr lang="en-IN" sz="1000" dirty="0"/>
              <a:t>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Users to be categorised in an organisational context &amp; Hackathon point of view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Tool should intake ideas ,link categorise and classify them appropriately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assign and idea to an innovation evangelist of that </a:t>
            </a:r>
            <a:r>
              <a:rPr lang="en-IN" sz="1000" b="1" dirty="0">
                <a:solidFill>
                  <a:srgbClr val="FF0000"/>
                </a:solidFill>
              </a:rPr>
              <a:t>domain </a:t>
            </a:r>
            <a:r>
              <a:rPr lang="en-IN" sz="1000" dirty="0">
                <a:solidFill>
                  <a:srgbClr val="FF0000"/>
                </a:solidFill>
              </a:rPr>
              <a:t>for evaluation. 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inform the user about status on approval and with whom it’s pending 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Send </a:t>
            </a:r>
            <a:r>
              <a:rPr lang="en-IN" sz="1000" dirty="0">
                <a:solidFill>
                  <a:srgbClr val="FF0000"/>
                </a:solidFill>
              </a:rPr>
              <a:t>alerts or notifications to users about assignment / feedback </a:t>
            </a:r>
            <a:r>
              <a:rPr lang="en-IN" sz="1000" dirty="0" smtClean="0"/>
              <a:t>. 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Tool </a:t>
            </a:r>
            <a:r>
              <a:rPr lang="en-IN" sz="1000" dirty="0">
                <a:solidFill>
                  <a:srgbClr val="00B0F0"/>
                </a:solidFill>
              </a:rPr>
              <a:t>Should list the most common domains/tools/technologies and if not in the </a:t>
            </a:r>
            <a:r>
              <a:rPr lang="en-IN" sz="1000" dirty="0" smtClean="0">
                <a:solidFill>
                  <a:srgbClr val="00B0F0"/>
                </a:solidFill>
              </a:rPr>
              <a:t>list, </a:t>
            </a:r>
            <a:r>
              <a:rPr lang="en-IN" sz="1000" dirty="0" smtClean="0">
                <a:solidFill>
                  <a:srgbClr val="FF0000"/>
                </a:solidFill>
              </a:rPr>
              <a:t>user </a:t>
            </a:r>
            <a:r>
              <a:rPr lang="en-IN" sz="1000" dirty="0">
                <a:solidFill>
                  <a:srgbClr val="FF0000"/>
                </a:solidFill>
              </a:rPr>
              <a:t>will provide and that should be added back to the </a:t>
            </a:r>
            <a:r>
              <a:rPr lang="en-IN" sz="1000" dirty="0" smtClean="0">
                <a:solidFill>
                  <a:srgbClr val="FF0000"/>
                </a:solidFill>
              </a:rPr>
              <a:t>list 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sheet.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the users to choose domain, tools and technologies for the idea by </a:t>
            </a:r>
            <a:r>
              <a:rPr lang="en-IN" sz="1000" dirty="0" smtClean="0">
                <a:solidFill>
                  <a:srgbClr val="00B0F0"/>
                </a:solidFill>
              </a:rPr>
              <a:t>themselves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User should be allowed to define brief goal/purpose/functionality/outcome of the </a:t>
            </a:r>
            <a:r>
              <a:rPr lang="en-IN" sz="1000" dirty="0" smtClean="0">
                <a:solidFill>
                  <a:srgbClr val="00B0F0"/>
                </a:solidFill>
              </a:rPr>
              <a:t>idea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users to like/promote/vote or shows interests in other </a:t>
            </a:r>
            <a:r>
              <a:rPr lang="en-IN" sz="1000" dirty="0" smtClean="0">
                <a:solidFill>
                  <a:srgbClr val="00B0F0"/>
                </a:solidFill>
              </a:rPr>
              <a:t>ideas (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r>
              <a:rPr lang="en-IN" sz="1000" u="sng" strike="sngStrike" dirty="0">
                <a:solidFill>
                  <a:srgbClr val="00B0F0"/>
                </a:solidFill>
              </a:rPr>
              <a:t>Probable Users and their </a:t>
            </a:r>
            <a:r>
              <a:rPr lang="en-IN" sz="1000" u="sng" strike="sngStrike" dirty="0" smtClean="0">
                <a:solidFill>
                  <a:srgbClr val="00B0F0"/>
                </a:solidFill>
              </a:rPr>
              <a:t>roles/access </a:t>
            </a:r>
            <a:r>
              <a:rPr lang="en-IN" sz="10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Details to be </a:t>
            </a:r>
            <a:r>
              <a:rPr lang="en-IN" sz="10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given in respective ideation documents</a:t>
            </a:r>
            <a:endParaRPr lang="en-IN" sz="1000" u="sng" dirty="0">
              <a:solidFill>
                <a:srgbClr val="FF0000"/>
              </a:solidFill>
            </a:endParaRPr>
          </a:p>
          <a:p>
            <a:pPr lvl="1"/>
            <a:endParaRPr lang="en-IN" sz="1000" strike="sngStrike" dirty="0">
              <a:solidFill>
                <a:srgbClr val="00B0F0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Contributor - Single idea upload/Bulk idea upload/Modify/Delete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Evaluator - Approve/Reject/Ask for clarification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Portal Administrators - Create users and provides Authentication/Authorization/Conducts virtual event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705457" y="2555026"/>
            <a:ext cx="448654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smtClean="0"/>
              <a:t>Extended scope of product(archiving capabilities) :</a:t>
            </a:r>
            <a:endParaRPr lang="en-IN" sz="1050" u="sng" dirty="0"/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Export </a:t>
            </a:r>
            <a:r>
              <a:rPr lang="en-IN" sz="1000" dirty="0">
                <a:solidFill>
                  <a:srgbClr val="00B0F0"/>
                </a:solidFill>
              </a:rPr>
              <a:t>an single idea to a pdf if possible share as </a:t>
            </a:r>
            <a:r>
              <a:rPr lang="en-IN" sz="1000" dirty="0" smtClean="0">
                <a:solidFill>
                  <a:srgbClr val="00B0F0"/>
                </a:solidFill>
              </a:rPr>
              <a:t>pdf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Import/Export </a:t>
            </a:r>
            <a:r>
              <a:rPr lang="en-IN" sz="1000" dirty="0">
                <a:solidFill>
                  <a:srgbClr val="00B0F0"/>
                </a:solidFill>
              </a:rPr>
              <a:t>all ideas to </a:t>
            </a:r>
            <a:r>
              <a:rPr lang="en-IN" sz="1000" dirty="0" err="1">
                <a:solidFill>
                  <a:srgbClr val="00B0F0"/>
                </a:solidFill>
              </a:rPr>
              <a:t>xls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Should </a:t>
            </a:r>
            <a:r>
              <a:rPr lang="en-IN" sz="1000" dirty="0">
                <a:solidFill>
                  <a:srgbClr val="00B0F0"/>
                </a:solidFill>
              </a:rPr>
              <a:t>support bulk uploads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user , I would like to share my ideas , P.I’s, P.O.C’s , P.O.V’s,  related to a new product/feature in 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580" y="2670371"/>
            <a:ext cx="844808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Idea life-cycle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Classification of ideas during on-boarding either as enhancement or new product.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Contents to be collected as a part of idea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Differences in P.O.V or P.O.C’s and P.I’s during data intake</a:t>
            </a:r>
            <a:r>
              <a:rPr lang="en-IN" sz="1600" dirty="0">
                <a:solidFill>
                  <a:srgbClr val="00B0F0"/>
                </a:solidFill>
              </a:rPr>
              <a:t>.(Does it really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Approval functionality to be defined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Approved </a:t>
            </a:r>
            <a:r>
              <a:rPr lang="en-IN" sz="1600" b="1" dirty="0">
                <a:solidFill>
                  <a:srgbClr val="FF0000"/>
                </a:solidFill>
              </a:rPr>
              <a:t>ideas storage and view facility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View the ideas shared by others and vote/like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Edit/Modify/Delete only their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Rules and Handbook can be provided to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Should be able to receive feedback from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Common template for uploading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a user with innovation evangelist role, 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Role tagging for a registered user as </a:t>
            </a:r>
            <a:r>
              <a:rPr lang="en-IN" sz="1600" b="1" dirty="0">
                <a:solidFill>
                  <a:srgbClr val="FF0000"/>
                </a:solidFill>
              </a:rPr>
              <a:t>innovation evangelist.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An innovation evangelist should be tagged to a domain. </a:t>
            </a:r>
            <a:r>
              <a:rPr lang="en-IN" sz="1600" dirty="0">
                <a:solidFill>
                  <a:srgbClr val="00B0F0"/>
                </a:solidFill>
              </a:rPr>
              <a:t>(We cannot restrict the domain for the users)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citing 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Evaluation process and score intake parameters to be defined.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3: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Selection of the role to play during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Roles to be defined for the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Responsibility of roles to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Tool 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Event management can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Team 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Submitted ideas will be archived and people registered with role of innovation evangelist/co-ordinator ,can view the submitted ideas for that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Complete system administration rights of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Provide authorization services to the users based on their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777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38</cp:revision>
  <dcterms:created xsi:type="dcterms:W3CDTF">2021-08-03T04:17:22Z</dcterms:created>
  <dcterms:modified xsi:type="dcterms:W3CDTF">2021-08-08T06:52:01Z</dcterms:modified>
</cp:coreProperties>
</file>