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447207" cy="663547"/>
          </a:xfrm>
        </p:spPr>
        <p:txBody>
          <a:bodyPr>
            <a:normAutofit/>
          </a:bodyPr>
          <a:lstStyle/>
          <a:p>
            <a:r>
              <a:rPr lang="en-IN" sz="4000" dirty="0" smtClean="0"/>
              <a:t>Innovator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752560" y="816409"/>
            <a:ext cx="10115043" cy="173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“Idea Genie”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one stop solution for fostering creativity and managing innovation with in an organisation.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1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 :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new ideas which can be registered and converted into a Product.</a:t>
            </a: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Registering P.I.s/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P.o.V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P.o.C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Projects/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/other events and is accessible for reference.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conducted with the help of the Portal and the inbuilt Framework built.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5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Theme</vt:lpstr>
      <vt:lpstr>Innovator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sreenadh mahavadi</cp:lastModifiedBy>
  <cp:revision>39</cp:revision>
  <dcterms:created xsi:type="dcterms:W3CDTF">2021-08-03T04:17:22Z</dcterms:created>
  <dcterms:modified xsi:type="dcterms:W3CDTF">2021-08-08T07:21:13Z</dcterms:modified>
</cp:coreProperties>
</file>