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5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0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C461-D86D-4896-B3E9-555B9D58EEB6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B566-D067-4968-9E33-37E8E9098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447207" cy="663547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Product scope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752560" y="816409"/>
            <a:ext cx="10115043" cy="239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“Idea Genie”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one stop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fostering creativity and managing innovation with in an organisation.</a:t>
            </a:r>
          </a:p>
          <a:p>
            <a:pPr lvl="1">
              <a:lnSpc>
                <a:spcPct val="107000"/>
              </a:lnSpc>
              <a:spcAft>
                <a:spcPts val="0"/>
              </a:spcAft>
            </a:pP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</a:pP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MVP :</a:t>
            </a:r>
            <a:endParaRPr lang="en-IN" sz="16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new ideas which can be registered and converted into a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Registering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P.I.s/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P.o.V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P.o.C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Projects/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/other events and is accessible for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conducted with the help of the Portal and the inbuilt Framework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750" y="2631638"/>
            <a:ext cx="1043894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Functional scope for product: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Registration facility for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Authentication &amp; </a:t>
            </a:r>
            <a:r>
              <a:rPr lang="en-IN" sz="1600" dirty="0" smtClean="0">
                <a:solidFill>
                  <a:srgbClr val="FF0000"/>
                </a:solidFill>
              </a:rPr>
              <a:t>Role based access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Users to be categorised in an organisational </a:t>
            </a:r>
            <a:r>
              <a:rPr lang="en-IN" sz="1600" dirty="0" smtClean="0">
                <a:solidFill>
                  <a:srgbClr val="FF0000"/>
                </a:solidFill>
              </a:rPr>
              <a:t>context &amp; Hackathon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smtClean="0">
                <a:solidFill>
                  <a:srgbClr val="FF0000"/>
                </a:solidFill>
              </a:rPr>
              <a:t>point of view .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Tool should intake ideas ,link categorise and classify them appropriately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assign and idea to an innovation evangelist of that </a:t>
            </a:r>
            <a:r>
              <a:rPr lang="en-IN" sz="1600" b="1" dirty="0" smtClean="0">
                <a:solidFill>
                  <a:srgbClr val="FF0000"/>
                </a:solidFill>
              </a:rPr>
              <a:t>domain </a:t>
            </a:r>
            <a:r>
              <a:rPr lang="en-IN" sz="1600" dirty="0" smtClean="0">
                <a:solidFill>
                  <a:srgbClr val="FF0000"/>
                </a:solidFill>
              </a:rPr>
              <a:t>for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Tool should inform the user about status on approval and with whom it’s pending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Send </a:t>
            </a:r>
            <a:r>
              <a:rPr lang="en-IN" sz="1600" dirty="0">
                <a:solidFill>
                  <a:srgbClr val="FF0000"/>
                </a:solidFill>
              </a:rPr>
              <a:t>alerts or notifications to users </a:t>
            </a:r>
            <a:r>
              <a:rPr lang="en-IN" sz="1600" dirty="0" smtClean="0">
                <a:solidFill>
                  <a:srgbClr val="FF0000"/>
                </a:solidFill>
              </a:rPr>
              <a:t>about assignment / feedback </a:t>
            </a:r>
            <a:r>
              <a:rPr lang="en-IN" sz="1600" dirty="0" smtClean="0"/>
              <a:t>.</a:t>
            </a: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strike="sngStrike" dirty="0"/>
              <a:t>For an approved idea , Team formation </a:t>
            </a:r>
            <a:r>
              <a:rPr lang="en-IN" sz="1600" strike="sngStrike" dirty="0" smtClean="0"/>
              <a:t>facility from the tool using the available registered users. </a:t>
            </a:r>
            <a:r>
              <a:rPr lang="en-IN" sz="1600" strike="sngStrike" dirty="0" smtClean="0">
                <a:sym typeface="Wingdings" panose="05000000000000000000" pitchFamily="2" charset="2"/>
              </a:rPr>
              <a:t> Extended MVP</a:t>
            </a:r>
            <a:endParaRPr lang="en-IN" sz="1600" strike="sngStrike" dirty="0" smtClean="0"/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6846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70" y="1238081"/>
            <a:ext cx="9144000" cy="1343278"/>
          </a:xfrm>
        </p:spPr>
        <p:txBody>
          <a:bodyPr>
            <a:normAutofit/>
          </a:bodyPr>
          <a:lstStyle/>
          <a:p>
            <a:r>
              <a:rPr lang="en-IN" sz="1600" dirty="0"/>
              <a:t>As an </a:t>
            </a:r>
            <a:r>
              <a:rPr lang="en-IN" sz="1600" dirty="0" smtClean="0"/>
              <a:t>user , </a:t>
            </a:r>
            <a:r>
              <a:rPr lang="en-IN" sz="1600" dirty="0"/>
              <a:t>I would like to share my </a:t>
            </a:r>
            <a:r>
              <a:rPr lang="en-IN" sz="1600" dirty="0" smtClean="0"/>
              <a:t>ideas , P.I’s, P.O.C’s , P.O.V’s,  </a:t>
            </a:r>
            <a:r>
              <a:rPr lang="en-IN" sz="1600" dirty="0"/>
              <a:t>related to a new </a:t>
            </a:r>
            <a:r>
              <a:rPr lang="en-IN" sz="1600" dirty="0" smtClean="0"/>
              <a:t>product/feature in </a:t>
            </a:r>
            <a:r>
              <a:rPr lang="en-IN" sz="1600" dirty="0"/>
              <a:t>an existing product/solution to an existing problem statement. I need my proposal to be evaluated, guided for the </a:t>
            </a:r>
            <a:r>
              <a:rPr lang="en-IN" sz="1600" dirty="0" err="1"/>
              <a:t>PoC</a:t>
            </a:r>
            <a:r>
              <a:rPr lang="en-IN" sz="1600" dirty="0"/>
              <a:t> and finally registered as a Product.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1: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545580" y="2670371"/>
            <a:ext cx="84480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Idea life-cycle to be defined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Classification of ideas during on-boarding either as enhancement or new product.  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Contents to be collected as a part of idea to be defined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Differences in P.O.V or P.O.C’s and P.I’s during data intake.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View of the feedback received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Status on assignment and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Approval functionality to be defined </a:t>
            </a:r>
            <a:r>
              <a:rPr lang="en-IN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Approved </a:t>
            </a:r>
            <a:r>
              <a:rPr lang="en-IN" sz="1600" b="1" dirty="0" smtClean="0">
                <a:solidFill>
                  <a:srgbClr val="FF0000"/>
                </a:solidFill>
              </a:rPr>
              <a:t>ideas storage and view facility to be defined.</a:t>
            </a:r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lvl="1"/>
            <a:endParaRPr lang="en-IN" sz="1600" dirty="0"/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3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89" y="1162823"/>
            <a:ext cx="9144000" cy="1183867"/>
          </a:xfrm>
        </p:spPr>
        <p:txBody>
          <a:bodyPr>
            <a:noAutofit/>
          </a:bodyPr>
          <a:lstStyle/>
          <a:p>
            <a:r>
              <a:rPr lang="en-IN" sz="2400" dirty="0"/>
              <a:t>As </a:t>
            </a:r>
            <a:r>
              <a:rPr lang="en-IN" sz="2400" dirty="0" smtClean="0"/>
              <a:t>a user with innovation evangelist role, </a:t>
            </a:r>
            <a:r>
              <a:rPr lang="en-IN" sz="2400" dirty="0"/>
              <a:t>I would like to analyse and refer different </a:t>
            </a:r>
            <a:r>
              <a:rPr lang="en-IN" sz="2400" dirty="0" err="1"/>
              <a:t>PoV</a:t>
            </a:r>
            <a:r>
              <a:rPr lang="en-IN" sz="2400" dirty="0"/>
              <a:t>, </a:t>
            </a:r>
            <a:r>
              <a:rPr lang="en-IN" sz="2400" dirty="0" err="1"/>
              <a:t>PoC</a:t>
            </a:r>
            <a:r>
              <a:rPr lang="en-IN" sz="2400" dirty="0"/>
              <a:t> and ideas with respect to relevant industry for the proposals and solutions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2: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4" y="2751291"/>
            <a:ext cx="90307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Role tagging for a registered user as </a:t>
            </a:r>
            <a:r>
              <a:rPr lang="en-IN" sz="1600" b="1" dirty="0" smtClean="0">
                <a:solidFill>
                  <a:srgbClr val="FF0000"/>
                </a:solidFill>
              </a:rPr>
              <a:t>innovation evangelist.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An innovation evangelist should be tagged to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A P.I. or P.O.V or P.O.C can be assigned to an innovation evangelist of the domain of that idea.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Feedback provisioning facility for an innovation evangelist with a rejection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Feedback provisioning facility for an innovation evangelist citing an approval.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View for all the ideas assigned , facility to filter upon approved and rejected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5009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079" y="1389400"/>
            <a:ext cx="9144000" cy="860186"/>
          </a:xfrm>
        </p:spPr>
        <p:txBody>
          <a:bodyPr>
            <a:noAutofit/>
          </a:bodyPr>
          <a:lstStyle/>
          <a:p>
            <a:r>
              <a:rPr lang="en-IN" sz="2000" dirty="0"/>
              <a:t>As an Innovation event coordinators/promoters, I would like to conduct the </a:t>
            </a:r>
            <a:r>
              <a:rPr lang="en-IN" sz="2000" dirty="0" err="1"/>
              <a:t>Ideathon</a:t>
            </a:r>
            <a:r>
              <a:rPr lang="en-IN" sz="2000" dirty="0"/>
              <a:t>/</a:t>
            </a:r>
            <a:r>
              <a:rPr lang="en-IN" sz="2000" dirty="0" err="1"/>
              <a:t>Hackathon</a:t>
            </a:r>
            <a:r>
              <a:rPr lang="en-IN" sz="2000" dirty="0"/>
              <a:t> events.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404602"/>
            <a:ext cx="3447207" cy="66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Use-case 3: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12695" y="2751291"/>
            <a:ext cx="68377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Functional scope:</a:t>
            </a:r>
          </a:p>
          <a:p>
            <a:endParaRPr lang="en-IN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On-boarding or registration process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Selection of the role to play during the event</a:t>
            </a:r>
            <a:r>
              <a:rPr lang="en-IN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Roles to be defined for the event</a:t>
            </a:r>
            <a:endParaRPr lang="en-IN" sz="1600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Responsibility of roles to be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Tool </a:t>
            </a:r>
            <a:r>
              <a:rPr lang="en-IN" sz="1600" dirty="0" smtClean="0">
                <a:solidFill>
                  <a:srgbClr val="FF0000"/>
                </a:solidFill>
              </a:rPr>
              <a:t>can assign a team basing on skill set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Event management can be defined.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Team </a:t>
            </a:r>
            <a:r>
              <a:rPr lang="en-IN" sz="1600" dirty="0" smtClean="0">
                <a:solidFill>
                  <a:srgbClr val="FF0000"/>
                </a:solidFill>
              </a:rPr>
              <a:t>uploads a P.O.V or P.O.C template based at the end of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Submitted ideas will be archived and people registered with role of innovation evangelist/co-ordinator </a:t>
            </a:r>
            <a:r>
              <a:rPr lang="en-IN" sz="1600" dirty="0"/>
              <a:t>,</a:t>
            </a:r>
            <a:r>
              <a:rPr lang="en-IN" sz="1600" dirty="0" smtClean="0"/>
              <a:t>can </a:t>
            </a:r>
            <a:r>
              <a:rPr lang="en-IN" sz="1600" dirty="0" smtClean="0"/>
              <a:t>view the submitted ideas for that event.</a:t>
            </a:r>
          </a:p>
          <a:p>
            <a:pPr lvl="1"/>
            <a:endParaRPr lang="en-I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50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Product scope</vt:lpstr>
      <vt:lpstr>As an user , I would like to share my ideas , P.I’s, P.O.C’s , P.O.V’s,  related to a new product/feature in an existing product/solution to an existing problem statement. I need my proposal to be evaluated, guided for the PoC and finally registered as a Product. </vt:lpstr>
      <vt:lpstr>As a user with innovation evangelist role, I would like to analyse and refer different PoV, PoC and ideas with respect to relevant industry for the proposals and solutions</vt:lpstr>
      <vt:lpstr>As an Innovation event coordinators/promoters, I would like to conduct the Ideathon/Hackathon events.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Use-cases</dc:title>
  <dc:creator>sreenadh mahavadi</dc:creator>
  <cp:lastModifiedBy>sreenadh mahavadi</cp:lastModifiedBy>
  <cp:revision>19</cp:revision>
  <dcterms:created xsi:type="dcterms:W3CDTF">2021-08-03T04:17:22Z</dcterms:created>
  <dcterms:modified xsi:type="dcterms:W3CDTF">2021-08-06T11:49:20Z</dcterms:modified>
</cp:coreProperties>
</file>