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Product scope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239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one stop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P.I.s/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Projects/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conducted with the help of the Portal and the inbuilt Framework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50" y="2631638"/>
            <a:ext cx="1050505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 for product: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Registration facility for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Authentication &amp; </a:t>
            </a:r>
            <a:r>
              <a:rPr lang="en-IN" sz="1600" dirty="0" smtClean="0">
                <a:solidFill>
                  <a:srgbClr val="FF0000"/>
                </a:solidFill>
              </a:rPr>
              <a:t>Role based access</a:t>
            </a:r>
            <a:r>
              <a:rPr lang="en-IN" sz="1600" dirty="0" smtClean="0"/>
              <a:t>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)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Users to be categorised in an organisational context &amp; Hackathon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smtClean="0">
                <a:solidFill>
                  <a:srgbClr val="FF0000"/>
                </a:solidFill>
              </a:rPr>
              <a:t>point of view 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)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Tool should intake ideas ,link categorise and classify them appropriately 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600" dirty="0" smtClean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assign and idea to an innovation evangelist of that </a:t>
            </a:r>
            <a:r>
              <a:rPr lang="en-IN" sz="1600" b="1" dirty="0" smtClean="0">
                <a:solidFill>
                  <a:srgbClr val="FF0000"/>
                </a:solidFill>
              </a:rPr>
              <a:t>domain </a:t>
            </a:r>
            <a:r>
              <a:rPr lang="en-IN" sz="1600" dirty="0" smtClean="0">
                <a:solidFill>
                  <a:srgbClr val="FF0000"/>
                </a:solidFill>
              </a:rPr>
              <a:t>for evaluation</a:t>
            </a:r>
            <a:r>
              <a:rPr lang="en-IN" sz="1600" dirty="0" smtClean="0">
                <a:solidFill>
                  <a:srgbClr val="FF0000"/>
                </a:solidFill>
              </a:rPr>
              <a:t>. 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)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inform the user about status on approval and with whom it’s pending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Send </a:t>
            </a:r>
            <a:r>
              <a:rPr lang="en-IN" sz="1600" dirty="0">
                <a:solidFill>
                  <a:srgbClr val="FF0000"/>
                </a:solidFill>
              </a:rPr>
              <a:t>alerts or notifications to users </a:t>
            </a:r>
            <a:r>
              <a:rPr lang="en-IN" sz="1600" dirty="0" smtClean="0">
                <a:solidFill>
                  <a:srgbClr val="FF0000"/>
                </a:solidFill>
              </a:rPr>
              <a:t>about assignment / feedback 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strike="sngStrike" dirty="0"/>
              <a:t>For an approved idea , Team formation </a:t>
            </a:r>
            <a:r>
              <a:rPr lang="en-IN" sz="1600" strike="sngStrike" dirty="0" smtClean="0"/>
              <a:t>facility from the tool using the available registered users. </a:t>
            </a:r>
            <a:r>
              <a:rPr lang="en-IN" sz="1600" strike="sngStrike" dirty="0" smtClean="0">
                <a:sym typeface="Wingdings" panose="05000000000000000000" pitchFamily="2" charset="2"/>
              </a:rPr>
              <a:t> Extended MVP</a:t>
            </a:r>
            <a:endParaRPr lang="en-IN" sz="1600" strike="sngStrike" dirty="0" smtClean="0"/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</a:t>
            </a:r>
            <a:r>
              <a:rPr lang="en-IN" sz="1600" dirty="0" smtClean="0"/>
              <a:t>user , </a:t>
            </a:r>
            <a:r>
              <a:rPr lang="en-IN" sz="1600" dirty="0"/>
              <a:t>I would like to share my </a:t>
            </a:r>
            <a:r>
              <a:rPr lang="en-IN" sz="1600" dirty="0" smtClean="0"/>
              <a:t>ideas , P.I’s, P.O.C’s , P.O.V’s,  </a:t>
            </a:r>
            <a:r>
              <a:rPr lang="en-IN" sz="1600" dirty="0"/>
              <a:t>related to a new </a:t>
            </a:r>
            <a:r>
              <a:rPr lang="en-IN" sz="1600" dirty="0" smtClean="0"/>
              <a:t>product/feature in </a:t>
            </a:r>
            <a:r>
              <a:rPr lang="en-IN" sz="1600" dirty="0"/>
              <a:t>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1: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45580" y="2670371"/>
            <a:ext cx="84480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Idea life-cycle to be defined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Classification of ideas during on-boarding either as enhancement or new product.  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Contents to be collected as a part of idea to be defined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Differences in P.O.V or P.O.C’s and P.I’s during data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Approval functionality to be defined 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Approved </a:t>
            </a:r>
            <a:r>
              <a:rPr lang="en-IN" sz="1600" b="1" dirty="0" smtClean="0">
                <a:solidFill>
                  <a:srgbClr val="FF0000"/>
                </a:solidFill>
              </a:rPr>
              <a:t>ideas storage and view facility to be defined.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lvl="1"/>
            <a:endParaRPr lang="en-IN" sz="1600" dirty="0"/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</a:t>
            </a:r>
            <a:r>
              <a:rPr lang="en-IN" sz="2400" dirty="0" smtClean="0"/>
              <a:t>a user with innovation evangelist role, </a:t>
            </a:r>
            <a:r>
              <a:rPr lang="en-IN" sz="2400" dirty="0"/>
              <a:t>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2: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Role tagging for a registered user as </a:t>
            </a:r>
            <a:r>
              <a:rPr lang="en-IN" sz="1600" b="1" dirty="0" smtClean="0">
                <a:solidFill>
                  <a:srgbClr val="FF0000"/>
                </a:solidFill>
              </a:rPr>
              <a:t>innovation evangelist.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An innovation evangelist should be tagged to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citing 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3: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Selection of the role to play during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Roles to be defined for the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Responsibility of roles to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Tool 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Event management can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Team 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Submitted ideas will be archived and people registered with role of innovation evangelist/co-ordinator </a:t>
            </a:r>
            <a:r>
              <a:rPr lang="en-IN" sz="1600" dirty="0"/>
              <a:t>,</a:t>
            </a:r>
            <a:r>
              <a:rPr lang="en-IN" sz="1600" dirty="0" smtClean="0"/>
              <a:t>can view the submitted ideas for that event.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541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22</cp:revision>
  <dcterms:created xsi:type="dcterms:W3CDTF">2021-08-03T04:17:22Z</dcterms:created>
  <dcterms:modified xsi:type="dcterms:W3CDTF">2021-08-06T12:50:32Z</dcterms:modified>
</cp:coreProperties>
</file>