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5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6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0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5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8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4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C461-D86D-4896-B3E9-555B9D58EEB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7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4602"/>
            <a:ext cx="3447207" cy="663547"/>
          </a:xfrm>
        </p:spPr>
        <p:txBody>
          <a:bodyPr>
            <a:normAutofit/>
          </a:bodyPr>
          <a:lstStyle/>
          <a:p>
            <a:r>
              <a:rPr lang="en-IN" sz="4000" dirty="0" smtClean="0"/>
              <a:t>Business scope</a:t>
            </a:r>
            <a:endParaRPr lang="en-IN" sz="4000" dirty="0"/>
          </a:p>
        </p:txBody>
      </p:sp>
      <p:sp>
        <p:nvSpPr>
          <p:cNvPr id="3" name="Rectangle 2"/>
          <p:cNvSpPr/>
          <p:nvPr/>
        </p:nvSpPr>
        <p:spPr>
          <a:xfrm>
            <a:off x="1035782" y="1447587"/>
            <a:ext cx="10115043" cy="2141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“Idea Genie”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single stop solution which can be used for the following scenarios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 new ideas which can be registered and converted into a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Registering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P.I.s/</a:t>
            </a:r>
            <a:r>
              <a:rPr lang="en-IN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P.o.V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P.o.C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Projects/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/other events and is accessible for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Ideathon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conducted with the help of the Portal and the inbuilt Framework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995" y="3507913"/>
            <a:ext cx="61296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Functional scope for product:</a:t>
            </a:r>
          </a:p>
          <a:p>
            <a:endParaRPr lang="en-IN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Enrolment facility to be provided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Data required during enrolment to be identified.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Authentication &amp; Role based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Users to be decided in an organisation and Hackathon context.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8465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170" y="1238081"/>
            <a:ext cx="9144000" cy="1343278"/>
          </a:xfrm>
        </p:spPr>
        <p:txBody>
          <a:bodyPr>
            <a:normAutofit/>
          </a:bodyPr>
          <a:lstStyle/>
          <a:p>
            <a:r>
              <a:rPr lang="en-IN" sz="1600" dirty="0"/>
              <a:t>As an </a:t>
            </a:r>
            <a:r>
              <a:rPr lang="en-IN" sz="1600" dirty="0" smtClean="0"/>
              <a:t>user , </a:t>
            </a:r>
            <a:r>
              <a:rPr lang="en-IN" sz="1600" dirty="0"/>
              <a:t>I would like to share my ideas related to a new product/feature in an existing product/solution to an existing problem statement. I need my proposal to be evaluated, guided for the </a:t>
            </a:r>
            <a:r>
              <a:rPr lang="en-IN" sz="1600" dirty="0" err="1"/>
              <a:t>PoC</a:t>
            </a:r>
            <a:r>
              <a:rPr lang="en-IN" sz="1600" dirty="0"/>
              <a:t> and finally registered as a Product.</a:t>
            </a:r>
            <a:br>
              <a:rPr lang="en-IN" sz="1600" dirty="0"/>
            </a:br>
            <a:endParaRPr lang="en-IN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Use-case 1:</a:t>
            </a:r>
            <a:endParaRPr lang="en-IN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12694" y="2751291"/>
            <a:ext cx="555184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Functional scope:</a:t>
            </a:r>
          </a:p>
          <a:p>
            <a:endParaRPr lang="en-IN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Idea life-cycle to be defined.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Contents to be collected as a part of idea to be defined.</a:t>
            </a:r>
          </a:p>
          <a:p>
            <a:pPr lvl="1"/>
            <a:r>
              <a:rPr lang="en-IN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683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589" y="1162823"/>
            <a:ext cx="9144000" cy="1183867"/>
          </a:xfrm>
        </p:spPr>
        <p:txBody>
          <a:bodyPr>
            <a:noAutofit/>
          </a:bodyPr>
          <a:lstStyle/>
          <a:p>
            <a:r>
              <a:rPr lang="en-IN" sz="2400" dirty="0"/>
              <a:t>As </a:t>
            </a:r>
            <a:r>
              <a:rPr lang="en-IN" sz="2400" dirty="0" smtClean="0"/>
              <a:t>a user with innovation evangelist role, </a:t>
            </a:r>
            <a:r>
              <a:rPr lang="en-IN" sz="2400" dirty="0"/>
              <a:t>I would like to analyse and refer different </a:t>
            </a:r>
            <a:r>
              <a:rPr lang="en-IN" sz="2400" dirty="0" err="1"/>
              <a:t>PoV</a:t>
            </a:r>
            <a:r>
              <a:rPr lang="en-IN" sz="2400" dirty="0"/>
              <a:t>, </a:t>
            </a:r>
            <a:r>
              <a:rPr lang="en-IN" sz="2400" dirty="0" err="1"/>
              <a:t>PoC</a:t>
            </a:r>
            <a:r>
              <a:rPr lang="en-IN" sz="2400" dirty="0"/>
              <a:t> and ideas with respect to relevant industry for the proposals and solutions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Use-case 2: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12694" y="2751291"/>
            <a:ext cx="57719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Functional scope:</a:t>
            </a:r>
          </a:p>
          <a:p>
            <a:endParaRPr lang="en-IN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Role tagging for a registered user as innovation evangelist.</a:t>
            </a: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5009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079" y="1389400"/>
            <a:ext cx="9144000" cy="860186"/>
          </a:xfrm>
        </p:spPr>
        <p:txBody>
          <a:bodyPr>
            <a:noAutofit/>
          </a:bodyPr>
          <a:lstStyle/>
          <a:p>
            <a:r>
              <a:rPr lang="en-IN" sz="2000" dirty="0"/>
              <a:t>As an Innovation event coordinators/promoters, I would like to conduct the </a:t>
            </a:r>
            <a:r>
              <a:rPr lang="en-IN" sz="2000" dirty="0" err="1"/>
              <a:t>Ideathon</a:t>
            </a:r>
            <a:r>
              <a:rPr lang="en-IN" sz="2000" dirty="0"/>
              <a:t>/</a:t>
            </a:r>
            <a:r>
              <a:rPr lang="en-IN" sz="2000" dirty="0" err="1"/>
              <a:t>Hackathon</a:t>
            </a:r>
            <a:r>
              <a:rPr lang="en-IN" sz="2000" dirty="0"/>
              <a:t> events.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Use-case 3: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12694" y="2751291"/>
            <a:ext cx="39921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Functional scope:</a:t>
            </a:r>
          </a:p>
          <a:p>
            <a:endParaRPr lang="en-IN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On-boarding or registration process .</a:t>
            </a: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4502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240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 New Roman</vt:lpstr>
      <vt:lpstr>Office Theme</vt:lpstr>
      <vt:lpstr>Business scope</vt:lpstr>
      <vt:lpstr>As an user , I would like to share my ideas related to a new product/feature in an existing product/solution to an existing problem statement. I need my proposal to be evaluated, guided for the PoC and finally registered as a Product. </vt:lpstr>
      <vt:lpstr>As a user with innovation evangelist role, I would like to analyse and refer different PoV, PoC and ideas with respect to relevant industry for the proposals and solutions</vt:lpstr>
      <vt:lpstr>As an Innovation event coordinators/promoters, I would like to conduct the Ideathon/Hackathon events.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Use-cases</dc:title>
  <dc:creator>sreenadh mahavadi</dc:creator>
  <cp:lastModifiedBy>sreenadh mahavadi</cp:lastModifiedBy>
  <cp:revision>7</cp:revision>
  <dcterms:created xsi:type="dcterms:W3CDTF">2021-08-03T04:17:22Z</dcterms:created>
  <dcterms:modified xsi:type="dcterms:W3CDTF">2021-08-05T16:43:56Z</dcterms:modified>
</cp:coreProperties>
</file>