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6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C461-D86D-4896-B3E9-555B9D58EEB6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Use-cases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35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Use-cases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Use-cases</dc:title>
  <dc:creator>sreenadh mahavadi</dc:creator>
  <cp:lastModifiedBy>sreenadh mahavadi</cp:lastModifiedBy>
  <cp:revision>1</cp:revision>
  <dcterms:created xsi:type="dcterms:W3CDTF">2021-08-03T04:17:22Z</dcterms:created>
  <dcterms:modified xsi:type="dcterms:W3CDTF">2021-08-03T04:17:39Z</dcterms:modified>
</cp:coreProperties>
</file>