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5C0D7E2-EE7A-4D88-95F6-FC8A01EAC85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DDBC491-9304-4DAF-9545-03EF7E4700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D7E2-EE7A-4D88-95F6-FC8A01EAC85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C491-9304-4DAF-9545-03EF7E470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D7E2-EE7A-4D88-95F6-FC8A01EAC85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C491-9304-4DAF-9545-03EF7E470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C0D7E2-EE7A-4D88-95F6-FC8A01EAC85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DBC491-9304-4DAF-9545-03EF7E47009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5C0D7E2-EE7A-4D88-95F6-FC8A01EAC85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DDBC491-9304-4DAF-9545-03EF7E4700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D7E2-EE7A-4D88-95F6-FC8A01EAC85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C491-9304-4DAF-9545-03EF7E4700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D7E2-EE7A-4D88-95F6-FC8A01EAC85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C491-9304-4DAF-9545-03EF7E47009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C0D7E2-EE7A-4D88-95F6-FC8A01EAC85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DBC491-9304-4DAF-9545-03EF7E4700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D7E2-EE7A-4D88-95F6-FC8A01EAC85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C491-9304-4DAF-9545-03EF7E470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C0D7E2-EE7A-4D88-95F6-FC8A01EAC85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DBC491-9304-4DAF-9545-03EF7E47009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C0D7E2-EE7A-4D88-95F6-FC8A01EAC85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DBC491-9304-4DAF-9545-03EF7E47009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5C0D7E2-EE7A-4D88-95F6-FC8A01EAC850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DDBC491-9304-4DAF-9545-03EF7E4700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Selenium training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 smtClean="0"/>
              <a:t>JAVA CONCEPTS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Java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2895600"/>
          </a:xfrm>
        </p:spPr>
        <p:txBody>
          <a:bodyPr/>
          <a:lstStyle/>
          <a:p>
            <a:pPr lvl="0"/>
            <a:r>
              <a:rPr lang="en-US" dirty="0" smtClean="0"/>
              <a:t>Java is a programming language created by James Gosling from Sun Microsystems (Sun) in 1991</a:t>
            </a:r>
            <a:r>
              <a:rPr lang="en-US" dirty="0" smtClean="0"/>
              <a:t>. </a:t>
            </a:r>
          </a:p>
          <a:p>
            <a:pPr lvl="0"/>
            <a:r>
              <a:rPr lang="en-US" dirty="0" smtClean="0"/>
              <a:t>The </a:t>
            </a:r>
            <a:r>
              <a:rPr lang="en-US" dirty="0" smtClean="0"/>
              <a:t>target of Java is to write a program once and then run this program on multiple operating systems.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Java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315200" cy="2971800"/>
          </a:xfrm>
        </p:spPr>
        <p:txBody>
          <a:bodyPr/>
          <a:lstStyle/>
          <a:p>
            <a:pPr lvl="0"/>
            <a:r>
              <a:rPr lang="en-US" dirty="0" smtClean="0"/>
              <a:t>Platform Independent</a:t>
            </a:r>
          </a:p>
          <a:p>
            <a:pPr lvl="0"/>
            <a:r>
              <a:rPr lang="en-US" dirty="0" smtClean="0"/>
              <a:t>Portable</a:t>
            </a:r>
          </a:p>
          <a:p>
            <a:pPr lvl="0"/>
            <a:r>
              <a:rPr lang="en-US" dirty="0" smtClean="0"/>
              <a:t>Object Oriented</a:t>
            </a:r>
          </a:p>
          <a:p>
            <a:pPr lvl="0"/>
            <a:r>
              <a:rPr lang="en-US" dirty="0" smtClean="0"/>
              <a:t>Exception Handling</a:t>
            </a:r>
          </a:p>
          <a:p>
            <a:pPr lvl="0"/>
            <a:r>
              <a:rPr lang="en-US" dirty="0" smtClean="0"/>
              <a:t>Automatic garbage collection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Objected Oriented Principles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3657600"/>
          </a:xfrm>
        </p:spPr>
        <p:txBody>
          <a:bodyPr/>
          <a:lstStyle/>
          <a:p>
            <a:r>
              <a:rPr lang="en-US" b="1" dirty="0" smtClean="0"/>
              <a:t>Encapsulation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It is an object oriented principle in which an object supports Data binding and Data hiding.</a:t>
            </a:r>
          </a:p>
          <a:p>
            <a:pPr lvl="0"/>
            <a:r>
              <a:rPr lang="en-US" dirty="0" smtClean="0"/>
              <a:t>Data binding is a process of binding the data with respect to an object memory address.</a:t>
            </a:r>
          </a:p>
          <a:p>
            <a:pPr lvl="0"/>
            <a:r>
              <a:rPr lang="en-US" dirty="0" smtClean="0"/>
              <a:t>Data hiding is a process of hiding the data present in one object from another object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Autofit/>
          </a:bodyPr>
          <a:lstStyle/>
          <a:p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7119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Class Demo {</a:t>
            </a:r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ival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double </a:t>
            </a:r>
            <a:r>
              <a:rPr lang="en-US" sz="1400" dirty="0" err="1" smtClean="0"/>
              <a:t>dval</a:t>
            </a:r>
            <a:r>
              <a:rPr lang="en-US" sz="1400" dirty="0" smtClean="0"/>
              <a:t>;					a2g45bfu7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public static void main (String[] args) {				</a:t>
            </a:r>
          </a:p>
          <a:p>
            <a:pPr>
              <a:buNone/>
            </a:pPr>
            <a:r>
              <a:rPr lang="en-US" sz="1400" dirty="0" err="1" smtClean="0"/>
              <a:t>ival</a:t>
            </a:r>
            <a:r>
              <a:rPr lang="en-US" sz="1400" dirty="0" smtClean="0"/>
              <a:t>=10</a:t>
            </a: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d</a:t>
            </a:r>
            <a:r>
              <a:rPr lang="en-US" sz="1400" dirty="0" err="1" smtClean="0"/>
              <a:t>val</a:t>
            </a:r>
            <a:r>
              <a:rPr lang="en-US" sz="1400" dirty="0" smtClean="0"/>
              <a:t>=2.5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Demo </a:t>
            </a:r>
            <a:r>
              <a:rPr lang="en-US" sz="1400" dirty="0" smtClean="0"/>
              <a:t>ref=new Demo</a:t>
            </a:r>
            <a:r>
              <a:rPr lang="en-US" sz="1400" dirty="0" smtClean="0"/>
              <a:t>();				</a:t>
            </a: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ref.ival</a:t>
            </a:r>
            <a:r>
              <a:rPr lang="en-US" sz="1400" dirty="0" smtClean="0"/>
              <a:t>=10;</a:t>
            </a:r>
          </a:p>
          <a:p>
            <a:pPr>
              <a:buNone/>
            </a:pPr>
            <a:r>
              <a:rPr lang="en-US" sz="1400" dirty="0" err="1" smtClean="0"/>
              <a:t>ref.dval</a:t>
            </a:r>
            <a:r>
              <a:rPr lang="en-US" sz="1400" dirty="0" smtClean="0"/>
              <a:t>=2.5;						</a:t>
            </a:r>
          </a:p>
          <a:p>
            <a:pPr>
              <a:buNone/>
            </a:pPr>
            <a:r>
              <a:rPr lang="en-US" sz="1400" dirty="0" err="1" smtClean="0"/>
              <a:t>Ival</a:t>
            </a:r>
            <a:r>
              <a:rPr lang="en-US" sz="1400" dirty="0" smtClean="0"/>
              <a:t>=20						hbbfgy6bbibef</a:t>
            </a: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Dval</a:t>
            </a:r>
            <a:r>
              <a:rPr lang="en-US" sz="1400" dirty="0" smtClean="0"/>
              <a:t>=3.5</a:t>
            </a:r>
          </a:p>
          <a:p>
            <a:pPr>
              <a:buNone/>
            </a:pPr>
            <a:r>
              <a:rPr lang="en-US" sz="1400" dirty="0" smtClean="0"/>
              <a:t> </a:t>
            </a:r>
            <a:r>
              <a:rPr lang="en-US" sz="1400" dirty="0" smtClean="0"/>
              <a:t>Demo </a:t>
            </a:r>
            <a:r>
              <a:rPr lang="en-US" sz="1400" dirty="0" smtClean="0"/>
              <a:t>ref1=new Demo</a:t>
            </a:r>
            <a:r>
              <a:rPr lang="en-US" sz="1400" dirty="0" smtClean="0"/>
              <a:t>();			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ref1.ival=20;</a:t>
            </a:r>
          </a:p>
          <a:p>
            <a:pPr>
              <a:buNone/>
            </a:pPr>
            <a:r>
              <a:rPr lang="en-US" sz="1400" dirty="0" smtClean="0"/>
              <a:t>ref1.dval=3.5;</a:t>
            </a:r>
          </a:p>
          <a:p>
            <a:pPr>
              <a:buNone/>
            </a:pP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ref.ival</a:t>
            </a:r>
            <a:r>
              <a:rPr lang="en-US" sz="1400" dirty="0" smtClean="0"/>
              <a:t>);				</a:t>
            </a: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System.out.println</a:t>
            </a:r>
            <a:r>
              <a:rPr lang="en-US" sz="1400" dirty="0" smtClean="0"/>
              <a:t>(ref1.ival);</a:t>
            </a:r>
          </a:p>
          <a:p>
            <a:pPr>
              <a:buNone/>
            </a:pP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ref.dval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err="1" smtClean="0"/>
              <a:t>System.out.println</a:t>
            </a:r>
            <a:r>
              <a:rPr lang="en-US" sz="1400" dirty="0" smtClean="0"/>
              <a:t>(ref1.dval);</a:t>
            </a:r>
          </a:p>
          <a:p>
            <a:pPr>
              <a:buNone/>
            </a:pPr>
            <a:r>
              <a:rPr lang="en-US" sz="1400" dirty="0" smtClean="0"/>
              <a:t>} </a:t>
            </a:r>
            <a:r>
              <a:rPr lang="en-US" sz="1400" dirty="0" smtClean="0"/>
              <a:t>}</a:t>
            </a:r>
            <a:endParaRPr lang="en-US" sz="1400" dirty="0" smtClean="0"/>
          </a:p>
          <a:p>
            <a:pPr>
              <a:buNone/>
            </a:pP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334000" y="1600200"/>
            <a:ext cx="19050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val</a:t>
            </a:r>
            <a:r>
              <a:rPr lang="en-US" dirty="0" smtClean="0"/>
              <a:t>=10</a:t>
            </a:r>
          </a:p>
          <a:p>
            <a:pPr algn="ctr"/>
            <a:r>
              <a:rPr lang="en-US" dirty="0" err="1"/>
              <a:t>d</a:t>
            </a:r>
            <a:r>
              <a:rPr lang="en-US" dirty="0" err="1" smtClean="0"/>
              <a:t>val</a:t>
            </a:r>
            <a:r>
              <a:rPr lang="en-US" dirty="0" smtClean="0"/>
              <a:t>=2.5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86400" y="3810000"/>
            <a:ext cx="18288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ival</a:t>
            </a:r>
            <a:r>
              <a:rPr lang="en-US" dirty="0" smtClean="0"/>
              <a:t>=20</a:t>
            </a:r>
          </a:p>
          <a:p>
            <a:pPr algn="ctr"/>
            <a:r>
              <a:rPr lang="en-US" dirty="0" err="1" smtClean="0"/>
              <a:t>dval</a:t>
            </a:r>
            <a:r>
              <a:rPr lang="en-US" dirty="0" smtClean="0"/>
              <a:t>=3.5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</TotalTime>
  <Words>126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Selenium training  </vt:lpstr>
      <vt:lpstr>Introduction to Java </vt:lpstr>
      <vt:lpstr>Features of Java </vt:lpstr>
      <vt:lpstr>Objected Oriented Principles 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training</dc:title>
  <dc:creator>Sreenath</dc:creator>
  <cp:lastModifiedBy>Sreenath</cp:lastModifiedBy>
  <cp:revision>3</cp:revision>
  <dcterms:created xsi:type="dcterms:W3CDTF">2019-12-14T16:54:29Z</dcterms:created>
  <dcterms:modified xsi:type="dcterms:W3CDTF">2019-12-14T17:15:36Z</dcterms:modified>
</cp:coreProperties>
</file>