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C0D7E2-EE7A-4D88-95F6-FC8A01EAC850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DBC491-9304-4DAF-9545-03EF7E470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Selenium training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JAVA CONCEPTS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Multilevel inheritance there are multiple levels of inheritances that is in multilevel inheritance every sub class behaves like a super class and a subclass</a:t>
            </a:r>
          </a:p>
          <a:p>
            <a:r>
              <a:rPr lang="en-US" dirty="0" smtClean="0"/>
              <a:t>The subclass has states and behaviors of its super most classes.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17526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3581400"/>
            <a:ext cx="13716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5000" y="3581400"/>
            <a:ext cx="15240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52578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rot="18954971">
            <a:off x="2006288" y="4830856"/>
            <a:ext cx="457200" cy="9144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2831811">
            <a:off x="1905000" y="2209800"/>
            <a:ext cx="457200" cy="9906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8385384">
            <a:off x="5538265" y="2144062"/>
            <a:ext cx="404847" cy="1016591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3944533">
            <a:off x="5804577" y="4758393"/>
            <a:ext cx="381000" cy="9906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Multiple inheritance every sub class have multiple super class hence the subclass must have states and behaviors of all the super class.</a:t>
            </a:r>
          </a:p>
          <a:p>
            <a:r>
              <a:rPr lang="en-US" dirty="0" smtClean="0"/>
              <a:t>Multiple inheritance cannot be achieved by java classes.</a:t>
            </a:r>
          </a:p>
          <a:p>
            <a:r>
              <a:rPr lang="en-US" dirty="0" smtClean="0"/>
              <a:t>It can be achieved by java interface.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685800"/>
          </a:xfrm>
        </p:spPr>
        <p:txBody>
          <a:bodyPr anchor="ctr"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53309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																																																																			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3800" dirty="0" smtClean="0"/>
          </a:p>
          <a:p>
            <a:endParaRPr lang="en-US" sz="4400" dirty="0" smtClean="0"/>
          </a:p>
          <a:p>
            <a:r>
              <a:rPr lang="en-US" sz="4400" dirty="0" smtClean="0"/>
              <a:t>In hierarchical inheritance a single super class has multiple sub classes hence all the sub classes has states and behaviors of all the super class.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																						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505200" y="12192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28956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3048000"/>
            <a:ext cx="16764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91200" y="28956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3110506">
            <a:off x="2968500" y="1889155"/>
            <a:ext cx="304800" cy="110883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191000" y="2057400"/>
            <a:ext cx="304800" cy="9144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9486072">
            <a:off x="5260229" y="1895210"/>
            <a:ext cx="304800" cy="10668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Abstraction is selecting data from a larger pool to show only the relevant details to the object. It helps to reduce programming complexity and effort. </a:t>
            </a:r>
          </a:p>
          <a:p>
            <a:r>
              <a:rPr lang="en-US" dirty="0" smtClean="0"/>
              <a:t>In Java, abstraction is accomplished using Abstract classes and interfaces. It is one of the most important concepts of OOPs.</a:t>
            </a:r>
          </a:p>
          <a:p>
            <a:r>
              <a:rPr lang="en-US" dirty="0" smtClean="0"/>
              <a:t>Any class which is declared with keyword </a:t>
            </a:r>
            <a:r>
              <a:rPr lang="en-US" b="1" dirty="0" smtClean="0"/>
              <a:t>abstract </a:t>
            </a:r>
            <a:r>
              <a:rPr lang="en-US" dirty="0" smtClean="0"/>
              <a:t>is called an abstract class</a:t>
            </a:r>
          </a:p>
          <a:p>
            <a:r>
              <a:rPr lang="en-US" dirty="0" smtClean="0"/>
              <a:t>An abstract class can contain abstract methods and concrete methods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abstract method is a type of method which does not support any method body.</a:t>
            </a:r>
          </a:p>
          <a:p>
            <a:r>
              <a:rPr lang="en-US" dirty="0" smtClean="0"/>
              <a:t>An object of the abstract class cannot be created.</a:t>
            </a:r>
          </a:p>
          <a:p>
            <a:r>
              <a:rPr lang="en-US" dirty="0" smtClean="0"/>
              <a:t>The abstract class supports partial abstraction.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smtClean="0"/>
              <a:t>NOTE: </a:t>
            </a:r>
            <a:endParaRPr lang="en-US" b="1" dirty="0" smtClean="0"/>
          </a:p>
          <a:p>
            <a:r>
              <a:rPr lang="en-US" dirty="0" smtClean="0"/>
              <a:t>If a class inherits an abstract class then the subclass must provide implementation (method overriding) for all the abstract methods present inside the subclass.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Polymorphism is an object oriented concept in which a reference holding an object has different behaviors at different stages of objects </a:t>
            </a:r>
            <a:r>
              <a:rPr lang="en-US" smtClean="0"/>
              <a:t>life 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2895600"/>
          </a:xfrm>
        </p:spPr>
        <p:txBody>
          <a:bodyPr/>
          <a:lstStyle/>
          <a:p>
            <a:pPr lvl="0"/>
            <a:r>
              <a:rPr lang="en-US" dirty="0" smtClean="0"/>
              <a:t>Java is a programming language created by James Gosling from Sun Microsystems (Sun) in 1991. </a:t>
            </a:r>
          </a:p>
          <a:p>
            <a:pPr lvl="0"/>
            <a:r>
              <a:rPr lang="en-US" dirty="0" smtClean="0"/>
              <a:t>The target of Java is to write a program once and then run this program on multiple operating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15200" cy="2971800"/>
          </a:xfrm>
        </p:spPr>
        <p:txBody>
          <a:bodyPr/>
          <a:lstStyle/>
          <a:p>
            <a:pPr lvl="0"/>
            <a:r>
              <a:rPr lang="en-US" dirty="0" smtClean="0"/>
              <a:t>Platform Independent</a:t>
            </a:r>
          </a:p>
          <a:p>
            <a:pPr lvl="0"/>
            <a:r>
              <a:rPr lang="en-US" dirty="0" smtClean="0"/>
              <a:t>Portable</a:t>
            </a:r>
          </a:p>
          <a:p>
            <a:pPr lvl="0"/>
            <a:r>
              <a:rPr lang="en-US" dirty="0" smtClean="0"/>
              <a:t>Object Oriented</a:t>
            </a:r>
          </a:p>
          <a:p>
            <a:pPr lvl="0"/>
            <a:r>
              <a:rPr lang="en-US" dirty="0" smtClean="0"/>
              <a:t>Exception Handling</a:t>
            </a:r>
          </a:p>
          <a:p>
            <a:pPr lvl="0"/>
            <a:r>
              <a:rPr lang="en-US" dirty="0" smtClean="0"/>
              <a:t>Automatic garbage collection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Objected Oriented Principles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3657600"/>
          </a:xfrm>
        </p:spPr>
        <p:txBody>
          <a:bodyPr/>
          <a:lstStyle/>
          <a:p>
            <a:r>
              <a:rPr lang="en-US" b="1" dirty="0" smtClean="0"/>
              <a:t>Encapsulation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It is an object oriented principle in which an object supports </a:t>
            </a:r>
            <a:r>
              <a:rPr lang="en-US" b="1" dirty="0" smtClean="0"/>
              <a:t>Data binding </a:t>
            </a:r>
            <a:r>
              <a:rPr lang="en-US" dirty="0" smtClean="0"/>
              <a:t>and </a:t>
            </a:r>
            <a:r>
              <a:rPr lang="en-US" b="1" dirty="0" smtClean="0"/>
              <a:t>Data hiding.</a:t>
            </a:r>
          </a:p>
          <a:p>
            <a:pPr lvl="0"/>
            <a:r>
              <a:rPr lang="en-US" dirty="0" smtClean="0"/>
              <a:t>Data binding is a process of binding the data with respect to an object memory address.</a:t>
            </a:r>
          </a:p>
          <a:p>
            <a:pPr lvl="0"/>
            <a:r>
              <a:rPr lang="en-US" dirty="0" smtClean="0"/>
              <a:t>Data hiding is a process of hiding the data present in one object from another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Demo {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ival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double </a:t>
            </a:r>
            <a:r>
              <a:rPr lang="en-US" sz="1400" dirty="0" err="1" smtClean="0"/>
              <a:t>dval</a:t>
            </a:r>
            <a:r>
              <a:rPr lang="en-US" sz="1400" dirty="0" smtClean="0"/>
              <a:t>;					a2g45bfu7</a:t>
            </a:r>
          </a:p>
          <a:p>
            <a:pPr>
              <a:buNone/>
            </a:pPr>
            <a:r>
              <a:rPr lang="en-US" sz="1400" dirty="0" smtClean="0"/>
              <a:t>public static void main (String[] args) {				</a:t>
            </a:r>
          </a:p>
          <a:p>
            <a:pPr>
              <a:buNone/>
            </a:pPr>
            <a:r>
              <a:rPr lang="en-US" sz="1400" dirty="0" err="1" smtClean="0"/>
              <a:t>ival</a:t>
            </a:r>
            <a:r>
              <a:rPr lang="en-US" sz="1400" dirty="0" smtClean="0"/>
              <a:t>=10</a:t>
            </a:r>
          </a:p>
          <a:p>
            <a:pPr>
              <a:buNone/>
            </a:pPr>
            <a:r>
              <a:rPr lang="en-US" sz="1400" dirty="0" err="1" smtClean="0"/>
              <a:t>dval</a:t>
            </a:r>
            <a:r>
              <a:rPr lang="en-US" sz="1400" dirty="0" smtClean="0"/>
              <a:t>=2.5</a:t>
            </a:r>
          </a:p>
          <a:p>
            <a:pPr>
              <a:buNone/>
            </a:pPr>
            <a:r>
              <a:rPr lang="en-US" sz="1400" dirty="0" smtClean="0"/>
              <a:t>Demo ref=new Demo();				</a:t>
            </a:r>
          </a:p>
          <a:p>
            <a:pPr>
              <a:buNone/>
            </a:pPr>
            <a:r>
              <a:rPr lang="en-US" sz="1400" dirty="0" err="1" smtClean="0"/>
              <a:t>ref.ival</a:t>
            </a:r>
            <a:r>
              <a:rPr lang="en-US" sz="1400" dirty="0" smtClean="0"/>
              <a:t>=10;</a:t>
            </a:r>
          </a:p>
          <a:p>
            <a:pPr>
              <a:buNone/>
            </a:pPr>
            <a:r>
              <a:rPr lang="en-US" sz="1400" dirty="0" err="1" smtClean="0"/>
              <a:t>ref.dval</a:t>
            </a:r>
            <a:r>
              <a:rPr lang="en-US" sz="1400" dirty="0" smtClean="0"/>
              <a:t>=2.5;											            hbbfgy6bbibef</a:t>
            </a:r>
          </a:p>
          <a:p>
            <a:pPr>
              <a:buNone/>
            </a:pPr>
            <a:r>
              <a:rPr lang="en-US" sz="1400" dirty="0" smtClean="0"/>
              <a:t> Demo ref1=new Demo();			</a:t>
            </a:r>
          </a:p>
          <a:p>
            <a:pPr>
              <a:buNone/>
            </a:pPr>
            <a:r>
              <a:rPr lang="en-US" sz="1400" dirty="0" smtClean="0"/>
              <a:t>ref1.ival=20;</a:t>
            </a:r>
          </a:p>
          <a:p>
            <a:pPr>
              <a:buNone/>
            </a:pPr>
            <a:r>
              <a:rPr lang="en-US" sz="1400" dirty="0" smtClean="0"/>
              <a:t>ref1.dval=3.5;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ref.ival</a:t>
            </a:r>
            <a:r>
              <a:rPr lang="en-US" sz="1400" dirty="0" smtClean="0"/>
              <a:t>);				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(ref1.ival);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ref.dval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(ref1.dval);</a:t>
            </a:r>
          </a:p>
          <a:p>
            <a:pPr>
              <a:buNone/>
            </a:pPr>
            <a:r>
              <a:rPr lang="en-US" sz="1400" dirty="0" smtClean="0"/>
              <a:t>} }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334000" y="1600200"/>
            <a:ext cx="1905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val</a:t>
            </a:r>
            <a:r>
              <a:rPr lang="en-US" dirty="0" smtClean="0"/>
              <a:t>=10</a:t>
            </a:r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val</a:t>
            </a:r>
            <a:r>
              <a:rPr lang="en-US" dirty="0" smtClean="0"/>
              <a:t>=2.5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3810000"/>
            <a:ext cx="1828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ival</a:t>
            </a:r>
            <a:r>
              <a:rPr lang="en-US" dirty="0" smtClean="0"/>
              <a:t>=20</a:t>
            </a:r>
          </a:p>
          <a:p>
            <a:pPr algn="ctr"/>
            <a:r>
              <a:rPr lang="en-US" dirty="0" err="1" smtClean="0"/>
              <a:t>dval</a:t>
            </a:r>
            <a:r>
              <a:rPr lang="en-US" dirty="0" smtClean="0"/>
              <a:t>=3.5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 anchor="ctr"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US" dirty="0" smtClean="0"/>
              <a:t>Inheritance is an objected oriented concept in which the class inherits states and behaviors of another class</a:t>
            </a:r>
          </a:p>
          <a:p>
            <a:r>
              <a:rPr lang="en-US" dirty="0" smtClean="0"/>
              <a:t>To achieve inheritance the programmer must super class and sub class</a:t>
            </a:r>
          </a:p>
          <a:p>
            <a:r>
              <a:rPr lang="en-US" dirty="0" smtClean="0"/>
              <a:t>The super class is a type of class which provides states &amp; behaviors to another class</a:t>
            </a:r>
          </a:p>
          <a:p>
            <a:r>
              <a:rPr lang="en-US" dirty="0" smtClean="0"/>
              <a:t>The sub class is a type of class in which the states &amp; behaviors are provided by another class</a:t>
            </a:r>
          </a:p>
          <a:p>
            <a:r>
              <a:rPr lang="en-US" dirty="0" smtClean="0"/>
              <a:t>To achieve super class and sub class relationship the programmer must use keyword </a:t>
            </a:r>
            <a:r>
              <a:rPr lang="en-US" b="1" dirty="0" smtClean="0"/>
              <a:t>Extends</a:t>
            </a:r>
          </a:p>
          <a:p>
            <a:r>
              <a:rPr lang="en-US" dirty="0" smtClean="0"/>
              <a:t>The super class of all the classes in java is object class.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2895600"/>
          </a:xfrm>
        </p:spPr>
        <p:txBody>
          <a:bodyPr/>
          <a:lstStyle/>
          <a:p>
            <a:r>
              <a:rPr lang="en-US" dirty="0" smtClean="0"/>
              <a:t>Single Inheritance</a:t>
            </a:r>
          </a:p>
          <a:p>
            <a:r>
              <a:rPr lang="en-US" dirty="0" smtClean="0"/>
              <a:t>Multilevel Inheritance</a:t>
            </a:r>
          </a:p>
          <a:p>
            <a:r>
              <a:rPr lang="en-US" dirty="0" smtClean="0"/>
              <a:t>Multiple Inheritance ( Not supported by classes)</a:t>
            </a:r>
          </a:p>
          <a:p>
            <a:r>
              <a:rPr lang="en-US" dirty="0" smtClean="0"/>
              <a:t>Hierarchical Inheritance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																																						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In single heritance it contains a single super class and single sub class where the super class provides all the states and behaviors to the sub class.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18288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3962400" y="2743200"/>
            <a:ext cx="152400" cy="3048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3048000"/>
            <a:ext cx="1600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Multi 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																							</a:t>
            </a:r>
          </a:p>
          <a:p>
            <a:pPr>
              <a:buNone/>
            </a:pPr>
            <a:r>
              <a:rPr lang="en-US" dirty="0" smtClean="0"/>
              <a:t>																									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1752600"/>
            <a:ext cx="14478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2971800"/>
            <a:ext cx="14478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4267200"/>
            <a:ext cx="14478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&lt;&lt;class&gt;&gt;</a:t>
            </a:r>
          </a:p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3886200" y="2590800"/>
            <a:ext cx="152400" cy="3048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3886200" y="3810000"/>
            <a:ext cx="152400" cy="38100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232</TotalTime>
  <Words>538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Selenium training  </vt:lpstr>
      <vt:lpstr>Introduction to Java </vt:lpstr>
      <vt:lpstr>Features of Java </vt:lpstr>
      <vt:lpstr>Objected Oriented Principles </vt:lpstr>
      <vt:lpstr>Example</vt:lpstr>
      <vt:lpstr>Inheritance</vt:lpstr>
      <vt:lpstr>Types of inheritance</vt:lpstr>
      <vt:lpstr>Single inheritance</vt:lpstr>
      <vt:lpstr>Multi level inheritance</vt:lpstr>
      <vt:lpstr>Multilevel inheritance</vt:lpstr>
      <vt:lpstr>Multiple inheritance</vt:lpstr>
      <vt:lpstr>Multiple inheritance</vt:lpstr>
      <vt:lpstr>Hierarchical inheritance</vt:lpstr>
      <vt:lpstr>Abstraction</vt:lpstr>
      <vt:lpstr>Abstraction</vt:lpstr>
      <vt:lpstr>Polymorphism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training</dc:title>
  <dc:creator>Sreenath</dc:creator>
  <cp:lastModifiedBy>Sreenath</cp:lastModifiedBy>
  <cp:revision>23</cp:revision>
  <dcterms:created xsi:type="dcterms:W3CDTF">2019-12-14T16:54:29Z</dcterms:created>
  <dcterms:modified xsi:type="dcterms:W3CDTF">2019-12-15T17:42:01Z</dcterms:modified>
</cp:coreProperties>
</file>