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3438144"/>
            <a:ext cx="173990" cy="437515"/>
          </a:xfrm>
          <a:custGeom>
            <a:avLst/>
            <a:gdLst/>
            <a:ahLst/>
            <a:cxnLst/>
            <a:rect l="l" t="t" r="r" b="b"/>
            <a:pathLst>
              <a:path w="173990" h="437514">
                <a:moveTo>
                  <a:pt x="173736" y="0"/>
                </a:moveTo>
                <a:lnTo>
                  <a:pt x="0" y="0"/>
                </a:lnTo>
                <a:lnTo>
                  <a:pt x="0" y="437387"/>
                </a:lnTo>
                <a:lnTo>
                  <a:pt x="173736" y="437387"/>
                </a:lnTo>
                <a:lnTo>
                  <a:pt x="173736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685032"/>
            <a:ext cx="0" cy="1299845"/>
          </a:xfrm>
          <a:custGeom>
            <a:avLst/>
            <a:gdLst/>
            <a:ahLst/>
            <a:cxnLst/>
            <a:rect l="l" t="t" r="r" b="b"/>
            <a:pathLst>
              <a:path h="1299845">
                <a:moveTo>
                  <a:pt x="0" y="0"/>
                </a:moveTo>
                <a:lnTo>
                  <a:pt x="0" y="1299464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66343"/>
            <a:ext cx="1270" cy="2781935"/>
          </a:xfrm>
          <a:custGeom>
            <a:avLst/>
            <a:gdLst/>
            <a:ahLst/>
            <a:cxnLst/>
            <a:rect l="l" t="t" r="r" b="b"/>
            <a:pathLst>
              <a:path w="1270" h="2781935">
                <a:moveTo>
                  <a:pt x="0" y="0"/>
                </a:moveTo>
                <a:lnTo>
                  <a:pt x="1193" y="2781807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3990" cy="437515"/>
          </a:xfrm>
          <a:custGeom>
            <a:avLst/>
            <a:gdLst/>
            <a:ahLst/>
            <a:cxnLst/>
            <a:rect l="l" t="t" r="r" b="b"/>
            <a:pathLst>
              <a:path w="173990" h="437515">
                <a:moveTo>
                  <a:pt x="173736" y="0"/>
                </a:moveTo>
                <a:lnTo>
                  <a:pt x="0" y="0"/>
                </a:lnTo>
                <a:lnTo>
                  <a:pt x="0" y="437388"/>
                </a:lnTo>
                <a:lnTo>
                  <a:pt x="173736" y="437388"/>
                </a:lnTo>
                <a:lnTo>
                  <a:pt x="17373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83" y="181102"/>
            <a:ext cx="860003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4762" y="2280348"/>
            <a:ext cx="4742815" cy="238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53" y="2663774"/>
            <a:ext cx="2219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3669"/>
                </a:solidFill>
                <a:latin typeface="Times New Roman"/>
                <a:cs typeface="Times New Roman"/>
              </a:rPr>
              <a:t>Blog</a:t>
            </a:r>
            <a:r>
              <a:rPr spc="-4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3669"/>
                </a:solidFill>
                <a:latin typeface="Times New Roman"/>
                <a:cs typeface="Times New Roman"/>
              </a:rPr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53" y="3384930"/>
            <a:ext cx="107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Task 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2400" b="1" spc="-6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13892"/>
            <a:ext cx="168275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254" dirty="0"/>
              <a:t>Blog</a:t>
            </a:r>
            <a:r>
              <a:rPr sz="1800" spc="-185" dirty="0"/>
              <a:t> </a:t>
            </a:r>
            <a:r>
              <a:rPr sz="1800" spc="-210" dirty="0"/>
              <a:t>Application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121412" y="1203451"/>
            <a:ext cx="4333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SzPct val="127272"/>
              <a:buChar char="▪"/>
              <a:tabLst>
                <a:tab pos="299085" algn="l"/>
                <a:tab pos="299720" algn="l"/>
              </a:tabLst>
            </a:pP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blog website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allows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users </a:t>
            </a:r>
            <a:r>
              <a:rPr sz="1100" spc="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opine 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1100" spc="15" dirty="0">
                <a:solidFill>
                  <a:srgbClr val="FFFFFF"/>
                </a:solidFill>
                <a:latin typeface="Times New Roman"/>
                <a:cs typeface="Times New Roman"/>
              </a:rPr>
              <a:t>thoughts 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comment </a:t>
            </a:r>
            <a:r>
              <a:rPr sz="1100" spc="20" dirty="0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anything 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everything. 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creative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website </a:t>
            </a:r>
            <a:r>
              <a:rPr sz="1100" spc="1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application 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imes New Roman"/>
                <a:cs typeface="Times New Roman"/>
              </a:rPr>
              <a:t>full-stack</a:t>
            </a:r>
            <a:r>
              <a:rPr sz="11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1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take</a:t>
            </a:r>
            <a:r>
              <a:rPr sz="1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inspiration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blogs.</a:t>
            </a:r>
            <a:r>
              <a:rPr sz="1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Ensure  </a:t>
            </a:r>
            <a:r>
              <a:rPr sz="1100" spc="3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1100" spc="-5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add </a:t>
            </a:r>
            <a:r>
              <a:rPr sz="1100" spc="15" dirty="0">
                <a:solidFill>
                  <a:srgbClr val="FFFFFF"/>
                </a:solidFill>
                <a:latin typeface="Times New Roman"/>
                <a:cs typeface="Times New Roman"/>
              </a:rPr>
              <a:t>proper </a:t>
            </a:r>
            <a:r>
              <a:rPr sz="1100" spc="10" dirty="0">
                <a:solidFill>
                  <a:srgbClr val="FFFFFF"/>
                </a:solidFill>
                <a:latin typeface="Times New Roman"/>
                <a:cs typeface="Times New Roman"/>
              </a:rPr>
              <a:t>authentication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features </a:t>
            </a:r>
            <a:r>
              <a:rPr sz="1100" spc="-30" dirty="0">
                <a:solidFill>
                  <a:srgbClr val="FFFFFF"/>
                </a:solidFill>
                <a:latin typeface="Times New Roman"/>
                <a:cs typeface="Times New Roman"/>
              </a:rPr>
              <a:t>so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individuals </a:t>
            </a:r>
            <a:r>
              <a:rPr sz="1100" spc="1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valid 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credentials</a:t>
            </a:r>
            <a:r>
              <a:rPr sz="11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imes New Roman"/>
                <a:cs typeface="Times New Roman"/>
              </a:rPr>
              <a:t>login</a:t>
            </a:r>
            <a:r>
              <a:rPr sz="1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imes New Roman"/>
                <a:cs typeface="Times New Roman"/>
              </a:rPr>
              <a:t>platform.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-4762" y="2280348"/>
          <a:ext cx="4726939" cy="237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LMS</a:t>
                      </a:r>
                      <a:r>
                        <a:rPr sz="1400" b="1" spc="-1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Username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-5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Times New Roman"/>
                          <a:cs typeface="Times New Roman"/>
                        </a:rPr>
                        <a:t>Batch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2115a515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Jagadeesh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2115a53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Akash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2115a58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Challa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Sreenath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2115a553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Venkata Kiran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Kumar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79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0" dirty="0">
                <a:solidFill>
                  <a:srgbClr val="213669"/>
                </a:solidFill>
              </a:rPr>
              <a:t>Task </a:t>
            </a:r>
            <a:r>
              <a:rPr sz="1800" spc="-295" dirty="0">
                <a:solidFill>
                  <a:srgbClr val="213669"/>
                </a:solidFill>
              </a:rPr>
              <a:t>-</a:t>
            </a:r>
            <a:r>
              <a:rPr sz="1800" spc="-200" dirty="0">
                <a:solidFill>
                  <a:srgbClr val="213669"/>
                </a:solidFill>
              </a:rPr>
              <a:t> </a:t>
            </a:r>
            <a:r>
              <a:rPr sz="1800" spc="-330" dirty="0">
                <a:solidFill>
                  <a:srgbClr val="213669"/>
                </a:solidFill>
              </a:rPr>
              <a:t>2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24662" y="618871"/>
            <a:ext cx="4072254" cy="4151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Create </a:t>
            </a:r>
            <a:r>
              <a:rPr sz="1050" b="1" dirty="0">
                <a:solidFill>
                  <a:srgbClr val="0A5293"/>
                </a:solidFill>
                <a:latin typeface="Times New Roman"/>
                <a:cs typeface="Times New Roman"/>
              </a:rPr>
              <a:t>UI </a:t>
            </a:r>
            <a:r>
              <a:rPr sz="105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and </a:t>
            </a:r>
            <a:r>
              <a:rPr sz="105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implement </a:t>
            </a:r>
            <a:r>
              <a:rPr sz="105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various </a:t>
            </a:r>
            <a:r>
              <a:rPr sz="1050" b="1" spc="-5" dirty="0">
                <a:solidFill>
                  <a:srgbClr val="0A5293"/>
                </a:solidFill>
                <a:latin typeface="Times New Roman"/>
                <a:cs typeface="Times New Roman"/>
              </a:rPr>
              <a:t>components using</a:t>
            </a:r>
            <a:r>
              <a:rPr sz="1050" b="1" spc="-8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react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-10" dirty="0">
                <a:latin typeface="Times New Roman"/>
                <a:cs typeface="Times New Roman"/>
              </a:rPr>
              <a:t>Split </a:t>
            </a:r>
            <a:r>
              <a:rPr sz="1000" spc="-20" dirty="0">
                <a:latin typeface="Times New Roman"/>
                <a:cs typeface="Times New Roman"/>
              </a:rPr>
              <a:t>design </a:t>
            </a:r>
            <a:r>
              <a:rPr sz="1000" spc="15" dirty="0">
                <a:latin typeface="Times New Roman"/>
                <a:cs typeface="Times New Roman"/>
              </a:rPr>
              <a:t>into </a:t>
            </a:r>
            <a:r>
              <a:rPr sz="1000" dirty="0">
                <a:latin typeface="Times New Roman"/>
                <a:cs typeface="Times New Roman"/>
              </a:rPr>
              <a:t>components </a:t>
            </a:r>
            <a:r>
              <a:rPr sz="1000" spc="5" dirty="0">
                <a:latin typeface="Times New Roman"/>
                <a:cs typeface="Times New Roman"/>
              </a:rPr>
              <a:t>and Higher </a:t>
            </a:r>
            <a:r>
              <a:rPr sz="1000" dirty="0">
                <a:latin typeface="Times New Roman"/>
                <a:cs typeface="Times New Roman"/>
              </a:rPr>
              <a:t>order</a:t>
            </a:r>
            <a:r>
              <a:rPr sz="1000" spc="-1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Components</a:t>
            </a:r>
            <a:endParaRPr sz="100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spcBef>
                <a:spcPts val="95"/>
              </a:spcBef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-10" dirty="0">
                <a:latin typeface="Times New Roman"/>
                <a:cs typeface="Times New Roman"/>
              </a:rPr>
              <a:t>Define </a:t>
            </a:r>
            <a:r>
              <a:rPr sz="1000" spc="5" dirty="0">
                <a:latin typeface="Times New Roman"/>
                <a:cs typeface="Times New Roman"/>
              </a:rPr>
              <a:t>structure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components</a:t>
            </a:r>
            <a:endParaRPr sz="100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spcBef>
                <a:spcPts val="95"/>
              </a:spcBef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-30" dirty="0">
                <a:latin typeface="Times New Roman"/>
                <a:cs typeface="Times New Roman"/>
              </a:rPr>
              <a:t>Set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25" dirty="0">
                <a:latin typeface="Times New Roman"/>
                <a:cs typeface="Times New Roman"/>
              </a:rPr>
              <a:t>basic </a:t>
            </a:r>
            <a:r>
              <a:rPr sz="1000" spc="5" dirty="0">
                <a:latin typeface="Times New Roman"/>
                <a:cs typeface="Times New Roman"/>
              </a:rPr>
              <a:t>ui </a:t>
            </a:r>
            <a:r>
              <a:rPr sz="1000" dirty="0">
                <a:latin typeface="Times New Roman"/>
                <a:cs typeface="Times New Roman"/>
              </a:rPr>
              <a:t>components </a:t>
            </a:r>
            <a:r>
              <a:rPr sz="1000" spc="10" dirty="0">
                <a:latin typeface="Times New Roman"/>
                <a:cs typeface="Times New Roman"/>
              </a:rPr>
              <a:t>with </a:t>
            </a:r>
            <a:r>
              <a:rPr sz="1000" dirty="0">
                <a:latin typeface="Times New Roman"/>
                <a:cs typeface="Times New Roman"/>
              </a:rPr>
              <a:t>dummy</a:t>
            </a:r>
            <a:r>
              <a:rPr sz="1000" spc="-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Integrate</a:t>
            </a: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the</a:t>
            </a:r>
            <a:r>
              <a:rPr sz="10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APIs </a:t>
            </a:r>
            <a:r>
              <a:rPr sz="1050" b="1" spc="25" dirty="0">
                <a:solidFill>
                  <a:srgbClr val="0A5293"/>
                </a:solidFill>
                <a:latin typeface="Times New Roman"/>
                <a:cs typeface="Times New Roman"/>
              </a:rPr>
              <a:t>to</a:t>
            </a:r>
            <a:r>
              <a:rPr sz="105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frontend</a:t>
            </a:r>
            <a:r>
              <a:rPr sz="105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25" dirty="0">
                <a:solidFill>
                  <a:srgbClr val="0A5293"/>
                </a:solidFill>
                <a:latin typeface="Times New Roman"/>
                <a:cs typeface="Times New Roman"/>
              </a:rPr>
              <a:t>to</a:t>
            </a:r>
            <a:r>
              <a:rPr sz="10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-20" dirty="0">
                <a:solidFill>
                  <a:srgbClr val="0A5293"/>
                </a:solidFill>
                <a:latin typeface="Times New Roman"/>
                <a:cs typeface="Times New Roman"/>
              </a:rPr>
              <a:t>ensure</a:t>
            </a:r>
            <a:r>
              <a:rPr sz="105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5" dirty="0">
                <a:solidFill>
                  <a:srgbClr val="0A5293"/>
                </a:solidFill>
                <a:latin typeface="Times New Roman"/>
                <a:cs typeface="Times New Roman"/>
              </a:rPr>
              <a:t>the</a:t>
            </a:r>
            <a:r>
              <a:rPr sz="1050" b="1" spc="-1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dynamic</a:t>
            </a:r>
            <a:r>
              <a:rPr sz="1050" b="1" spc="-40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feature</a:t>
            </a:r>
            <a:r>
              <a:rPr sz="105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spc="15" dirty="0">
                <a:solidFill>
                  <a:srgbClr val="0A5293"/>
                </a:solidFill>
                <a:latin typeface="Times New Roman"/>
                <a:cs typeface="Times New Roman"/>
              </a:rPr>
              <a:t>of</a:t>
            </a:r>
            <a:r>
              <a:rPr sz="1050" b="1" spc="-1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A5293"/>
                </a:solidFill>
                <a:latin typeface="Times New Roman"/>
                <a:cs typeface="Times New Roman"/>
              </a:rPr>
              <a:t>website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15" dirty="0">
                <a:latin typeface="Times New Roman"/>
                <a:cs typeface="Times New Roman"/>
              </a:rPr>
              <a:t>Point </a:t>
            </a:r>
            <a:r>
              <a:rPr sz="1000" spc="-30" dirty="0">
                <a:latin typeface="Times New Roman"/>
                <a:cs typeface="Times New Roman"/>
              </a:rPr>
              <a:t>base </a:t>
            </a:r>
            <a:r>
              <a:rPr sz="1000" spc="-10" dirty="0">
                <a:latin typeface="Times New Roman"/>
                <a:cs typeface="Times New Roman"/>
              </a:rPr>
              <a:t>api </a:t>
            </a:r>
            <a:r>
              <a:rPr sz="1000" spc="25" dirty="0">
                <a:latin typeface="Times New Roman"/>
                <a:cs typeface="Times New Roman"/>
              </a:rPr>
              <a:t>to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7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severs </a:t>
            </a:r>
            <a:r>
              <a:rPr sz="1000" spc="-30" dirty="0">
                <a:latin typeface="Times New Roman"/>
                <a:cs typeface="Times New Roman"/>
              </a:rPr>
              <a:t>base </a:t>
            </a:r>
            <a:r>
              <a:rPr sz="1000" spc="10" dirty="0">
                <a:latin typeface="Times New Roman"/>
                <a:cs typeface="Times New Roman"/>
              </a:rPr>
              <a:t>url</a:t>
            </a:r>
            <a:endParaRPr sz="100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spcBef>
                <a:spcPts val="95"/>
              </a:spcBef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-15" dirty="0">
                <a:latin typeface="Times New Roman"/>
                <a:cs typeface="Times New Roman"/>
              </a:rPr>
              <a:t>Design </a:t>
            </a:r>
            <a:r>
              <a:rPr sz="1000" spc="-10" dirty="0">
                <a:latin typeface="Times New Roman"/>
                <a:cs typeface="Times New Roman"/>
              </a:rPr>
              <a:t>api </a:t>
            </a:r>
            <a:r>
              <a:rPr sz="1000" spc="-35" dirty="0">
                <a:latin typeface="Times New Roman"/>
                <a:cs typeface="Times New Roman"/>
              </a:rPr>
              <a:t>calls </a:t>
            </a:r>
            <a:r>
              <a:rPr sz="1000" spc="5" dirty="0">
                <a:latin typeface="Times New Roman"/>
                <a:cs typeface="Times New Roman"/>
              </a:rPr>
              <a:t>for </a:t>
            </a:r>
            <a:r>
              <a:rPr sz="1000" spc="-25" dirty="0">
                <a:latin typeface="Times New Roman"/>
                <a:cs typeface="Times New Roman"/>
              </a:rPr>
              <a:t>each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element</a:t>
            </a:r>
            <a:endParaRPr sz="100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spcBef>
                <a:spcPts val="95"/>
              </a:spcBef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5" dirty="0">
                <a:latin typeface="Times New Roman"/>
                <a:cs typeface="Times New Roman"/>
              </a:rPr>
              <a:t>Handle </a:t>
            </a:r>
            <a:r>
              <a:rPr sz="1000" spc="-10" dirty="0">
                <a:latin typeface="Times New Roman"/>
                <a:cs typeface="Times New Roman"/>
              </a:rPr>
              <a:t>errors </a:t>
            </a:r>
            <a:r>
              <a:rPr sz="1000" spc="10" dirty="0">
                <a:latin typeface="Times New Roman"/>
                <a:cs typeface="Times New Roman"/>
              </a:rPr>
              <a:t>in the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output</a:t>
            </a:r>
            <a:endParaRPr sz="100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spcBef>
                <a:spcPts val="95"/>
              </a:spcBef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5" dirty="0">
                <a:latin typeface="Times New Roman"/>
                <a:cs typeface="Times New Roman"/>
              </a:rPr>
              <a:t>Render </a:t>
            </a:r>
            <a:r>
              <a:rPr sz="1000" spc="30" dirty="0">
                <a:latin typeface="Times New Roman"/>
                <a:cs typeface="Times New Roman"/>
              </a:rPr>
              <a:t>output </a:t>
            </a:r>
            <a:r>
              <a:rPr sz="1000" spc="-5" dirty="0">
                <a:latin typeface="Times New Roman"/>
                <a:cs typeface="Times New Roman"/>
              </a:rPr>
              <a:t>of </a:t>
            </a:r>
            <a:r>
              <a:rPr sz="1000" spc="-20" dirty="0">
                <a:latin typeface="Times New Roman"/>
                <a:cs typeface="Times New Roman"/>
              </a:rPr>
              <a:t>apis </a:t>
            </a:r>
            <a:r>
              <a:rPr sz="1000" spc="25" dirty="0">
                <a:latin typeface="Times New Roman"/>
                <a:cs typeface="Times New Roman"/>
              </a:rPr>
              <a:t>to</a:t>
            </a:r>
            <a:r>
              <a:rPr sz="1000" spc="-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different </a:t>
            </a:r>
            <a:r>
              <a:rPr sz="1000" spc="-20" dirty="0">
                <a:latin typeface="Times New Roman"/>
                <a:cs typeface="Times New Roman"/>
              </a:rPr>
              <a:t>low </a:t>
            </a:r>
            <a:r>
              <a:rPr sz="1000" spc="-40" dirty="0">
                <a:latin typeface="Times New Roman"/>
                <a:cs typeface="Times New Roman"/>
              </a:rPr>
              <a:t>level </a:t>
            </a:r>
            <a:r>
              <a:rPr sz="1000" dirty="0">
                <a:latin typeface="Times New Roman"/>
                <a:cs typeface="Times New Roman"/>
              </a:rPr>
              <a:t>components</a:t>
            </a:r>
            <a:endParaRPr sz="1000">
              <a:latin typeface="Times New Roman"/>
              <a:cs typeface="Times New Roman"/>
            </a:endParaRPr>
          </a:p>
          <a:p>
            <a:pPr marL="505459" indent="-285750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505459" algn="l"/>
                <a:tab pos="506095" algn="l"/>
              </a:tabLst>
            </a:pPr>
            <a:r>
              <a:rPr sz="1000" spc="-30" dirty="0">
                <a:latin typeface="Times New Roman"/>
                <a:cs typeface="Times New Roman"/>
              </a:rPr>
              <a:t>Secure </a:t>
            </a:r>
            <a:r>
              <a:rPr sz="1000" spc="10" dirty="0">
                <a:latin typeface="Times New Roman"/>
                <a:cs typeface="Times New Roman"/>
              </a:rPr>
              <a:t>content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post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apisx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50" b="1" spc="-150" dirty="0">
                <a:solidFill>
                  <a:srgbClr val="0A5293"/>
                </a:solidFill>
                <a:latin typeface="Verdana"/>
                <a:cs typeface="Verdana"/>
              </a:rPr>
              <a:t>Evaluation</a:t>
            </a:r>
            <a:r>
              <a:rPr sz="1050" b="1" spc="-14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050" b="1" spc="-120" dirty="0">
                <a:solidFill>
                  <a:srgbClr val="0A5293"/>
                </a:solidFill>
                <a:latin typeface="Verdana"/>
                <a:cs typeface="Verdana"/>
              </a:rPr>
              <a:t>Metric:</a:t>
            </a:r>
            <a:endParaRPr sz="105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835"/>
              </a:spcBef>
              <a:buSzPct val="140000"/>
              <a:buChar char="●"/>
              <a:tabLst>
                <a:tab pos="469265" algn="l"/>
                <a:tab pos="469900" algn="l"/>
              </a:tabLst>
            </a:pPr>
            <a:r>
              <a:rPr sz="1000" spc="-50" dirty="0">
                <a:latin typeface="Times New Roman"/>
                <a:cs typeface="Times New Roman"/>
              </a:rPr>
              <a:t>100% </a:t>
            </a:r>
            <a:r>
              <a:rPr sz="1000" spc="5" dirty="0">
                <a:latin typeface="Times New Roman"/>
                <a:cs typeface="Times New Roman"/>
              </a:rPr>
              <a:t>Completion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25" dirty="0">
                <a:latin typeface="Times New Roman"/>
                <a:cs typeface="Times New Roman"/>
              </a:rPr>
              <a:t>above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tasks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400" b="1" dirty="0">
                <a:solidFill>
                  <a:srgbClr val="C78B31"/>
                </a:solidFill>
                <a:latin typeface="Times New Roman"/>
                <a:cs typeface="Times New Roman"/>
              </a:rPr>
              <a:t>Learning</a:t>
            </a:r>
            <a:r>
              <a:rPr sz="1400" b="1" spc="-3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Outcome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513080" indent="-305435">
              <a:lnSpc>
                <a:spcPct val="100000"/>
              </a:lnSpc>
              <a:buChar char="▪"/>
              <a:tabLst>
                <a:tab pos="513080" algn="l"/>
                <a:tab pos="513715" algn="l"/>
              </a:tabLst>
            </a:pPr>
            <a:r>
              <a:rPr sz="1200" spc="-15" dirty="0">
                <a:latin typeface="Times New Roman"/>
                <a:cs typeface="Times New Roman"/>
              </a:rPr>
              <a:t>Developing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complicated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UI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react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components</a:t>
            </a:r>
            <a:endParaRPr sz="1200">
              <a:latin typeface="Times New Roman"/>
              <a:cs typeface="Times New Roman"/>
            </a:endParaRPr>
          </a:p>
          <a:p>
            <a:pPr marL="513080" indent="-305435">
              <a:lnSpc>
                <a:spcPct val="100000"/>
              </a:lnSpc>
              <a:spcBef>
                <a:spcPts val="120"/>
              </a:spcBef>
              <a:buChar char="▪"/>
              <a:tabLst>
                <a:tab pos="513080" algn="l"/>
                <a:tab pos="513715" algn="l"/>
              </a:tabLst>
            </a:pPr>
            <a:r>
              <a:rPr sz="1200" spc="-15" dirty="0">
                <a:latin typeface="Times New Roman"/>
                <a:cs typeface="Times New Roman"/>
              </a:rPr>
              <a:t>Using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props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drilling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context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pass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513080" indent="-305435">
              <a:lnSpc>
                <a:spcPct val="100000"/>
              </a:lnSpc>
              <a:spcBef>
                <a:spcPts val="110"/>
              </a:spcBef>
              <a:buChar char="▪"/>
              <a:tabLst>
                <a:tab pos="513080" algn="l"/>
                <a:tab pos="513715" algn="l"/>
              </a:tabLst>
            </a:pPr>
            <a:r>
              <a:rPr sz="1200" spc="5" dirty="0">
                <a:latin typeface="Times New Roman"/>
                <a:cs typeface="Times New Roman"/>
              </a:rPr>
              <a:t>Getting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familiar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with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calls</a:t>
            </a:r>
            <a:endParaRPr sz="1200">
              <a:latin typeface="Times New Roman"/>
              <a:cs typeface="Times New Roman"/>
            </a:endParaRPr>
          </a:p>
          <a:p>
            <a:pPr marL="513080" indent="-305435">
              <a:lnSpc>
                <a:spcPct val="100000"/>
              </a:lnSpc>
              <a:spcBef>
                <a:spcPts val="120"/>
              </a:spcBef>
              <a:buChar char="▪"/>
              <a:tabLst>
                <a:tab pos="513080" algn="l"/>
                <a:tab pos="513715" algn="l"/>
              </a:tabLst>
            </a:pPr>
            <a:r>
              <a:rPr sz="1200" spc="10" dirty="0">
                <a:latin typeface="Times New Roman"/>
                <a:cs typeface="Times New Roman"/>
              </a:rPr>
              <a:t>Handling </a:t>
            </a:r>
            <a:r>
              <a:rPr sz="1200" dirty="0">
                <a:latin typeface="Times New Roman"/>
                <a:cs typeface="Times New Roman"/>
              </a:rPr>
              <a:t>different </a:t>
            </a:r>
            <a:r>
              <a:rPr sz="1200" spc="30" dirty="0">
                <a:latin typeface="Times New Roman"/>
                <a:cs typeface="Times New Roman"/>
              </a:rPr>
              <a:t>input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53060"/>
            <a:ext cx="2181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0" dirty="0">
                <a:solidFill>
                  <a:srgbClr val="213669"/>
                </a:solidFill>
              </a:rPr>
              <a:t>Step-Wise</a:t>
            </a:r>
            <a:r>
              <a:rPr sz="1800" spc="-265" dirty="0">
                <a:solidFill>
                  <a:srgbClr val="213669"/>
                </a:solidFill>
              </a:rPr>
              <a:t> </a:t>
            </a:r>
            <a:r>
              <a:rPr sz="1800" spc="-240" dirty="0">
                <a:solidFill>
                  <a:srgbClr val="213669"/>
                </a:solidFill>
              </a:rPr>
              <a:t>Description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90499" y="701166"/>
            <a:ext cx="7703184" cy="1786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050" dirty="0">
                <a:latin typeface="Times New Roman"/>
                <a:cs typeface="Times New Roman"/>
              </a:rPr>
              <a:t>Define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purpose and goals 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Stock </a:t>
            </a:r>
            <a:r>
              <a:rPr sz="1050" spc="-5" dirty="0">
                <a:latin typeface="Times New Roman"/>
                <a:cs typeface="Times New Roman"/>
              </a:rPr>
              <a:t>Inventory </a:t>
            </a:r>
            <a:r>
              <a:rPr sz="1050" dirty="0">
                <a:latin typeface="Times New Roman"/>
                <a:cs typeface="Times New Roman"/>
              </a:rPr>
              <a:t>Management </a:t>
            </a:r>
            <a:r>
              <a:rPr sz="1050" spc="-10" dirty="0">
                <a:latin typeface="Times New Roman"/>
                <a:cs typeface="Times New Roman"/>
              </a:rPr>
              <a:t>System. </a:t>
            </a:r>
            <a:r>
              <a:rPr sz="1050" spc="-5" dirty="0">
                <a:latin typeface="Times New Roman"/>
                <a:cs typeface="Times New Roman"/>
              </a:rPr>
              <a:t>Determine the features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functionality </a:t>
            </a:r>
            <a:r>
              <a:rPr sz="1050" dirty="0">
                <a:latin typeface="Times New Roman"/>
                <a:cs typeface="Times New Roman"/>
              </a:rPr>
              <a:t>required </a:t>
            </a:r>
            <a:r>
              <a:rPr sz="1050" spc="-5" dirty="0">
                <a:latin typeface="Times New Roman"/>
                <a:cs typeface="Times New Roman"/>
              </a:rPr>
              <a:t>to achieve these  </a:t>
            </a:r>
            <a:r>
              <a:rPr sz="1050" dirty="0">
                <a:latin typeface="Times New Roman"/>
                <a:cs typeface="Times New Roman"/>
              </a:rPr>
              <a:t>goals.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050" dirty="0">
                <a:latin typeface="Times New Roman"/>
                <a:cs typeface="Times New Roman"/>
              </a:rPr>
              <a:t>Plan </a:t>
            </a:r>
            <a:r>
              <a:rPr sz="1050" spc="-5" dirty="0">
                <a:latin typeface="Times New Roman"/>
                <a:cs typeface="Times New Roman"/>
              </a:rPr>
              <a:t>the layout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frontend page, </a:t>
            </a:r>
            <a:r>
              <a:rPr sz="1050" spc="-5" dirty="0">
                <a:latin typeface="Times New Roman"/>
                <a:cs typeface="Times New Roman"/>
              </a:rPr>
              <a:t>including the main </a:t>
            </a:r>
            <a:r>
              <a:rPr sz="1050" dirty="0">
                <a:latin typeface="Times New Roman"/>
                <a:cs typeface="Times New Roman"/>
              </a:rPr>
              <a:t>screen and </a:t>
            </a:r>
            <a:r>
              <a:rPr sz="1050" spc="-5" dirty="0">
                <a:latin typeface="Times New Roman"/>
                <a:cs typeface="Times New Roman"/>
              </a:rPr>
              <a:t>various forms </a:t>
            </a:r>
            <a:r>
              <a:rPr sz="1050" dirty="0">
                <a:latin typeface="Times New Roman"/>
                <a:cs typeface="Times New Roman"/>
              </a:rPr>
              <a:t>for adding, </a:t>
            </a:r>
            <a:r>
              <a:rPr sz="1050" spc="-5" dirty="0">
                <a:latin typeface="Times New Roman"/>
                <a:cs typeface="Times New Roman"/>
              </a:rPr>
              <a:t>editing,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deleting</a:t>
            </a:r>
            <a:r>
              <a:rPr sz="1050" spc="-17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items.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050" dirty="0">
                <a:latin typeface="Times New Roman"/>
                <a:cs typeface="Times New Roman"/>
              </a:rPr>
              <a:t>Design </a:t>
            </a:r>
            <a:r>
              <a:rPr sz="1050" spc="-5" dirty="0">
                <a:latin typeface="Times New Roman"/>
                <a:cs typeface="Times New Roman"/>
              </a:rPr>
              <a:t>the layout </a:t>
            </a:r>
            <a:r>
              <a:rPr sz="1050" dirty="0">
                <a:latin typeface="Times New Roman"/>
                <a:cs typeface="Times New Roman"/>
              </a:rPr>
              <a:t>using HTML and CSS, </a:t>
            </a:r>
            <a:r>
              <a:rPr sz="1050" spc="-5" dirty="0">
                <a:latin typeface="Times New Roman"/>
                <a:cs typeface="Times New Roman"/>
              </a:rPr>
              <a:t>creating the </a:t>
            </a:r>
            <a:r>
              <a:rPr sz="1050" dirty="0">
                <a:latin typeface="Times New Roman"/>
                <a:cs typeface="Times New Roman"/>
              </a:rPr>
              <a:t>necessary </a:t>
            </a:r>
            <a:r>
              <a:rPr sz="1050" spc="-5" dirty="0">
                <a:latin typeface="Times New Roman"/>
                <a:cs typeface="Times New Roman"/>
              </a:rPr>
              <a:t>elements </a:t>
            </a:r>
            <a:r>
              <a:rPr sz="1050" dirty="0">
                <a:latin typeface="Times New Roman"/>
                <a:cs typeface="Times New Roman"/>
              </a:rPr>
              <a:t>such as </a:t>
            </a:r>
            <a:r>
              <a:rPr sz="1050" spc="-5" dirty="0">
                <a:latin typeface="Times New Roman"/>
                <a:cs typeface="Times New Roman"/>
              </a:rPr>
              <a:t>text fields, buttons, </a:t>
            </a:r>
            <a:r>
              <a:rPr sz="1050" dirty="0">
                <a:latin typeface="Times New Roman"/>
                <a:cs typeface="Times New Roman"/>
              </a:rPr>
              <a:t>and</a:t>
            </a:r>
            <a:r>
              <a:rPr sz="1050" spc="-15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tables.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184785" marR="10795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050" dirty="0">
                <a:latin typeface="Times New Roman"/>
                <a:cs typeface="Times New Roman"/>
              </a:rPr>
              <a:t>Add JavaScript code </a:t>
            </a:r>
            <a:r>
              <a:rPr sz="1050" spc="-5" dirty="0">
                <a:latin typeface="Times New Roman"/>
                <a:cs typeface="Times New Roman"/>
              </a:rPr>
              <a:t>to create the functionality </a:t>
            </a:r>
            <a:r>
              <a:rPr sz="1050" dirty="0">
                <a:latin typeface="Times New Roman"/>
                <a:cs typeface="Times New Roman"/>
              </a:rPr>
              <a:t>for adding, </a:t>
            </a:r>
            <a:r>
              <a:rPr sz="1050" spc="-5" dirty="0">
                <a:latin typeface="Times New Roman"/>
                <a:cs typeface="Times New Roman"/>
              </a:rPr>
              <a:t>editing,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deleting items. </a:t>
            </a:r>
            <a:r>
              <a:rPr sz="1050" dirty="0">
                <a:latin typeface="Times New Roman"/>
                <a:cs typeface="Times New Roman"/>
              </a:rPr>
              <a:t>Use </a:t>
            </a:r>
            <a:r>
              <a:rPr sz="1050" spc="-5" dirty="0">
                <a:latin typeface="Times New Roman"/>
                <a:cs typeface="Times New Roman"/>
              </a:rPr>
              <a:t>event listeners to trigger the </a:t>
            </a:r>
            <a:r>
              <a:rPr sz="1050" dirty="0">
                <a:latin typeface="Times New Roman"/>
                <a:cs typeface="Times New Roman"/>
              </a:rPr>
              <a:t>code when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user  </a:t>
            </a:r>
            <a:r>
              <a:rPr sz="1050" spc="-5" dirty="0">
                <a:latin typeface="Times New Roman"/>
                <a:cs typeface="Times New Roman"/>
              </a:rPr>
              <a:t>interacts with the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page.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050" dirty="0">
                <a:latin typeface="Times New Roman"/>
                <a:cs typeface="Times New Roman"/>
              </a:rPr>
              <a:t>Test </a:t>
            </a:r>
            <a:r>
              <a:rPr sz="1050" spc="-5" dirty="0">
                <a:latin typeface="Times New Roman"/>
                <a:cs typeface="Times New Roman"/>
              </a:rPr>
              <a:t>the </a:t>
            </a:r>
            <a:r>
              <a:rPr sz="1050" dirty="0">
                <a:latin typeface="Times New Roman"/>
                <a:cs typeface="Times New Roman"/>
              </a:rPr>
              <a:t>frontend page thoroughly </a:t>
            </a:r>
            <a:r>
              <a:rPr sz="1050" spc="-5" dirty="0">
                <a:latin typeface="Times New Roman"/>
                <a:cs typeface="Times New Roman"/>
              </a:rPr>
              <a:t>to </a:t>
            </a:r>
            <a:r>
              <a:rPr sz="1050" dirty="0">
                <a:latin typeface="Times New Roman"/>
                <a:cs typeface="Times New Roman"/>
              </a:rPr>
              <a:t>ensure </a:t>
            </a:r>
            <a:r>
              <a:rPr sz="1050" spc="-5" dirty="0">
                <a:latin typeface="Times New Roman"/>
                <a:cs typeface="Times New Roman"/>
              </a:rPr>
              <a:t>that all functionality is working</a:t>
            </a:r>
            <a:r>
              <a:rPr sz="1050" spc="-1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correctly.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194" y="3361672"/>
            <a:ext cx="7928609" cy="12776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b="1" spc="-350" dirty="0">
                <a:solidFill>
                  <a:srgbClr val="213669"/>
                </a:solidFill>
                <a:latin typeface="Verdana"/>
                <a:cs typeface="Verdana"/>
              </a:rPr>
              <a:t>Summary </a:t>
            </a:r>
            <a:r>
              <a:rPr sz="1800" b="1" spc="-225" dirty="0">
                <a:solidFill>
                  <a:srgbClr val="213669"/>
                </a:solidFill>
                <a:latin typeface="Verdana"/>
                <a:cs typeface="Verdana"/>
              </a:rPr>
              <a:t>of </a:t>
            </a:r>
            <a:r>
              <a:rPr sz="1800" b="1" spc="-270" dirty="0">
                <a:solidFill>
                  <a:srgbClr val="213669"/>
                </a:solidFill>
                <a:latin typeface="Verdana"/>
                <a:cs typeface="Verdana"/>
              </a:rPr>
              <a:t>your</a:t>
            </a:r>
            <a:r>
              <a:rPr sz="1800" b="1" spc="-280" dirty="0">
                <a:solidFill>
                  <a:srgbClr val="213669"/>
                </a:solidFill>
                <a:latin typeface="Verdana"/>
                <a:cs typeface="Verdana"/>
              </a:rPr>
              <a:t> </a:t>
            </a:r>
            <a:r>
              <a:rPr sz="1800" b="1" spc="-305" dirty="0">
                <a:solidFill>
                  <a:srgbClr val="213669"/>
                </a:solidFill>
                <a:latin typeface="Verdana"/>
                <a:cs typeface="Verdana"/>
              </a:rPr>
              <a:t>task</a:t>
            </a:r>
            <a:endParaRPr sz="1800">
              <a:latin typeface="Verdana"/>
              <a:cs typeface="Verdana"/>
            </a:endParaRPr>
          </a:p>
          <a:p>
            <a:pPr marL="191135" marR="5080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91770" algn="l"/>
              </a:tabLst>
            </a:pPr>
            <a:r>
              <a:rPr sz="105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task was to </a:t>
            </a:r>
            <a:r>
              <a:rPr sz="1050" dirty="0">
                <a:latin typeface="Times New Roman"/>
                <a:cs typeface="Times New Roman"/>
              </a:rPr>
              <a:t>design a frontend page for a Stock </a:t>
            </a:r>
            <a:r>
              <a:rPr sz="1050" spc="-5" dirty="0">
                <a:latin typeface="Times New Roman"/>
                <a:cs typeface="Times New Roman"/>
              </a:rPr>
              <a:t>Inventory </a:t>
            </a:r>
            <a:r>
              <a:rPr sz="1050" dirty="0">
                <a:latin typeface="Times New Roman"/>
                <a:cs typeface="Times New Roman"/>
              </a:rPr>
              <a:t>Management </a:t>
            </a:r>
            <a:r>
              <a:rPr sz="1050" spc="-5" dirty="0">
                <a:latin typeface="Times New Roman"/>
                <a:cs typeface="Times New Roman"/>
              </a:rPr>
              <a:t>System that </a:t>
            </a:r>
            <a:r>
              <a:rPr sz="1050" dirty="0">
                <a:latin typeface="Times New Roman"/>
                <a:cs typeface="Times New Roman"/>
              </a:rPr>
              <a:t>included adding, </a:t>
            </a:r>
            <a:r>
              <a:rPr sz="1050" spc="-5" dirty="0">
                <a:latin typeface="Times New Roman"/>
                <a:cs typeface="Times New Roman"/>
              </a:rPr>
              <a:t>editing,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deleting items </a:t>
            </a:r>
            <a:r>
              <a:rPr sz="1050" dirty="0">
                <a:latin typeface="Times New Roman"/>
                <a:cs typeface="Times New Roman"/>
              </a:rPr>
              <a:t>using HTML  and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JavaScript.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191135" marR="58419" indent="-172720">
              <a:lnSpc>
                <a:spcPct val="100000"/>
              </a:lnSpc>
              <a:buFont typeface="Arial"/>
              <a:buChar char="•"/>
              <a:tabLst>
                <a:tab pos="191770" algn="l"/>
              </a:tabLst>
            </a:pPr>
            <a:r>
              <a:rPr sz="1050" dirty="0">
                <a:latin typeface="Times New Roman"/>
                <a:cs typeface="Times New Roman"/>
              </a:rPr>
              <a:t>The frontend page </a:t>
            </a:r>
            <a:r>
              <a:rPr sz="1050" spc="-5" dirty="0">
                <a:latin typeface="Times New Roman"/>
                <a:cs typeface="Times New Roman"/>
              </a:rPr>
              <a:t>was </a:t>
            </a:r>
            <a:r>
              <a:rPr sz="1050" dirty="0">
                <a:latin typeface="Times New Roman"/>
                <a:cs typeface="Times New Roman"/>
              </a:rPr>
              <a:t>designed using HTML and CSS </a:t>
            </a:r>
            <a:r>
              <a:rPr sz="1050" spc="-5" dirty="0">
                <a:latin typeface="Times New Roman"/>
                <a:cs typeface="Times New Roman"/>
              </a:rPr>
              <a:t>to create the layout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styling, while </a:t>
            </a:r>
            <a:r>
              <a:rPr sz="1050" dirty="0">
                <a:latin typeface="Times New Roman"/>
                <a:cs typeface="Times New Roman"/>
              </a:rPr>
              <a:t>JavaScript </a:t>
            </a:r>
            <a:r>
              <a:rPr sz="1050" spc="-5" dirty="0">
                <a:latin typeface="Times New Roman"/>
                <a:cs typeface="Times New Roman"/>
              </a:rPr>
              <a:t>was </a:t>
            </a:r>
            <a:r>
              <a:rPr sz="1050" dirty="0">
                <a:latin typeface="Times New Roman"/>
                <a:cs typeface="Times New Roman"/>
              </a:rPr>
              <a:t>used </a:t>
            </a:r>
            <a:r>
              <a:rPr sz="1050" spc="-5" dirty="0">
                <a:latin typeface="Times New Roman"/>
                <a:cs typeface="Times New Roman"/>
              </a:rPr>
              <a:t>to create the functionality </a:t>
            </a:r>
            <a:r>
              <a:rPr sz="1050" dirty="0">
                <a:latin typeface="Times New Roman"/>
                <a:cs typeface="Times New Roman"/>
              </a:rPr>
              <a:t>for  adding, </a:t>
            </a:r>
            <a:r>
              <a:rPr sz="1050" spc="-5" dirty="0">
                <a:latin typeface="Times New Roman"/>
                <a:cs typeface="Times New Roman"/>
              </a:rPr>
              <a:t>editing,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deleting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items.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1060742"/>
            <a:ext cx="3884676" cy="3371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8731" y="2307335"/>
            <a:ext cx="82296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6708" y="3560064"/>
            <a:ext cx="80771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4376928"/>
            <a:ext cx="82296" cy="82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3471" y="1082039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48" y="2307335"/>
            <a:ext cx="82295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3566159"/>
            <a:ext cx="82295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2067" y="4376928"/>
            <a:ext cx="82296" cy="82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0" y="1117"/>
                  </a:lnTo>
                  <a:lnTo>
                    <a:pt x="931041" y="4439"/>
                  </a:lnTo>
                  <a:lnTo>
                    <a:pt x="883886" y="9913"/>
                  </a:lnTo>
                  <a:lnTo>
                    <a:pt x="837406" y="17493"/>
                  </a:lnTo>
                  <a:lnTo>
                    <a:pt x="791649" y="27127"/>
                  </a:lnTo>
                  <a:lnTo>
                    <a:pt x="746665" y="38767"/>
                  </a:lnTo>
                  <a:lnTo>
                    <a:pt x="702503" y="52364"/>
                  </a:lnTo>
                  <a:lnTo>
                    <a:pt x="659212" y="67868"/>
                  </a:lnTo>
                  <a:lnTo>
                    <a:pt x="616842" y="85230"/>
                  </a:lnTo>
                  <a:lnTo>
                    <a:pt x="575443" y="104400"/>
                  </a:lnTo>
                  <a:lnTo>
                    <a:pt x="535063" y="125330"/>
                  </a:lnTo>
                  <a:lnTo>
                    <a:pt x="495751" y="147969"/>
                  </a:lnTo>
                  <a:lnTo>
                    <a:pt x="457558" y="172269"/>
                  </a:lnTo>
                  <a:lnTo>
                    <a:pt x="420532" y="198180"/>
                  </a:lnTo>
                  <a:lnTo>
                    <a:pt x="384723" y="225654"/>
                  </a:lnTo>
                  <a:lnTo>
                    <a:pt x="350180" y="254640"/>
                  </a:lnTo>
                  <a:lnTo>
                    <a:pt x="316952" y="285089"/>
                  </a:lnTo>
                  <a:lnTo>
                    <a:pt x="285089" y="316952"/>
                  </a:lnTo>
                  <a:lnTo>
                    <a:pt x="254640" y="350180"/>
                  </a:lnTo>
                  <a:lnTo>
                    <a:pt x="225654" y="384723"/>
                  </a:lnTo>
                  <a:lnTo>
                    <a:pt x="198180" y="420532"/>
                  </a:lnTo>
                  <a:lnTo>
                    <a:pt x="172269" y="457558"/>
                  </a:lnTo>
                  <a:lnTo>
                    <a:pt x="147969" y="495751"/>
                  </a:lnTo>
                  <a:lnTo>
                    <a:pt x="125330" y="535063"/>
                  </a:lnTo>
                  <a:lnTo>
                    <a:pt x="104400" y="575443"/>
                  </a:lnTo>
                  <a:lnTo>
                    <a:pt x="85230" y="616842"/>
                  </a:lnTo>
                  <a:lnTo>
                    <a:pt x="67868" y="659212"/>
                  </a:lnTo>
                  <a:lnTo>
                    <a:pt x="52364" y="702503"/>
                  </a:lnTo>
                  <a:lnTo>
                    <a:pt x="38767" y="746665"/>
                  </a:lnTo>
                  <a:lnTo>
                    <a:pt x="27127" y="791649"/>
                  </a:lnTo>
                  <a:lnTo>
                    <a:pt x="17493" y="837406"/>
                  </a:lnTo>
                  <a:lnTo>
                    <a:pt x="9913" y="883886"/>
                  </a:lnTo>
                  <a:lnTo>
                    <a:pt x="4439" y="931041"/>
                  </a:lnTo>
                  <a:lnTo>
                    <a:pt x="1117" y="978820"/>
                  </a:lnTo>
                  <a:lnTo>
                    <a:pt x="0" y="1027176"/>
                  </a:lnTo>
                  <a:lnTo>
                    <a:pt x="1117" y="1075531"/>
                  </a:lnTo>
                  <a:lnTo>
                    <a:pt x="4439" y="1123310"/>
                  </a:lnTo>
                  <a:lnTo>
                    <a:pt x="9913" y="1170465"/>
                  </a:lnTo>
                  <a:lnTo>
                    <a:pt x="17493" y="1216945"/>
                  </a:lnTo>
                  <a:lnTo>
                    <a:pt x="27127" y="1262702"/>
                  </a:lnTo>
                  <a:lnTo>
                    <a:pt x="38767" y="1307686"/>
                  </a:lnTo>
                  <a:lnTo>
                    <a:pt x="52364" y="1351848"/>
                  </a:lnTo>
                  <a:lnTo>
                    <a:pt x="67868" y="1395139"/>
                  </a:lnTo>
                  <a:lnTo>
                    <a:pt x="85230" y="1437509"/>
                  </a:lnTo>
                  <a:lnTo>
                    <a:pt x="104400" y="1478908"/>
                  </a:lnTo>
                  <a:lnTo>
                    <a:pt x="125330" y="1519288"/>
                  </a:lnTo>
                  <a:lnTo>
                    <a:pt x="147969" y="1558600"/>
                  </a:lnTo>
                  <a:lnTo>
                    <a:pt x="172269" y="1596793"/>
                  </a:lnTo>
                  <a:lnTo>
                    <a:pt x="198180" y="1633819"/>
                  </a:lnTo>
                  <a:lnTo>
                    <a:pt x="225654" y="1669628"/>
                  </a:lnTo>
                  <a:lnTo>
                    <a:pt x="254640" y="1704171"/>
                  </a:lnTo>
                  <a:lnTo>
                    <a:pt x="285089" y="1737399"/>
                  </a:lnTo>
                  <a:lnTo>
                    <a:pt x="316952" y="1769262"/>
                  </a:lnTo>
                  <a:lnTo>
                    <a:pt x="350180" y="1799711"/>
                  </a:lnTo>
                  <a:lnTo>
                    <a:pt x="384723" y="1828697"/>
                  </a:lnTo>
                  <a:lnTo>
                    <a:pt x="420532" y="1856171"/>
                  </a:lnTo>
                  <a:lnTo>
                    <a:pt x="457558" y="1882082"/>
                  </a:lnTo>
                  <a:lnTo>
                    <a:pt x="495751" y="1906382"/>
                  </a:lnTo>
                  <a:lnTo>
                    <a:pt x="535063" y="1929021"/>
                  </a:lnTo>
                  <a:lnTo>
                    <a:pt x="575443" y="1949951"/>
                  </a:lnTo>
                  <a:lnTo>
                    <a:pt x="616842" y="1969121"/>
                  </a:lnTo>
                  <a:lnTo>
                    <a:pt x="659212" y="1986483"/>
                  </a:lnTo>
                  <a:lnTo>
                    <a:pt x="702503" y="2001987"/>
                  </a:lnTo>
                  <a:lnTo>
                    <a:pt x="746665" y="2015584"/>
                  </a:lnTo>
                  <a:lnTo>
                    <a:pt x="791649" y="2027224"/>
                  </a:lnTo>
                  <a:lnTo>
                    <a:pt x="837406" y="2036858"/>
                  </a:lnTo>
                  <a:lnTo>
                    <a:pt x="883886" y="2044438"/>
                  </a:lnTo>
                  <a:lnTo>
                    <a:pt x="931041" y="2049912"/>
                  </a:lnTo>
                  <a:lnTo>
                    <a:pt x="978820" y="2053234"/>
                  </a:lnTo>
                  <a:lnTo>
                    <a:pt x="1027176" y="2054352"/>
                  </a:lnTo>
                  <a:lnTo>
                    <a:pt x="1075531" y="2053234"/>
                  </a:lnTo>
                  <a:lnTo>
                    <a:pt x="1123310" y="2049912"/>
                  </a:lnTo>
                  <a:lnTo>
                    <a:pt x="1170465" y="2044438"/>
                  </a:lnTo>
                  <a:lnTo>
                    <a:pt x="1216945" y="2036858"/>
                  </a:lnTo>
                  <a:lnTo>
                    <a:pt x="1262702" y="2027224"/>
                  </a:lnTo>
                  <a:lnTo>
                    <a:pt x="1307686" y="2015584"/>
                  </a:lnTo>
                  <a:lnTo>
                    <a:pt x="1351848" y="2001987"/>
                  </a:lnTo>
                  <a:lnTo>
                    <a:pt x="1395139" y="1986483"/>
                  </a:lnTo>
                  <a:lnTo>
                    <a:pt x="1437509" y="1969121"/>
                  </a:lnTo>
                  <a:lnTo>
                    <a:pt x="1478908" y="1949951"/>
                  </a:lnTo>
                  <a:lnTo>
                    <a:pt x="1519288" y="1929021"/>
                  </a:lnTo>
                  <a:lnTo>
                    <a:pt x="1558600" y="1906382"/>
                  </a:lnTo>
                  <a:lnTo>
                    <a:pt x="1596793" y="1882082"/>
                  </a:lnTo>
                  <a:lnTo>
                    <a:pt x="1633819" y="1856171"/>
                  </a:lnTo>
                  <a:lnTo>
                    <a:pt x="1669628" y="1828697"/>
                  </a:lnTo>
                  <a:lnTo>
                    <a:pt x="1704171" y="1799711"/>
                  </a:lnTo>
                  <a:lnTo>
                    <a:pt x="1737399" y="1769262"/>
                  </a:lnTo>
                  <a:lnTo>
                    <a:pt x="1769262" y="1737399"/>
                  </a:lnTo>
                  <a:lnTo>
                    <a:pt x="1799711" y="1704171"/>
                  </a:lnTo>
                  <a:lnTo>
                    <a:pt x="1828697" y="1669628"/>
                  </a:lnTo>
                  <a:lnTo>
                    <a:pt x="1856171" y="1633819"/>
                  </a:lnTo>
                  <a:lnTo>
                    <a:pt x="1882082" y="1596793"/>
                  </a:lnTo>
                  <a:lnTo>
                    <a:pt x="1906382" y="1558600"/>
                  </a:lnTo>
                  <a:lnTo>
                    <a:pt x="1929021" y="1519288"/>
                  </a:lnTo>
                  <a:lnTo>
                    <a:pt x="1949951" y="1478908"/>
                  </a:lnTo>
                  <a:lnTo>
                    <a:pt x="1969121" y="1437509"/>
                  </a:lnTo>
                  <a:lnTo>
                    <a:pt x="1986483" y="1395139"/>
                  </a:lnTo>
                  <a:lnTo>
                    <a:pt x="2001987" y="1351848"/>
                  </a:lnTo>
                  <a:lnTo>
                    <a:pt x="2015584" y="1307686"/>
                  </a:lnTo>
                  <a:lnTo>
                    <a:pt x="2027224" y="1262702"/>
                  </a:lnTo>
                  <a:lnTo>
                    <a:pt x="2036858" y="1216945"/>
                  </a:lnTo>
                  <a:lnTo>
                    <a:pt x="2044438" y="1170465"/>
                  </a:lnTo>
                  <a:lnTo>
                    <a:pt x="2049912" y="1123310"/>
                  </a:lnTo>
                  <a:lnTo>
                    <a:pt x="2053234" y="1075531"/>
                  </a:lnTo>
                  <a:lnTo>
                    <a:pt x="2054352" y="1027176"/>
                  </a:lnTo>
                  <a:lnTo>
                    <a:pt x="2053234" y="978820"/>
                  </a:lnTo>
                  <a:lnTo>
                    <a:pt x="2049912" y="931041"/>
                  </a:lnTo>
                  <a:lnTo>
                    <a:pt x="2044438" y="883886"/>
                  </a:lnTo>
                  <a:lnTo>
                    <a:pt x="2036858" y="837406"/>
                  </a:lnTo>
                  <a:lnTo>
                    <a:pt x="2027224" y="791649"/>
                  </a:lnTo>
                  <a:lnTo>
                    <a:pt x="2015584" y="746665"/>
                  </a:lnTo>
                  <a:lnTo>
                    <a:pt x="2001987" y="702503"/>
                  </a:lnTo>
                  <a:lnTo>
                    <a:pt x="1986483" y="659212"/>
                  </a:lnTo>
                  <a:lnTo>
                    <a:pt x="1969121" y="616842"/>
                  </a:lnTo>
                  <a:lnTo>
                    <a:pt x="1949951" y="575443"/>
                  </a:lnTo>
                  <a:lnTo>
                    <a:pt x="1929021" y="535063"/>
                  </a:lnTo>
                  <a:lnTo>
                    <a:pt x="1906382" y="495751"/>
                  </a:lnTo>
                  <a:lnTo>
                    <a:pt x="1882082" y="457558"/>
                  </a:lnTo>
                  <a:lnTo>
                    <a:pt x="1856171" y="420532"/>
                  </a:lnTo>
                  <a:lnTo>
                    <a:pt x="1828697" y="384723"/>
                  </a:lnTo>
                  <a:lnTo>
                    <a:pt x="1799711" y="350180"/>
                  </a:lnTo>
                  <a:lnTo>
                    <a:pt x="1769262" y="316952"/>
                  </a:lnTo>
                  <a:lnTo>
                    <a:pt x="1737399" y="285089"/>
                  </a:lnTo>
                  <a:lnTo>
                    <a:pt x="1704171" y="254640"/>
                  </a:lnTo>
                  <a:lnTo>
                    <a:pt x="1669628" y="225654"/>
                  </a:lnTo>
                  <a:lnTo>
                    <a:pt x="1633819" y="198180"/>
                  </a:lnTo>
                  <a:lnTo>
                    <a:pt x="1596793" y="172269"/>
                  </a:lnTo>
                  <a:lnTo>
                    <a:pt x="1558600" y="147969"/>
                  </a:lnTo>
                  <a:lnTo>
                    <a:pt x="1519288" y="125330"/>
                  </a:lnTo>
                  <a:lnTo>
                    <a:pt x="1478908" y="104400"/>
                  </a:lnTo>
                  <a:lnTo>
                    <a:pt x="1437509" y="85230"/>
                  </a:lnTo>
                  <a:lnTo>
                    <a:pt x="1395139" y="67868"/>
                  </a:lnTo>
                  <a:lnTo>
                    <a:pt x="1351848" y="52364"/>
                  </a:lnTo>
                  <a:lnTo>
                    <a:pt x="1307686" y="38767"/>
                  </a:lnTo>
                  <a:lnTo>
                    <a:pt x="1262702" y="27127"/>
                  </a:lnTo>
                  <a:lnTo>
                    <a:pt x="1216945" y="17493"/>
                  </a:lnTo>
                  <a:lnTo>
                    <a:pt x="1170465" y="9913"/>
                  </a:lnTo>
                  <a:lnTo>
                    <a:pt x="1123310" y="4439"/>
                  </a:lnTo>
                  <a:lnTo>
                    <a:pt x="1075531" y="111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7" y="978820"/>
                  </a:lnTo>
                  <a:lnTo>
                    <a:pt x="4439" y="931041"/>
                  </a:lnTo>
                  <a:lnTo>
                    <a:pt x="9913" y="883886"/>
                  </a:lnTo>
                  <a:lnTo>
                    <a:pt x="17493" y="837406"/>
                  </a:lnTo>
                  <a:lnTo>
                    <a:pt x="27127" y="791649"/>
                  </a:lnTo>
                  <a:lnTo>
                    <a:pt x="38767" y="746665"/>
                  </a:lnTo>
                  <a:lnTo>
                    <a:pt x="52364" y="702503"/>
                  </a:lnTo>
                  <a:lnTo>
                    <a:pt x="67868" y="659212"/>
                  </a:lnTo>
                  <a:lnTo>
                    <a:pt x="85230" y="616842"/>
                  </a:lnTo>
                  <a:lnTo>
                    <a:pt x="104400" y="575443"/>
                  </a:lnTo>
                  <a:lnTo>
                    <a:pt x="125330" y="535063"/>
                  </a:lnTo>
                  <a:lnTo>
                    <a:pt x="147969" y="495751"/>
                  </a:lnTo>
                  <a:lnTo>
                    <a:pt x="172269" y="457558"/>
                  </a:lnTo>
                  <a:lnTo>
                    <a:pt x="198180" y="420532"/>
                  </a:lnTo>
                  <a:lnTo>
                    <a:pt x="225654" y="384723"/>
                  </a:lnTo>
                  <a:lnTo>
                    <a:pt x="254640" y="350180"/>
                  </a:lnTo>
                  <a:lnTo>
                    <a:pt x="285089" y="316952"/>
                  </a:lnTo>
                  <a:lnTo>
                    <a:pt x="316952" y="285089"/>
                  </a:lnTo>
                  <a:lnTo>
                    <a:pt x="350180" y="254640"/>
                  </a:lnTo>
                  <a:lnTo>
                    <a:pt x="384723" y="225654"/>
                  </a:lnTo>
                  <a:lnTo>
                    <a:pt x="420532" y="198180"/>
                  </a:lnTo>
                  <a:lnTo>
                    <a:pt x="457558" y="172269"/>
                  </a:lnTo>
                  <a:lnTo>
                    <a:pt x="495751" y="147969"/>
                  </a:lnTo>
                  <a:lnTo>
                    <a:pt x="535063" y="125330"/>
                  </a:lnTo>
                  <a:lnTo>
                    <a:pt x="575443" y="104400"/>
                  </a:lnTo>
                  <a:lnTo>
                    <a:pt x="616842" y="85230"/>
                  </a:lnTo>
                  <a:lnTo>
                    <a:pt x="659212" y="67868"/>
                  </a:lnTo>
                  <a:lnTo>
                    <a:pt x="702503" y="52364"/>
                  </a:lnTo>
                  <a:lnTo>
                    <a:pt x="746665" y="38767"/>
                  </a:lnTo>
                  <a:lnTo>
                    <a:pt x="791649" y="27127"/>
                  </a:lnTo>
                  <a:lnTo>
                    <a:pt x="837406" y="17493"/>
                  </a:lnTo>
                  <a:lnTo>
                    <a:pt x="883886" y="9913"/>
                  </a:lnTo>
                  <a:lnTo>
                    <a:pt x="931041" y="4439"/>
                  </a:lnTo>
                  <a:lnTo>
                    <a:pt x="978820" y="1117"/>
                  </a:lnTo>
                  <a:lnTo>
                    <a:pt x="1027176" y="0"/>
                  </a:lnTo>
                  <a:lnTo>
                    <a:pt x="1075531" y="1117"/>
                  </a:lnTo>
                  <a:lnTo>
                    <a:pt x="1123310" y="4439"/>
                  </a:lnTo>
                  <a:lnTo>
                    <a:pt x="1170465" y="9913"/>
                  </a:lnTo>
                  <a:lnTo>
                    <a:pt x="1216945" y="17493"/>
                  </a:lnTo>
                  <a:lnTo>
                    <a:pt x="1262702" y="27127"/>
                  </a:lnTo>
                  <a:lnTo>
                    <a:pt x="1307686" y="38767"/>
                  </a:lnTo>
                  <a:lnTo>
                    <a:pt x="1351848" y="52364"/>
                  </a:lnTo>
                  <a:lnTo>
                    <a:pt x="1395139" y="67868"/>
                  </a:lnTo>
                  <a:lnTo>
                    <a:pt x="1437509" y="85230"/>
                  </a:lnTo>
                  <a:lnTo>
                    <a:pt x="1478908" y="104400"/>
                  </a:lnTo>
                  <a:lnTo>
                    <a:pt x="1519288" y="125330"/>
                  </a:lnTo>
                  <a:lnTo>
                    <a:pt x="1558600" y="147969"/>
                  </a:lnTo>
                  <a:lnTo>
                    <a:pt x="1596793" y="172269"/>
                  </a:lnTo>
                  <a:lnTo>
                    <a:pt x="1633819" y="198180"/>
                  </a:lnTo>
                  <a:lnTo>
                    <a:pt x="1669628" y="225654"/>
                  </a:lnTo>
                  <a:lnTo>
                    <a:pt x="1704171" y="254640"/>
                  </a:lnTo>
                  <a:lnTo>
                    <a:pt x="1737399" y="285089"/>
                  </a:lnTo>
                  <a:lnTo>
                    <a:pt x="1769262" y="316952"/>
                  </a:lnTo>
                  <a:lnTo>
                    <a:pt x="1799711" y="350180"/>
                  </a:lnTo>
                  <a:lnTo>
                    <a:pt x="1828697" y="384723"/>
                  </a:lnTo>
                  <a:lnTo>
                    <a:pt x="1856171" y="420532"/>
                  </a:lnTo>
                  <a:lnTo>
                    <a:pt x="1882082" y="457558"/>
                  </a:lnTo>
                  <a:lnTo>
                    <a:pt x="1906382" y="495751"/>
                  </a:lnTo>
                  <a:lnTo>
                    <a:pt x="1929021" y="535063"/>
                  </a:lnTo>
                  <a:lnTo>
                    <a:pt x="1949951" y="575443"/>
                  </a:lnTo>
                  <a:lnTo>
                    <a:pt x="1969121" y="616842"/>
                  </a:lnTo>
                  <a:lnTo>
                    <a:pt x="1986483" y="659212"/>
                  </a:lnTo>
                  <a:lnTo>
                    <a:pt x="2001987" y="702503"/>
                  </a:lnTo>
                  <a:lnTo>
                    <a:pt x="2015584" y="746665"/>
                  </a:lnTo>
                  <a:lnTo>
                    <a:pt x="2027224" y="791649"/>
                  </a:lnTo>
                  <a:lnTo>
                    <a:pt x="2036858" y="837406"/>
                  </a:lnTo>
                  <a:lnTo>
                    <a:pt x="2044438" y="883886"/>
                  </a:lnTo>
                  <a:lnTo>
                    <a:pt x="2049912" y="931041"/>
                  </a:lnTo>
                  <a:lnTo>
                    <a:pt x="2053234" y="978820"/>
                  </a:lnTo>
                  <a:lnTo>
                    <a:pt x="2054352" y="1027176"/>
                  </a:lnTo>
                  <a:lnTo>
                    <a:pt x="2053234" y="1075531"/>
                  </a:lnTo>
                  <a:lnTo>
                    <a:pt x="2049912" y="1123310"/>
                  </a:lnTo>
                  <a:lnTo>
                    <a:pt x="2044438" y="1170465"/>
                  </a:lnTo>
                  <a:lnTo>
                    <a:pt x="2036858" y="1216945"/>
                  </a:lnTo>
                  <a:lnTo>
                    <a:pt x="2027224" y="1262702"/>
                  </a:lnTo>
                  <a:lnTo>
                    <a:pt x="2015584" y="1307686"/>
                  </a:lnTo>
                  <a:lnTo>
                    <a:pt x="2001987" y="1351848"/>
                  </a:lnTo>
                  <a:lnTo>
                    <a:pt x="1986483" y="1395139"/>
                  </a:lnTo>
                  <a:lnTo>
                    <a:pt x="1969121" y="1437509"/>
                  </a:lnTo>
                  <a:lnTo>
                    <a:pt x="1949951" y="1478908"/>
                  </a:lnTo>
                  <a:lnTo>
                    <a:pt x="1929021" y="1519288"/>
                  </a:lnTo>
                  <a:lnTo>
                    <a:pt x="1906382" y="1558600"/>
                  </a:lnTo>
                  <a:lnTo>
                    <a:pt x="1882082" y="1596793"/>
                  </a:lnTo>
                  <a:lnTo>
                    <a:pt x="1856171" y="1633819"/>
                  </a:lnTo>
                  <a:lnTo>
                    <a:pt x="1828697" y="1669628"/>
                  </a:lnTo>
                  <a:lnTo>
                    <a:pt x="1799711" y="1704171"/>
                  </a:lnTo>
                  <a:lnTo>
                    <a:pt x="1769262" y="1737399"/>
                  </a:lnTo>
                  <a:lnTo>
                    <a:pt x="1737399" y="1769262"/>
                  </a:lnTo>
                  <a:lnTo>
                    <a:pt x="1704171" y="1799711"/>
                  </a:lnTo>
                  <a:lnTo>
                    <a:pt x="1669628" y="1828697"/>
                  </a:lnTo>
                  <a:lnTo>
                    <a:pt x="1633819" y="1856171"/>
                  </a:lnTo>
                  <a:lnTo>
                    <a:pt x="1596793" y="1882082"/>
                  </a:lnTo>
                  <a:lnTo>
                    <a:pt x="1558600" y="1906382"/>
                  </a:lnTo>
                  <a:lnTo>
                    <a:pt x="1519288" y="1929021"/>
                  </a:lnTo>
                  <a:lnTo>
                    <a:pt x="1478908" y="1949951"/>
                  </a:lnTo>
                  <a:lnTo>
                    <a:pt x="1437509" y="1969121"/>
                  </a:lnTo>
                  <a:lnTo>
                    <a:pt x="1395139" y="1986483"/>
                  </a:lnTo>
                  <a:lnTo>
                    <a:pt x="1351848" y="2001987"/>
                  </a:lnTo>
                  <a:lnTo>
                    <a:pt x="1307686" y="2015584"/>
                  </a:lnTo>
                  <a:lnTo>
                    <a:pt x="1262702" y="2027224"/>
                  </a:lnTo>
                  <a:lnTo>
                    <a:pt x="1216945" y="2036858"/>
                  </a:lnTo>
                  <a:lnTo>
                    <a:pt x="1170465" y="2044438"/>
                  </a:lnTo>
                  <a:lnTo>
                    <a:pt x="1123310" y="2049912"/>
                  </a:lnTo>
                  <a:lnTo>
                    <a:pt x="1075531" y="2053234"/>
                  </a:lnTo>
                  <a:lnTo>
                    <a:pt x="1027176" y="2054352"/>
                  </a:lnTo>
                  <a:lnTo>
                    <a:pt x="978820" y="2053234"/>
                  </a:lnTo>
                  <a:lnTo>
                    <a:pt x="931041" y="2049912"/>
                  </a:lnTo>
                  <a:lnTo>
                    <a:pt x="883886" y="2044438"/>
                  </a:lnTo>
                  <a:lnTo>
                    <a:pt x="837406" y="2036858"/>
                  </a:lnTo>
                  <a:lnTo>
                    <a:pt x="791649" y="2027224"/>
                  </a:lnTo>
                  <a:lnTo>
                    <a:pt x="746665" y="2015584"/>
                  </a:lnTo>
                  <a:lnTo>
                    <a:pt x="702503" y="2001987"/>
                  </a:lnTo>
                  <a:lnTo>
                    <a:pt x="659212" y="1986483"/>
                  </a:lnTo>
                  <a:lnTo>
                    <a:pt x="616842" y="1969121"/>
                  </a:lnTo>
                  <a:lnTo>
                    <a:pt x="575443" y="1949951"/>
                  </a:lnTo>
                  <a:lnTo>
                    <a:pt x="535063" y="1929021"/>
                  </a:lnTo>
                  <a:lnTo>
                    <a:pt x="495751" y="1906382"/>
                  </a:lnTo>
                  <a:lnTo>
                    <a:pt x="457558" y="1882082"/>
                  </a:lnTo>
                  <a:lnTo>
                    <a:pt x="420532" y="1856171"/>
                  </a:lnTo>
                  <a:lnTo>
                    <a:pt x="384723" y="1828697"/>
                  </a:lnTo>
                  <a:lnTo>
                    <a:pt x="350180" y="1799711"/>
                  </a:lnTo>
                  <a:lnTo>
                    <a:pt x="316952" y="1769262"/>
                  </a:lnTo>
                  <a:lnTo>
                    <a:pt x="285089" y="1737399"/>
                  </a:lnTo>
                  <a:lnTo>
                    <a:pt x="254640" y="1704171"/>
                  </a:lnTo>
                  <a:lnTo>
                    <a:pt x="225654" y="1669628"/>
                  </a:lnTo>
                  <a:lnTo>
                    <a:pt x="198180" y="1633819"/>
                  </a:lnTo>
                  <a:lnTo>
                    <a:pt x="172269" y="1596793"/>
                  </a:lnTo>
                  <a:lnTo>
                    <a:pt x="147969" y="1558600"/>
                  </a:lnTo>
                  <a:lnTo>
                    <a:pt x="125330" y="1519288"/>
                  </a:lnTo>
                  <a:lnTo>
                    <a:pt x="104400" y="1478908"/>
                  </a:lnTo>
                  <a:lnTo>
                    <a:pt x="85230" y="1437509"/>
                  </a:lnTo>
                  <a:lnTo>
                    <a:pt x="67868" y="1395139"/>
                  </a:lnTo>
                  <a:lnTo>
                    <a:pt x="52364" y="1351848"/>
                  </a:lnTo>
                  <a:lnTo>
                    <a:pt x="38767" y="1307686"/>
                  </a:lnTo>
                  <a:lnTo>
                    <a:pt x="27127" y="1262702"/>
                  </a:lnTo>
                  <a:lnTo>
                    <a:pt x="17493" y="1216945"/>
                  </a:lnTo>
                  <a:lnTo>
                    <a:pt x="9913" y="1170465"/>
                  </a:lnTo>
                  <a:lnTo>
                    <a:pt x="4439" y="1123310"/>
                  </a:lnTo>
                  <a:lnTo>
                    <a:pt x="1117" y="1075531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3" y="1190"/>
                  </a:lnTo>
                  <a:lnTo>
                    <a:pt x="876549" y="4723"/>
                  </a:lnTo>
                  <a:lnTo>
                    <a:pt x="829268" y="10543"/>
                  </a:lnTo>
                  <a:lnTo>
                    <a:pt x="782716" y="18594"/>
                  </a:lnTo>
                  <a:lnTo>
                    <a:pt x="736947" y="28822"/>
                  </a:lnTo>
                  <a:lnTo>
                    <a:pt x="692019" y="41169"/>
                  </a:lnTo>
                  <a:lnTo>
                    <a:pt x="647985" y="55581"/>
                  </a:lnTo>
                  <a:lnTo>
                    <a:pt x="604903" y="72001"/>
                  </a:lnTo>
                  <a:lnTo>
                    <a:pt x="562828" y="90375"/>
                  </a:lnTo>
                  <a:lnTo>
                    <a:pt x="521816" y="110645"/>
                  </a:lnTo>
                  <a:lnTo>
                    <a:pt x="481922" y="132757"/>
                  </a:lnTo>
                  <a:lnTo>
                    <a:pt x="443202" y="156654"/>
                  </a:lnTo>
                  <a:lnTo>
                    <a:pt x="405712" y="182282"/>
                  </a:lnTo>
                  <a:lnTo>
                    <a:pt x="369508" y="209584"/>
                  </a:lnTo>
                  <a:lnTo>
                    <a:pt x="334645" y="238504"/>
                  </a:lnTo>
                  <a:lnTo>
                    <a:pt x="301179" y="268987"/>
                  </a:lnTo>
                  <a:lnTo>
                    <a:pt x="269166" y="300977"/>
                  </a:lnTo>
                  <a:lnTo>
                    <a:pt x="238661" y="334418"/>
                  </a:lnTo>
                  <a:lnTo>
                    <a:pt x="209721" y="369256"/>
                  </a:lnTo>
                  <a:lnTo>
                    <a:pt x="182400" y="405433"/>
                  </a:lnTo>
                  <a:lnTo>
                    <a:pt x="156755" y="442894"/>
                  </a:lnTo>
                  <a:lnTo>
                    <a:pt x="132841" y="481584"/>
                  </a:lnTo>
                  <a:lnTo>
                    <a:pt x="110715" y="521446"/>
                  </a:lnTo>
                  <a:lnTo>
                    <a:pt x="90431" y="562425"/>
                  </a:lnTo>
                  <a:lnTo>
                    <a:pt x="72046" y="604466"/>
                  </a:lnTo>
                  <a:lnTo>
                    <a:pt x="55615" y="647512"/>
                  </a:lnTo>
                  <a:lnTo>
                    <a:pt x="41194" y="691508"/>
                  </a:lnTo>
                  <a:lnTo>
                    <a:pt x="28839" y="736399"/>
                  </a:lnTo>
                  <a:lnTo>
                    <a:pt x="18606" y="782127"/>
                  </a:lnTo>
                  <a:lnTo>
                    <a:pt x="10549" y="828639"/>
                  </a:lnTo>
                  <a:lnTo>
                    <a:pt x="4725" y="875877"/>
                  </a:lnTo>
                  <a:lnTo>
                    <a:pt x="1190" y="923786"/>
                  </a:lnTo>
                  <a:lnTo>
                    <a:pt x="0" y="972312"/>
                  </a:lnTo>
                  <a:lnTo>
                    <a:pt x="1190" y="1020837"/>
                  </a:lnTo>
                  <a:lnTo>
                    <a:pt x="4725" y="1068746"/>
                  </a:lnTo>
                  <a:lnTo>
                    <a:pt x="10549" y="1115984"/>
                  </a:lnTo>
                  <a:lnTo>
                    <a:pt x="18606" y="1162496"/>
                  </a:lnTo>
                  <a:lnTo>
                    <a:pt x="28839" y="1208224"/>
                  </a:lnTo>
                  <a:lnTo>
                    <a:pt x="41194" y="1253115"/>
                  </a:lnTo>
                  <a:lnTo>
                    <a:pt x="55615" y="1297111"/>
                  </a:lnTo>
                  <a:lnTo>
                    <a:pt x="72046" y="1340157"/>
                  </a:lnTo>
                  <a:lnTo>
                    <a:pt x="90431" y="1382198"/>
                  </a:lnTo>
                  <a:lnTo>
                    <a:pt x="110715" y="1423177"/>
                  </a:lnTo>
                  <a:lnTo>
                    <a:pt x="132841" y="1463039"/>
                  </a:lnTo>
                  <a:lnTo>
                    <a:pt x="156755" y="1501729"/>
                  </a:lnTo>
                  <a:lnTo>
                    <a:pt x="182400" y="1539190"/>
                  </a:lnTo>
                  <a:lnTo>
                    <a:pt x="209721" y="1575367"/>
                  </a:lnTo>
                  <a:lnTo>
                    <a:pt x="238661" y="1610205"/>
                  </a:lnTo>
                  <a:lnTo>
                    <a:pt x="269166" y="1643646"/>
                  </a:lnTo>
                  <a:lnTo>
                    <a:pt x="301179" y="1675636"/>
                  </a:lnTo>
                  <a:lnTo>
                    <a:pt x="334645" y="1706119"/>
                  </a:lnTo>
                  <a:lnTo>
                    <a:pt x="369508" y="1735039"/>
                  </a:lnTo>
                  <a:lnTo>
                    <a:pt x="405712" y="1762341"/>
                  </a:lnTo>
                  <a:lnTo>
                    <a:pt x="443202" y="1787969"/>
                  </a:lnTo>
                  <a:lnTo>
                    <a:pt x="481922" y="1811866"/>
                  </a:lnTo>
                  <a:lnTo>
                    <a:pt x="521816" y="1833978"/>
                  </a:lnTo>
                  <a:lnTo>
                    <a:pt x="562828" y="1854248"/>
                  </a:lnTo>
                  <a:lnTo>
                    <a:pt x="604903" y="1872622"/>
                  </a:lnTo>
                  <a:lnTo>
                    <a:pt x="647985" y="1889042"/>
                  </a:lnTo>
                  <a:lnTo>
                    <a:pt x="692019" y="1903454"/>
                  </a:lnTo>
                  <a:lnTo>
                    <a:pt x="736947" y="1915801"/>
                  </a:lnTo>
                  <a:lnTo>
                    <a:pt x="782716" y="1926029"/>
                  </a:lnTo>
                  <a:lnTo>
                    <a:pt x="829268" y="1934080"/>
                  </a:lnTo>
                  <a:lnTo>
                    <a:pt x="876549" y="1939900"/>
                  </a:lnTo>
                  <a:lnTo>
                    <a:pt x="924503" y="1943433"/>
                  </a:lnTo>
                  <a:lnTo>
                    <a:pt x="973074" y="1944624"/>
                  </a:lnTo>
                  <a:lnTo>
                    <a:pt x="1021644" y="1943433"/>
                  </a:lnTo>
                  <a:lnTo>
                    <a:pt x="1069598" y="1939900"/>
                  </a:lnTo>
                  <a:lnTo>
                    <a:pt x="1116879" y="1934080"/>
                  </a:lnTo>
                  <a:lnTo>
                    <a:pt x="1163431" y="1926029"/>
                  </a:lnTo>
                  <a:lnTo>
                    <a:pt x="1209200" y="1915801"/>
                  </a:lnTo>
                  <a:lnTo>
                    <a:pt x="1254128" y="1903454"/>
                  </a:lnTo>
                  <a:lnTo>
                    <a:pt x="1298162" y="1889042"/>
                  </a:lnTo>
                  <a:lnTo>
                    <a:pt x="1341244" y="1872622"/>
                  </a:lnTo>
                  <a:lnTo>
                    <a:pt x="1383319" y="1854248"/>
                  </a:lnTo>
                  <a:lnTo>
                    <a:pt x="1424331" y="1833978"/>
                  </a:lnTo>
                  <a:lnTo>
                    <a:pt x="1464225" y="1811866"/>
                  </a:lnTo>
                  <a:lnTo>
                    <a:pt x="1502945" y="1787969"/>
                  </a:lnTo>
                  <a:lnTo>
                    <a:pt x="1540435" y="1762341"/>
                  </a:lnTo>
                  <a:lnTo>
                    <a:pt x="1576639" y="1735039"/>
                  </a:lnTo>
                  <a:lnTo>
                    <a:pt x="1611502" y="1706119"/>
                  </a:lnTo>
                  <a:lnTo>
                    <a:pt x="1644968" y="1675636"/>
                  </a:lnTo>
                  <a:lnTo>
                    <a:pt x="1676981" y="1643646"/>
                  </a:lnTo>
                  <a:lnTo>
                    <a:pt x="1707486" y="1610205"/>
                  </a:lnTo>
                  <a:lnTo>
                    <a:pt x="1736426" y="1575367"/>
                  </a:lnTo>
                  <a:lnTo>
                    <a:pt x="1763747" y="1539190"/>
                  </a:lnTo>
                  <a:lnTo>
                    <a:pt x="1789392" y="1501729"/>
                  </a:lnTo>
                  <a:lnTo>
                    <a:pt x="1813306" y="1463039"/>
                  </a:lnTo>
                  <a:lnTo>
                    <a:pt x="1835432" y="1423177"/>
                  </a:lnTo>
                  <a:lnTo>
                    <a:pt x="1855716" y="1382198"/>
                  </a:lnTo>
                  <a:lnTo>
                    <a:pt x="1874101" y="1340157"/>
                  </a:lnTo>
                  <a:lnTo>
                    <a:pt x="1890532" y="1297111"/>
                  </a:lnTo>
                  <a:lnTo>
                    <a:pt x="1904953" y="1253115"/>
                  </a:lnTo>
                  <a:lnTo>
                    <a:pt x="1917308" y="1208224"/>
                  </a:lnTo>
                  <a:lnTo>
                    <a:pt x="1927541" y="1162496"/>
                  </a:lnTo>
                  <a:lnTo>
                    <a:pt x="1935598" y="1115984"/>
                  </a:lnTo>
                  <a:lnTo>
                    <a:pt x="1941422" y="1068746"/>
                  </a:lnTo>
                  <a:lnTo>
                    <a:pt x="1944957" y="1020837"/>
                  </a:lnTo>
                  <a:lnTo>
                    <a:pt x="1946148" y="972312"/>
                  </a:lnTo>
                  <a:lnTo>
                    <a:pt x="1944957" y="923786"/>
                  </a:lnTo>
                  <a:lnTo>
                    <a:pt x="1941422" y="875877"/>
                  </a:lnTo>
                  <a:lnTo>
                    <a:pt x="1935598" y="828639"/>
                  </a:lnTo>
                  <a:lnTo>
                    <a:pt x="1927541" y="782127"/>
                  </a:lnTo>
                  <a:lnTo>
                    <a:pt x="1917308" y="736399"/>
                  </a:lnTo>
                  <a:lnTo>
                    <a:pt x="1904953" y="691508"/>
                  </a:lnTo>
                  <a:lnTo>
                    <a:pt x="1890532" y="647512"/>
                  </a:lnTo>
                  <a:lnTo>
                    <a:pt x="1874101" y="604466"/>
                  </a:lnTo>
                  <a:lnTo>
                    <a:pt x="1855716" y="562425"/>
                  </a:lnTo>
                  <a:lnTo>
                    <a:pt x="1835432" y="521446"/>
                  </a:lnTo>
                  <a:lnTo>
                    <a:pt x="1813306" y="481583"/>
                  </a:lnTo>
                  <a:lnTo>
                    <a:pt x="1789392" y="442894"/>
                  </a:lnTo>
                  <a:lnTo>
                    <a:pt x="1763747" y="405433"/>
                  </a:lnTo>
                  <a:lnTo>
                    <a:pt x="1736426" y="369256"/>
                  </a:lnTo>
                  <a:lnTo>
                    <a:pt x="1707486" y="334418"/>
                  </a:lnTo>
                  <a:lnTo>
                    <a:pt x="1676981" y="300977"/>
                  </a:lnTo>
                  <a:lnTo>
                    <a:pt x="1644968" y="268987"/>
                  </a:lnTo>
                  <a:lnTo>
                    <a:pt x="1611502" y="238504"/>
                  </a:lnTo>
                  <a:lnTo>
                    <a:pt x="1576639" y="209584"/>
                  </a:lnTo>
                  <a:lnTo>
                    <a:pt x="1540435" y="182282"/>
                  </a:lnTo>
                  <a:lnTo>
                    <a:pt x="1502945" y="156654"/>
                  </a:lnTo>
                  <a:lnTo>
                    <a:pt x="1464225" y="132757"/>
                  </a:lnTo>
                  <a:lnTo>
                    <a:pt x="1424331" y="110645"/>
                  </a:lnTo>
                  <a:lnTo>
                    <a:pt x="1383319" y="90375"/>
                  </a:lnTo>
                  <a:lnTo>
                    <a:pt x="1341244" y="72001"/>
                  </a:lnTo>
                  <a:lnTo>
                    <a:pt x="1298162" y="55581"/>
                  </a:lnTo>
                  <a:lnTo>
                    <a:pt x="1254128" y="41169"/>
                  </a:lnTo>
                  <a:lnTo>
                    <a:pt x="1209200" y="28822"/>
                  </a:lnTo>
                  <a:lnTo>
                    <a:pt x="1163431" y="18594"/>
                  </a:lnTo>
                  <a:lnTo>
                    <a:pt x="1116879" y="10543"/>
                  </a:lnTo>
                  <a:lnTo>
                    <a:pt x="1069598" y="4723"/>
                  </a:lnTo>
                  <a:lnTo>
                    <a:pt x="1021644" y="1190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213669"/>
                </a:solidFill>
                <a:latin typeface="Verdana"/>
                <a:cs typeface="Verdana"/>
              </a:rPr>
              <a:t>Che</a:t>
            </a:r>
            <a:r>
              <a:rPr sz="1800" b="1" spc="-229" dirty="0">
                <a:solidFill>
                  <a:srgbClr val="213669"/>
                </a:solidFill>
                <a:latin typeface="Verdana"/>
                <a:cs typeface="Verdana"/>
              </a:rPr>
              <a:t>c</a:t>
            </a:r>
            <a:r>
              <a:rPr sz="1800" b="1" spc="-220" dirty="0">
                <a:solidFill>
                  <a:srgbClr val="213669"/>
                </a:solidFill>
                <a:latin typeface="Verdana"/>
                <a:cs typeface="Verdana"/>
              </a:rPr>
              <a:t>k</a:t>
            </a:r>
            <a:r>
              <a:rPr sz="1800" b="1" spc="-305" dirty="0">
                <a:solidFill>
                  <a:srgbClr val="213669"/>
                </a:solidFill>
                <a:latin typeface="Verdana"/>
                <a:cs typeface="Verdana"/>
              </a:rPr>
              <a:t>-</a:t>
            </a:r>
            <a:r>
              <a:rPr sz="1800" b="1" spc="-190" dirty="0">
                <a:solidFill>
                  <a:srgbClr val="213669"/>
                </a:solidFill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0578" y="946861"/>
            <a:ext cx="1122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45" dirty="0">
                <a:latin typeface="Verdana"/>
                <a:cs typeface="Verdana"/>
              </a:rPr>
              <a:t>Setup </a:t>
            </a:r>
            <a:r>
              <a:rPr sz="1000" spc="-114" dirty="0">
                <a:latin typeface="Verdana"/>
                <a:cs typeface="Verdana"/>
              </a:rPr>
              <a:t>Project  </a:t>
            </a:r>
            <a:r>
              <a:rPr sz="1000" spc="-85" dirty="0">
                <a:latin typeface="Verdana"/>
                <a:cs typeface="Verdana"/>
              </a:rPr>
              <a:t>for</a:t>
            </a:r>
            <a:r>
              <a:rPr sz="1000" spc="-280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Blog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80" dirty="0">
                <a:latin typeface="Verdana"/>
                <a:cs typeface="Verdana"/>
              </a:rPr>
              <a:t>ppl</a:t>
            </a:r>
            <a:r>
              <a:rPr sz="1000" spc="-50" dirty="0">
                <a:latin typeface="Verdana"/>
                <a:cs typeface="Verdana"/>
              </a:rPr>
              <a:t>i</a:t>
            </a:r>
            <a:r>
              <a:rPr sz="1000" spc="-125" dirty="0">
                <a:latin typeface="Verdana"/>
                <a:cs typeface="Verdana"/>
              </a:rPr>
              <a:t>cat</a:t>
            </a:r>
            <a:r>
              <a:rPr sz="1000" spc="-75" dirty="0">
                <a:latin typeface="Verdana"/>
                <a:cs typeface="Verdana"/>
              </a:rPr>
              <a:t>i</a:t>
            </a:r>
            <a:r>
              <a:rPr sz="1000" spc="-114" dirty="0">
                <a:latin typeface="Verdana"/>
                <a:cs typeface="Verdana"/>
              </a:rPr>
              <a:t>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484" y="2175128"/>
            <a:ext cx="1716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140" dirty="0">
                <a:latin typeface="Verdana"/>
                <a:cs typeface="Verdana"/>
              </a:rPr>
              <a:t>main </a:t>
            </a:r>
            <a:r>
              <a:rPr sz="1000" spc="-130" dirty="0">
                <a:latin typeface="Verdana"/>
                <a:cs typeface="Verdana"/>
              </a:rPr>
              <a:t>component </a:t>
            </a:r>
            <a:r>
              <a:rPr sz="1000" spc="-95" dirty="0">
                <a:latin typeface="Verdana"/>
                <a:cs typeface="Verdana"/>
              </a:rPr>
              <a:t>with</a:t>
            </a:r>
            <a:r>
              <a:rPr sz="1000" spc="-140" dirty="0">
                <a:latin typeface="Verdana"/>
                <a:cs typeface="Verdana"/>
              </a:rPr>
              <a:t> the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000" spc="-125" dirty="0">
                <a:latin typeface="Verdana"/>
                <a:cs typeface="Verdana"/>
              </a:rPr>
              <a:t>outer structure </a:t>
            </a:r>
            <a:r>
              <a:rPr sz="1000" spc="-75" dirty="0">
                <a:latin typeface="Verdana"/>
                <a:cs typeface="Verdana"/>
              </a:rPr>
              <a:t>of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blog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586" y="3435858"/>
            <a:ext cx="1379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105" dirty="0">
                <a:latin typeface="Verdana"/>
                <a:cs typeface="Verdana"/>
              </a:rPr>
              <a:t>button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-130" dirty="0">
                <a:latin typeface="Verdana"/>
                <a:cs typeface="Verdana"/>
              </a:rPr>
              <a:t>component  </a:t>
            </a:r>
            <a:r>
              <a:rPr sz="1000" spc="-95" dirty="0">
                <a:latin typeface="Verdana"/>
                <a:cs typeface="Verdana"/>
              </a:rPr>
              <a:t>with </a:t>
            </a:r>
            <a:r>
              <a:rPr sz="1000" spc="-114" dirty="0">
                <a:latin typeface="Verdana"/>
                <a:cs typeface="Verdana"/>
              </a:rPr>
              <a:t>on </a:t>
            </a:r>
            <a:r>
              <a:rPr sz="1000" spc="-90" dirty="0">
                <a:latin typeface="Verdana"/>
                <a:cs typeface="Verdana"/>
              </a:rPr>
              <a:t>click</a:t>
            </a:r>
            <a:r>
              <a:rPr sz="1000" spc="-245" dirty="0">
                <a:latin typeface="Verdana"/>
                <a:cs typeface="Verdana"/>
              </a:rPr>
              <a:t> </a:t>
            </a:r>
            <a:r>
              <a:rPr sz="1000" spc="-130" dirty="0">
                <a:latin typeface="Verdana"/>
                <a:cs typeface="Verdana"/>
              </a:rPr>
              <a:t>handler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8170" y="4245660"/>
            <a:ext cx="1567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440" dirty="0">
                <a:latin typeface="Verdana"/>
                <a:cs typeface="Verdana"/>
              </a:rPr>
              <a:t>`</a:t>
            </a:r>
            <a:r>
              <a:rPr sz="1000" spc="-170" dirty="0">
                <a:latin typeface="Verdana"/>
                <a:cs typeface="Verdana"/>
              </a:rPr>
              <a:t> </a:t>
            </a:r>
            <a:r>
              <a:rPr sz="1000" spc="-135" dirty="0">
                <a:latin typeface="Verdana"/>
                <a:cs typeface="Verdana"/>
              </a:rPr>
              <a:t>addArticle()`</a:t>
            </a:r>
            <a:r>
              <a:rPr sz="1000" spc="-125" dirty="0">
                <a:latin typeface="Verdana"/>
                <a:cs typeface="Verdana"/>
              </a:rPr>
              <a:t> </a:t>
            </a:r>
            <a:r>
              <a:rPr sz="1000" spc="-90" dirty="0">
                <a:latin typeface="Verdana"/>
                <a:cs typeface="Verdana"/>
              </a:rPr>
              <a:t>function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000" spc="-100" dirty="0">
                <a:latin typeface="Verdana"/>
                <a:cs typeface="Verdana"/>
              </a:rPr>
              <a:t>to </a:t>
            </a:r>
            <a:r>
              <a:rPr sz="1000" spc="-150" dirty="0">
                <a:latin typeface="Verdana"/>
                <a:cs typeface="Verdana"/>
              </a:rPr>
              <a:t>add</a:t>
            </a:r>
            <a:r>
              <a:rPr sz="1000" spc="-295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article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5313" y="946861"/>
            <a:ext cx="14071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5" dirty="0">
                <a:latin typeface="Verdana"/>
                <a:cs typeface="Verdana"/>
              </a:rPr>
              <a:t>Setup </a:t>
            </a:r>
            <a:r>
              <a:rPr sz="1000" spc="-135" dirty="0">
                <a:latin typeface="Verdana"/>
                <a:cs typeface="Verdana"/>
              </a:rPr>
              <a:t>basic </a:t>
            </a:r>
            <a:r>
              <a:rPr sz="1000" spc="-125" dirty="0">
                <a:latin typeface="Verdana"/>
                <a:cs typeface="Verdana"/>
              </a:rPr>
              <a:t>structure </a:t>
            </a:r>
            <a:r>
              <a:rPr sz="1000" spc="-75" dirty="0">
                <a:latin typeface="Verdana"/>
                <a:cs typeface="Verdana"/>
              </a:rPr>
              <a:t>of</a:t>
            </a:r>
            <a:r>
              <a:rPr sz="1000" spc="-204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blog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5" dirty="0">
                <a:latin typeface="Verdana"/>
                <a:cs typeface="Verdana"/>
              </a:rPr>
              <a:t>application </a:t>
            </a:r>
            <a:r>
              <a:rPr sz="1000" spc="-125" dirty="0">
                <a:latin typeface="Verdana"/>
                <a:cs typeface="Verdana"/>
              </a:rPr>
              <a:t>project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890" y="2175128"/>
            <a:ext cx="1460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140" dirty="0">
                <a:latin typeface="Verdana"/>
                <a:cs typeface="Verdana"/>
              </a:rPr>
              <a:t>main </a:t>
            </a:r>
            <a:r>
              <a:rPr sz="1000" spc="-130" dirty="0">
                <a:latin typeface="Verdana"/>
                <a:cs typeface="Verdana"/>
              </a:rPr>
              <a:t>component</a:t>
            </a:r>
            <a:r>
              <a:rPr sz="1000" spc="-180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with  all </a:t>
            </a:r>
            <a:r>
              <a:rPr sz="1000" spc="-140" dirty="0">
                <a:latin typeface="Verdana"/>
                <a:cs typeface="Verdana"/>
              </a:rPr>
              <a:t>feature</a:t>
            </a:r>
            <a:r>
              <a:rPr sz="1000" spc="-215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buttons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5313" y="3359658"/>
            <a:ext cx="145923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85" dirty="0">
                <a:latin typeface="Verdana"/>
                <a:cs typeface="Verdana"/>
              </a:rPr>
              <a:t>JSON </a:t>
            </a:r>
            <a:r>
              <a:rPr sz="1000" spc="-130" dirty="0">
                <a:latin typeface="Verdana"/>
                <a:cs typeface="Verdana"/>
              </a:rPr>
              <a:t>object </a:t>
            </a:r>
            <a:r>
              <a:rPr sz="1000" spc="-100" dirty="0">
                <a:latin typeface="Verdana"/>
                <a:cs typeface="Verdana"/>
              </a:rPr>
              <a:t>to</a:t>
            </a:r>
            <a:r>
              <a:rPr sz="1000" spc="-225" dirty="0">
                <a:latin typeface="Verdana"/>
                <a:cs typeface="Verdana"/>
              </a:rPr>
              <a:t> </a:t>
            </a:r>
            <a:r>
              <a:rPr sz="1000" spc="-140" dirty="0">
                <a:latin typeface="Verdana"/>
                <a:cs typeface="Verdana"/>
              </a:rPr>
              <a:t>store  </a:t>
            </a:r>
            <a:r>
              <a:rPr sz="1000" spc="-155" dirty="0">
                <a:latin typeface="Verdana"/>
                <a:cs typeface="Verdana"/>
              </a:rPr>
              <a:t>data </a:t>
            </a:r>
            <a:r>
              <a:rPr sz="1000" spc="-85" dirty="0">
                <a:latin typeface="Verdana"/>
                <a:cs typeface="Verdana"/>
              </a:rPr>
              <a:t>for </a:t>
            </a:r>
            <a:r>
              <a:rPr sz="1000" spc="-114" dirty="0">
                <a:latin typeface="Verdana"/>
                <a:cs typeface="Verdana"/>
              </a:rPr>
              <a:t>blog </a:t>
            </a:r>
            <a:r>
              <a:rPr sz="1000" spc="-105" dirty="0">
                <a:latin typeface="Verdana"/>
                <a:cs typeface="Verdana"/>
              </a:rPr>
              <a:t>application  </a:t>
            </a:r>
            <a:r>
              <a:rPr sz="1000" spc="-125" dirty="0">
                <a:latin typeface="Verdana"/>
                <a:cs typeface="Verdana"/>
              </a:rPr>
              <a:t>project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453" y="4321860"/>
            <a:ext cx="1257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latin typeface="Verdana"/>
                <a:cs typeface="Verdana"/>
              </a:rPr>
              <a:t>Push </a:t>
            </a:r>
            <a:r>
              <a:rPr sz="1000" spc="-110" dirty="0">
                <a:latin typeface="Verdana"/>
                <a:cs typeface="Verdana"/>
              </a:rPr>
              <a:t>both </a:t>
            </a:r>
            <a:r>
              <a:rPr sz="1000" spc="-140" dirty="0">
                <a:latin typeface="Verdana"/>
                <a:cs typeface="Verdana"/>
              </a:rPr>
              <a:t>code </a:t>
            </a:r>
            <a:r>
              <a:rPr sz="1000" spc="-100" dirty="0">
                <a:latin typeface="Verdana"/>
                <a:cs typeface="Verdana"/>
              </a:rPr>
              <a:t>to</a:t>
            </a:r>
            <a:r>
              <a:rPr sz="1000" spc="-270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github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Assessment</a:t>
            </a:r>
            <a:r>
              <a:rPr spc="-280" dirty="0"/>
              <a:t> </a:t>
            </a:r>
            <a:r>
              <a:rPr spc="-425" dirty="0"/>
              <a:t>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8601" y="2243074"/>
            <a:ext cx="274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i="1" u="sng" spc="5" dirty="0">
                <a:solidFill>
                  <a:srgbClr val="C78B31"/>
                </a:solidFill>
                <a:uFill>
                  <a:solidFill>
                    <a:srgbClr val="C78B31"/>
                  </a:solidFill>
                </a:uFill>
                <a:latin typeface="Arial"/>
                <a:cs typeface="Arial"/>
              </a:rPr>
              <a:t>https://github.com/Sreenath777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78B3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450</Words>
  <Application>Microsoft Office PowerPoint</Application>
  <PresentationFormat>On-screen Show (16:9)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Office Theme</vt:lpstr>
      <vt:lpstr>Blog Application</vt:lpstr>
      <vt:lpstr>Blog Application</vt:lpstr>
      <vt:lpstr>Task - 2</vt:lpstr>
      <vt:lpstr>Step-Wise Description</vt:lpstr>
      <vt:lpstr>Assessment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Application</dc:title>
  <dc:creator>sreenath yadav</dc:creator>
  <cp:lastModifiedBy>Sreenath Yadav</cp:lastModifiedBy>
  <cp:revision>1</cp:revision>
  <dcterms:created xsi:type="dcterms:W3CDTF">2023-03-26T04:56:46Z</dcterms:created>
  <dcterms:modified xsi:type="dcterms:W3CDTF">2023-03-28T12:52:45Z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2023-03-26T00:00:00Z</vt:filetime>
  </property>
</Properties>
</file>