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eenathSaikumar/wt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Section - 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Sreenath Saikumar – PES2UG19CS406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Suravarjhula</a:t>
            </a:r>
            <a:r>
              <a:rPr lang="en-US" sz="2800" dirty="0"/>
              <a:t> </a:t>
            </a:r>
            <a:r>
              <a:rPr lang="en-US" sz="2800" dirty="0" err="1"/>
              <a:t>Sasira</a:t>
            </a:r>
            <a:r>
              <a:rPr lang="en-US" sz="2800" dirty="0"/>
              <a:t> – PES2UG19CS415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Vanga Nithya Reddy – PES2UG19CS446</a:t>
            </a:r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https://github.com/SreenathSaikumar/wtproject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Simple Electronics E-commerce Site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aim of this project is to create a simple, working demonstration of a basic E-commerce website, UI design and CRUD operations using a MERN( MongoDB, </a:t>
            </a:r>
            <a:r>
              <a:rPr lang="en-GB" dirty="0" err="1"/>
              <a:t>ExpressJS</a:t>
            </a:r>
            <a:r>
              <a:rPr lang="en-GB" dirty="0"/>
              <a:t>, ReactJS, NodeJS) stack.</a:t>
            </a:r>
          </a:p>
          <a:p>
            <a:r>
              <a:rPr lang="en-GB" dirty="0"/>
              <a:t>This project also helps further improve understanding of the various technologies used in the making of a website.</a:t>
            </a:r>
          </a:p>
          <a:p>
            <a:r>
              <a:rPr lang="en-GB" dirty="0"/>
              <a:t>The website allows users to view a collection of products, add them to the cart and simulate a ‘checkout’ to confirm the purchase. They can also view the orders they made.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ReactJS- ReactJS is used to create the frontend of the website alongside React-Router which handles routing to the different pages in the website. React Context is also used as a method to send data across different pages.</a:t>
            </a:r>
          </a:p>
          <a:p>
            <a:r>
              <a:rPr lang="en-GB" dirty="0" err="1"/>
              <a:t>Axios</a:t>
            </a:r>
            <a:r>
              <a:rPr lang="en-GB" dirty="0"/>
              <a:t>- </a:t>
            </a:r>
            <a:r>
              <a:rPr lang="en-GB" dirty="0" err="1"/>
              <a:t>Axios</a:t>
            </a:r>
            <a:r>
              <a:rPr lang="en-GB" dirty="0"/>
              <a:t> is used to send HTTP requests to the backend server along with a request body to fetch the relevant information such as getting product info, handling user logins/register information as well as updating the database with new information as the user checks out with items in the cart.</a:t>
            </a:r>
          </a:p>
          <a:p>
            <a:r>
              <a:rPr lang="en-GB" dirty="0"/>
              <a:t>JWT Server Auth- It is a prebuilt JSON server module that is used primarily to handle all user info. It creates a login endpoint that accepts a username &amp; password and generates and sends back a JSON Web Token which is decoded by </a:t>
            </a:r>
            <a:r>
              <a:rPr lang="en-GB" dirty="0" err="1"/>
              <a:t>jwt</a:t>
            </a:r>
            <a:r>
              <a:rPr lang="en-GB" dirty="0"/>
              <a:t>-decode to successfully login a user. It’s register endpoint also takes a username and password, encrypts the password using </a:t>
            </a:r>
            <a:r>
              <a:rPr lang="en-GB" dirty="0" err="1"/>
              <a:t>bcryptjs</a:t>
            </a:r>
            <a:r>
              <a:rPr lang="en-GB" dirty="0"/>
              <a:t> and stores it in a .json file for easy access.</a:t>
            </a:r>
          </a:p>
          <a:p>
            <a:r>
              <a:rPr lang="en-GB" dirty="0"/>
              <a:t>JWT-Decode- This module is used to decode and parse the information contained in the JSON Web Token that is sent from the JSON Server that handles user information.</a:t>
            </a:r>
          </a:p>
          <a:p>
            <a:r>
              <a:rPr lang="en-GB" dirty="0" err="1"/>
              <a:t>ExpressJS</a:t>
            </a:r>
            <a:r>
              <a:rPr lang="en-GB" dirty="0"/>
              <a:t>- Express app is used to set up the backend API that handles requests made by the frontend and GETs/ modifies the product database. It works in conjunction with mongoose and accepts GET, PUT and POST requests to make changes and get info from the product database.</a:t>
            </a:r>
          </a:p>
          <a:p>
            <a:r>
              <a:rPr lang="en-GB" dirty="0"/>
              <a:t>CORS- Used to handle cross-server requests.</a:t>
            </a:r>
          </a:p>
          <a:p>
            <a:r>
              <a:rPr lang="en-GB" dirty="0"/>
              <a:t>Body-Parser- It is used to parse the body of any incoming request before it is handled by Express.</a:t>
            </a:r>
          </a:p>
          <a:p>
            <a:r>
              <a:rPr lang="en-GB" dirty="0"/>
              <a:t>Mongoose- Mongoose is used to fetch, create, update the database responsible for storing all the product information. It uses different Schema to search for and display specific documents from a collection from a MongoDB Server instance.</a:t>
            </a:r>
          </a:p>
          <a:p>
            <a:r>
              <a:rPr lang="en-GB" dirty="0" err="1"/>
              <a:t>Bulma</a:t>
            </a:r>
            <a:r>
              <a:rPr lang="en-GB" dirty="0"/>
              <a:t>- A premade CSS file/module that is used to handle all the styling done for the frontend.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Sreenath:</a:t>
            </a:r>
          </a:p>
          <a:p>
            <a:pPr lvl="1"/>
            <a:r>
              <a:rPr lang="en-US" dirty="0"/>
              <a:t>Designing the front-end using ReactJS and making API calls using </a:t>
            </a:r>
            <a:r>
              <a:rPr lang="en-US" dirty="0" err="1"/>
              <a:t>Axios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Handling user login/registration functionalities using </a:t>
            </a:r>
            <a:r>
              <a:rPr lang="en-US" dirty="0" err="1"/>
              <a:t>Axios</a:t>
            </a:r>
            <a:r>
              <a:rPr lang="en-US" dirty="0"/>
              <a:t> and JSON-server-auth.</a:t>
            </a:r>
          </a:p>
          <a:p>
            <a:pPr lvl="1"/>
            <a:r>
              <a:rPr lang="en-US" dirty="0"/>
              <a:t>Creating and handling database calls through Mongoose, </a:t>
            </a:r>
            <a:r>
              <a:rPr lang="en-US" dirty="0" err="1"/>
              <a:t>ExpressJS</a:t>
            </a:r>
            <a:r>
              <a:rPr lang="en-US" dirty="0"/>
              <a:t> and Body-parser.</a:t>
            </a:r>
          </a:p>
          <a:p>
            <a:pPr lvl="1"/>
            <a:r>
              <a:rPr lang="en-US" dirty="0"/>
              <a:t>Cart functionality.</a:t>
            </a:r>
          </a:p>
          <a:p>
            <a:pPr lvl="1"/>
            <a:r>
              <a:rPr lang="en-US" dirty="0"/>
              <a:t>Order view functionality.</a:t>
            </a:r>
          </a:p>
          <a:p>
            <a:r>
              <a:rPr lang="en-US" dirty="0" err="1"/>
              <a:t>Sasira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Handling page routing using React Router.</a:t>
            </a:r>
          </a:p>
          <a:p>
            <a:pPr lvl="1"/>
            <a:r>
              <a:rPr lang="en-US" dirty="0"/>
              <a:t>Creating the register form.</a:t>
            </a:r>
          </a:p>
          <a:p>
            <a:r>
              <a:rPr lang="en-US" dirty="0"/>
              <a:t>Nithya:</a:t>
            </a:r>
          </a:p>
          <a:p>
            <a:pPr lvl="1"/>
            <a:r>
              <a:rPr lang="en-US" dirty="0"/>
              <a:t>Creating the database for the products.</a:t>
            </a:r>
          </a:p>
          <a:p>
            <a:pPr lvl="1"/>
            <a:r>
              <a:rPr lang="en-US" dirty="0"/>
              <a:t>Creating the login form.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2687-4B28-4893-86DB-B823157B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D021B0E-DC11-4694-A8EB-DE5C31772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3668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2687-4B28-4893-86DB-B823157B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21B0E-DC11-4694-A8EB-DE5C31772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922" y="1600200"/>
            <a:ext cx="8046156" cy="4525962"/>
          </a:xfrm>
        </p:spPr>
      </p:pic>
    </p:spTree>
    <p:extLst>
      <p:ext uri="{BB962C8B-B14F-4D97-AF65-F5344CB8AC3E}">
        <p14:creationId xmlns:p14="http://schemas.microsoft.com/office/powerpoint/2010/main" val="17524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2687-4B28-4893-86DB-B823157B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21B0E-DC11-4694-A8EB-DE5C31772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923" y="1600200"/>
            <a:ext cx="8046154" cy="4525962"/>
          </a:xfrm>
        </p:spPr>
      </p:pic>
    </p:spTree>
    <p:extLst>
      <p:ext uri="{BB962C8B-B14F-4D97-AF65-F5344CB8AC3E}">
        <p14:creationId xmlns:p14="http://schemas.microsoft.com/office/powerpoint/2010/main" val="106167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2687-4B28-4893-86DB-B823157B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21B0E-DC11-4694-A8EB-DE5C31772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923" y="1600200"/>
            <a:ext cx="8046154" cy="4525961"/>
          </a:xfrm>
        </p:spPr>
      </p:pic>
    </p:spTree>
    <p:extLst>
      <p:ext uri="{BB962C8B-B14F-4D97-AF65-F5344CB8AC3E}">
        <p14:creationId xmlns:p14="http://schemas.microsoft.com/office/powerpoint/2010/main" val="162855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2687-4B28-4893-86DB-B823157B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21B0E-DC11-4694-A8EB-DE5C31772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923" y="1600200"/>
            <a:ext cx="8046154" cy="4525961"/>
          </a:xfrm>
        </p:spPr>
      </p:pic>
    </p:spTree>
    <p:extLst>
      <p:ext uri="{BB962C8B-B14F-4D97-AF65-F5344CB8AC3E}">
        <p14:creationId xmlns:p14="http://schemas.microsoft.com/office/powerpoint/2010/main" val="147151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554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  <vt:lpstr>Screenshots</vt:lpstr>
      <vt:lpstr>Screenshots</vt:lpstr>
      <vt:lpstr>Screenshots</vt:lpstr>
      <vt:lpstr>Screenshots</vt:lpstr>
      <vt:lpstr>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Sreenath Saikumar</cp:lastModifiedBy>
  <cp:revision>13</cp:revision>
  <dcterms:created xsi:type="dcterms:W3CDTF">2020-11-18T05:59:33Z</dcterms:created>
  <dcterms:modified xsi:type="dcterms:W3CDTF">2020-12-08T02:21:52Z</dcterms:modified>
</cp:coreProperties>
</file>