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7" r:id="rId9"/>
    <p:sldId id="269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September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September 29,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30DC-16F6-A6EC-C906-D27341DC1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7672"/>
            <a:ext cx="9144000" cy="2478024"/>
          </a:xfrm>
        </p:spPr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EF9E5-613C-A082-08EC-D67F1509CB83}"/>
              </a:ext>
            </a:extLst>
          </p:cNvPr>
          <p:cNvSpPr txBox="1"/>
          <p:nvPr/>
        </p:nvSpPr>
        <p:spPr>
          <a:xfrm>
            <a:off x="3129280" y="3779520"/>
            <a:ext cx="5933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</a:t>
            </a:r>
          </a:p>
          <a:p>
            <a:pPr algn="ctr"/>
            <a:r>
              <a:rPr lang="en-US" dirty="0"/>
              <a:t>S. Naveen</a:t>
            </a:r>
          </a:p>
          <a:p>
            <a:pPr algn="ctr"/>
            <a:r>
              <a:rPr lang="en-US" dirty="0"/>
              <a:t>S. </a:t>
            </a:r>
            <a:r>
              <a:rPr lang="en-US" dirty="0" err="1"/>
              <a:t>Siddhic</a:t>
            </a:r>
            <a:r>
              <a:rPr lang="en-US" dirty="0"/>
              <a:t> Hyder </a:t>
            </a:r>
            <a:r>
              <a:rPr lang="en-US" dirty="0" err="1"/>
              <a:t>Badhusha</a:t>
            </a:r>
            <a:endParaRPr lang="en-US" dirty="0"/>
          </a:p>
          <a:p>
            <a:pPr algn="ctr"/>
            <a:r>
              <a:rPr lang="en-US" dirty="0"/>
              <a:t>S. R. </a:t>
            </a:r>
            <a:r>
              <a:rPr lang="en-US" dirty="0" err="1"/>
              <a:t>Sreenivasan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Dept of CSE</a:t>
            </a:r>
          </a:p>
          <a:p>
            <a:pPr algn="ctr"/>
            <a:r>
              <a:rPr lang="en-US" dirty="0"/>
              <a:t>Mepco Schlenk Engineering College, Sivakasi</a:t>
            </a:r>
          </a:p>
        </p:txBody>
      </p:sp>
    </p:spTree>
    <p:extLst>
      <p:ext uri="{BB962C8B-B14F-4D97-AF65-F5344CB8AC3E}">
        <p14:creationId xmlns:p14="http://schemas.microsoft.com/office/powerpoint/2010/main" val="100462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17EF-3B93-9D6B-681A-B7895F83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6299"/>
            <a:ext cx="10241280" cy="123444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AD78-4999-7FFC-A6A8-180E9F66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0664"/>
            <a:ext cx="10241280" cy="1280400"/>
          </a:xfrm>
        </p:spPr>
        <p:txBody>
          <a:bodyPr/>
          <a:lstStyle/>
          <a:p>
            <a:r>
              <a:rPr lang="en-US" dirty="0"/>
              <a:t>Sign language is an independent language which is entirely different from spoken languages.</a:t>
            </a:r>
          </a:p>
          <a:p>
            <a:r>
              <a:rPr lang="en-US" dirty="0"/>
              <a:t>Researchers used general conversations for recognition of sign language.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6D24E-7661-9E41-DEB5-014F0A6AD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66937"/>
            <a:ext cx="3931920" cy="2752344"/>
          </a:xfrm>
          <a:prstGeom prst="rect">
            <a:avLst/>
          </a:prstGeom>
        </p:spPr>
      </p:pic>
      <p:pic>
        <p:nvPicPr>
          <p:cNvPr id="4" name="Picture 2" descr="Indian sign language for numbers and alphabets. | Download Scientific  Diagram">
            <a:extLst>
              <a:ext uri="{FF2B5EF4-FFF2-40B4-BE49-F238E27FC236}">
                <a16:creationId xmlns:a16="http://schemas.microsoft.com/office/drawing/2014/main" id="{F5B290DB-E883-80F0-E9E5-05AEB3C4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58" y="3429000"/>
            <a:ext cx="3898535" cy="27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8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0624-D834-D462-00AC-1E65EB6D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D4C5-4DB7-F26E-E8CC-0BC9A719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3764"/>
            <a:ext cx="10241280" cy="1994372"/>
          </a:xfrm>
        </p:spPr>
        <p:txBody>
          <a:bodyPr/>
          <a:lstStyle/>
          <a:p>
            <a:r>
              <a:rPr lang="en-US" dirty="0"/>
              <a:t>Open Computer Vision library used to produce the dataset.</a:t>
            </a:r>
          </a:p>
          <a:p>
            <a:r>
              <a:rPr lang="en-US" dirty="0"/>
              <a:t>Image was captured in RGB which is converted into grayscale</a:t>
            </a:r>
          </a:p>
          <a:p>
            <a:r>
              <a:rPr lang="en-US" dirty="0"/>
              <a:t>Gaussian blur filter was applied.</a:t>
            </a:r>
          </a:p>
        </p:txBody>
      </p:sp>
    </p:spTree>
    <p:extLst>
      <p:ext uri="{BB962C8B-B14F-4D97-AF65-F5344CB8AC3E}">
        <p14:creationId xmlns:p14="http://schemas.microsoft.com/office/powerpoint/2010/main" val="15988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548F-9C0F-5FBD-7AD2-AE642898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539092"/>
            <a:ext cx="4841076" cy="3584235"/>
          </a:xfrm>
        </p:spPr>
        <p:txBody>
          <a:bodyPr>
            <a:normAutofit/>
          </a:bodyPr>
          <a:lstStyle/>
          <a:p>
            <a:r>
              <a:rPr lang="en-US" dirty="0"/>
              <a:t>STEP 1 :</a:t>
            </a:r>
          </a:p>
          <a:p>
            <a:pPr lvl="1"/>
            <a:r>
              <a:rPr lang="en-US" dirty="0"/>
              <a:t>Apply gaussian blur filter and threshold to the frame taken with OpenCV to get the processed image after feature extraction. </a:t>
            </a:r>
          </a:p>
          <a:p>
            <a:pPr lvl="1"/>
            <a:r>
              <a:rPr lang="en-US" dirty="0"/>
              <a:t>Processed image is passed on to CNN model for prediction.</a:t>
            </a:r>
          </a:p>
          <a:p>
            <a:pPr lvl="1"/>
            <a:r>
              <a:rPr lang="en-US" dirty="0"/>
              <a:t>Space between the words are considered using the blank symbol.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5E0A3B-0A52-B8FB-4EE1-E9DAAE3B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8237" y="2539092"/>
            <a:ext cx="4841076" cy="3584236"/>
          </a:xfrm>
        </p:spPr>
        <p:txBody>
          <a:bodyPr/>
          <a:lstStyle/>
          <a:p>
            <a:r>
              <a:rPr lang="en-US" b="1" dirty="0"/>
              <a:t>STEP 2 :</a:t>
            </a:r>
          </a:p>
          <a:p>
            <a:pPr lvl="1"/>
            <a:r>
              <a:rPr lang="en-US" dirty="0"/>
              <a:t>We detect various sets of symbols which show similar results on getting detected.</a:t>
            </a:r>
          </a:p>
          <a:p>
            <a:pPr lvl="1"/>
            <a:r>
              <a:rPr lang="en-US" dirty="0"/>
              <a:t>We then classify between those sets using classifiers made for those sets only.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867B7-942E-25DD-3672-ABC6B6D0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56" y="256685"/>
            <a:ext cx="10241280" cy="1234440"/>
          </a:xfrm>
        </p:spPr>
        <p:txBody>
          <a:bodyPr/>
          <a:lstStyle/>
          <a:p>
            <a:r>
              <a:rPr lang="en-US" dirty="0"/>
              <a:t>Gesture classification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123151-49DF-C0D6-154A-676029B21C02}"/>
              </a:ext>
            </a:extLst>
          </p:cNvPr>
          <p:cNvSpPr txBox="1">
            <a:spLocks/>
          </p:cNvSpPr>
          <p:nvPr/>
        </p:nvSpPr>
        <p:spPr>
          <a:xfrm>
            <a:off x="1366356" y="1848259"/>
            <a:ext cx="10052957" cy="4785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layers of algorithm is used to predict the final symbol of the user</a:t>
            </a:r>
          </a:p>
        </p:txBody>
      </p:sp>
    </p:spTree>
    <p:extLst>
      <p:ext uri="{BB962C8B-B14F-4D97-AF65-F5344CB8AC3E}">
        <p14:creationId xmlns:p14="http://schemas.microsoft.com/office/powerpoint/2010/main" val="197171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B801-0077-653E-0829-EAECBE2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23B-4BCF-8A70-180C-9C45D6E8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10775"/>
            <a:ext cx="10241280" cy="1471857"/>
          </a:xfrm>
        </p:spPr>
        <p:txBody>
          <a:bodyPr/>
          <a:lstStyle/>
          <a:p>
            <a:r>
              <a:rPr lang="en-US" dirty="0"/>
              <a:t>Dealing with raw images.</a:t>
            </a:r>
          </a:p>
          <a:p>
            <a:r>
              <a:rPr lang="en-US" dirty="0"/>
              <a:t>Selection of filters</a:t>
            </a:r>
          </a:p>
          <a:p>
            <a:r>
              <a:rPr lang="en-US" dirty="0"/>
              <a:t>Difficulties related to accuracies</a:t>
            </a:r>
          </a:p>
        </p:txBody>
      </p:sp>
    </p:spTree>
    <p:extLst>
      <p:ext uri="{BB962C8B-B14F-4D97-AF65-F5344CB8AC3E}">
        <p14:creationId xmlns:p14="http://schemas.microsoft.com/office/powerpoint/2010/main" val="291962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184-A86F-6DA1-38E7-82463AC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2F40-49E9-607E-E2C3-3317B3F4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57896"/>
            <a:ext cx="10241280" cy="1880072"/>
          </a:xfrm>
        </p:spPr>
        <p:txBody>
          <a:bodyPr/>
          <a:lstStyle/>
          <a:p>
            <a:r>
              <a:rPr lang="en-US" dirty="0"/>
              <a:t>A functional real time vision based Indian sign language recognition for people who have hearing and speaking disability.</a:t>
            </a:r>
          </a:p>
          <a:p>
            <a:r>
              <a:rPr lang="en-US" dirty="0"/>
              <a:t>We can improve the prediction by verifying and predicting the similar symbols. </a:t>
            </a:r>
          </a:p>
        </p:txBody>
      </p:sp>
    </p:spTree>
    <p:extLst>
      <p:ext uri="{BB962C8B-B14F-4D97-AF65-F5344CB8AC3E}">
        <p14:creationId xmlns:p14="http://schemas.microsoft.com/office/powerpoint/2010/main" val="148282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Respond to Thank You (In All Kind of Situations)">
            <a:extLst>
              <a:ext uri="{FF2B5EF4-FFF2-40B4-BE49-F238E27FC236}">
                <a16:creationId xmlns:a16="http://schemas.microsoft.com/office/drawing/2014/main" id="{28BA8893-5DC3-E8B4-E896-16FACECE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72" y="694633"/>
            <a:ext cx="7611055" cy="5074037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088-AC32-2717-215E-1D61D7ED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8B38-2175-0B5C-2894-5C119C76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44971"/>
            <a:ext cx="10241280" cy="2715769"/>
          </a:xfrm>
        </p:spPr>
        <p:txBody>
          <a:bodyPr/>
          <a:lstStyle/>
          <a:p>
            <a:r>
              <a:rPr lang="en-US" dirty="0"/>
              <a:t> Sign language is the common way of communication between normal people and people with hearing and speaking disability.</a:t>
            </a:r>
          </a:p>
          <a:p>
            <a:r>
              <a:rPr lang="en-US" dirty="0"/>
              <a:t>Gesture recognition becomes crucial for implementing Human computer interaction.</a:t>
            </a:r>
          </a:p>
          <a:p>
            <a:r>
              <a:rPr lang="en-US" dirty="0"/>
              <a:t>Sign language is difficult for the normal people to adapt.</a:t>
            </a:r>
          </a:p>
          <a:p>
            <a:r>
              <a:rPr lang="en-US" dirty="0"/>
              <a:t>The computerized digital image processing and many classification methods can be used to interpret the sign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But the people with hearing and speaking disabilities as facing so much problems to communicate with each other.</a:t>
            </a:r>
          </a:p>
          <a:p>
            <a:r>
              <a:rPr lang="en-US" dirty="0"/>
              <a:t>There is no effective medium for them to talk.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82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088-AC32-2717-215E-1D61D7ED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9147"/>
            <a:ext cx="10241280" cy="12344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8B38-2175-0B5C-2894-5C119C76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44971"/>
            <a:ext cx="10241280" cy="2715769"/>
          </a:xfrm>
        </p:spPr>
        <p:txBody>
          <a:bodyPr/>
          <a:lstStyle/>
          <a:p>
            <a:r>
              <a:rPr lang="en-US" dirty="0"/>
              <a:t> Speech and hearing impaired  people use hand signs and gestures to communicate, Normal people face difficulty in understanding their language. </a:t>
            </a:r>
          </a:p>
          <a:p>
            <a:r>
              <a:rPr lang="en-US" dirty="0"/>
              <a:t>Beginners in sign language who are affected with this kind of disability also find it difficult to communicate with each other in their community.</a:t>
            </a:r>
          </a:p>
          <a:p>
            <a:r>
              <a:rPr lang="en-US" dirty="0"/>
              <a:t>Hence there is a need of a system which recognizes the different signs, gestures and conveys the information to the normal people.</a:t>
            </a:r>
          </a:p>
        </p:txBody>
      </p:sp>
    </p:spTree>
    <p:extLst>
      <p:ext uri="{BB962C8B-B14F-4D97-AF65-F5344CB8AC3E}">
        <p14:creationId xmlns:p14="http://schemas.microsoft.com/office/powerpoint/2010/main" val="36484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1CED-8C76-C71A-893C-9A8AF90F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E3AD-7E7C-A375-E453-8AEEE82E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61299"/>
            <a:ext cx="10241280" cy="3178193"/>
          </a:xfrm>
        </p:spPr>
        <p:txBody>
          <a:bodyPr/>
          <a:lstStyle/>
          <a:p>
            <a:r>
              <a:rPr lang="en-US" dirty="0"/>
              <a:t>Indian professionals find there is a lack of implementation of sign language and special schools for people with disability in hearing and speaking.</a:t>
            </a:r>
          </a:p>
          <a:p>
            <a:r>
              <a:rPr lang="en-US" dirty="0"/>
              <a:t>Surveys showed responses of misconception about Sign language.</a:t>
            </a:r>
          </a:p>
          <a:p>
            <a:r>
              <a:rPr lang="en-US" dirty="0"/>
              <a:t>There was a confusion of a standard sign language.</a:t>
            </a:r>
          </a:p>
          <a:p>
            <a:r>
              <a:rPr lang="en-US" dirty="0"/>
              <a:t>Linguistic studies on ISL started in 1978 in India.</a:t>
            </a:r>
          </a:p>
          <a:p>
            <a:r>
              <a:rPr lang="en-US" dirty="0"/>
              <a:t>Sign language recognition is to be implemented such that it doesn’t use special image acquiring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8A78-CB0C-02EA-F8F8-7DB0DAB4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6299"/>
            <a:ext cx="10241280" cy="1234440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10A2-E40A-EA04-689C-16482610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 language Prototype is a real-time vision based system whose purpose is  to recognize the Sign Language.</a:t>
            </a:r>
          </a:p>
          <a:p>
            <a:r>
              <a:rPr lang="en-US" dirty="0"/>
              <a:t>Uses only one camera with a set of defined assumptions as follows,</a:t>
            </a:r>
          </a:p>
          <a:p>
            <a:pPr lvl="1"/>
            <a:r>
              <a:rPr lang="en-US" dirty="0"/>
              <a:t>The user must be within a defined perimeter area, in front of the camera.</a:t>
            </a:r>
          </a:p>
          <a:p>
            <a:pPr lvl="1"/>
            <a:r>
              <a:rPr lang="en-US" dirty="0"/>
              <a:t>The user must be within a defined distance range, due to camera limitations.</a:t>
            </a:r>
          </a:p>
          <a:p>
            <a:pPr lvl="1"/>
            <a:r>
              <a:rPr lang="en-US" dirty="0"/>
              <a:t>Hand pose is defined with a bare hand and not occluded by other objects</a:t>
            </a:r>
          </a:p>
          <a:p>
            <a:pPr lvl="1"/>
            <a:r>
              <a:rPr lang="en-US" dirty="0"/>
              <a:t>The system must be used indoor, since the selected camera does not work well under sun light conditions</a:t>
            </a:r>
          </a:p>
        </p:txBody>
      </p:sp>
    </p:spTree>
    <p:extLst>
      <p:ext uri="{BB962C8B-B14F-4D97-AF65-F5344CB8AC3E}">
        <p14:creationId xmlns:p14="http://schemas.microsoft.com/office/powerpoint/2010/main" val="352222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2ABA-340A-AB08-D759-389791BF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9604-5C9A-6740-1057-9CEDAA9F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93957"/>
            <a:ext cx="10241280" cy="3959352"/>
          </a:xfrm>
        </p:spPr>
        <p:txBody>
          <a:bodyPr/>
          <a:lstStyle/>
          <a:p>
            <a:r>
              <a:rPr lang="en-US" dirty="0"/>
              <a:t>The proposed system architecture has the following modules,</a:t>
            </a:r>
          </a:p>
          <a:p>
            <a:pPr lvl="1"/>
            <a:r>
              <a:rPr lang="en-US" dirty="0"/>
              <a:t>Data Acquisition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Sign language gesture classification</a:t>
            </a:r>
          </a:p>
          <a:p>
            <a:pPr lvl="1"/>
            <a:r>
              <a:rPr lang="en-US" dirty="0"/>
              <a:t>Mapping it with text</a:t>
            </a:r>
          </a:p>
        </p:txBody>
      </p:sp>
    </p:spTree>
    <p:extLst>
      <p:ext uri="{BB962C8B-B14F-4D97-AF65-F5344CB8AC3E}">
        <p14:creationId xmlns:p14="http://schemas.microsoft.com/office/powerpoint/2010/main" val="139877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5ACA-B426-A19F-20F2-7AC30ADA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0"/>
            <a:ext cx="10241280" cy="1234440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2B900-4F34-66D3-98A5-BC4B512947E5}"/>
              </a:ext>
            </a:extLst>
          </p:cNvPr>
          <p:cNvSpPr/>
          <p:nvPr/>
        </p:nvSpPr>
        <p:spPr>
          <a:xfrm>
            <a:off x="1480820" y="2018863"/>
            <a:ext cx="1859280" cy="1044089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78FBA-57E4-9D45-0447-F6A46B3E2005}"/>
              </a:ext>
            </a:extLst>
          </p:cNvPr>
          <p:cNvSpPr txBox="1"/>
          <p:nvPr/>
        </p:nvSpPr>
        <p:spPr>
          <a:xfrm>
            <a:off x="1545895" y="2217741"/>
            <a:ext cx="172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Acquisition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4A1E2-B1B7-B0B1-5C72-68C61C76E5BC}"/>
              </a:ext>
            </a:extLst>
          </p:cNvPr>
          <p:cNvSpPr txBox="1"/>
          <p:nvPr/>
        </p:nvSpPr>
        <p:spPr>
          <a:xfrm>
            <a:off x="4111624" y="2921958"/>
            <a:ext cx="153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3F8F9-66C8-67A7-44EB-C85643C5D944}"/>
              </a:ext>
            </a:extLst>
          </p:cNvPr>
          <p:cNvSpPr txBox="1"/>
          <p:nvPr/>
        </p:nvSpPr>
        <p:spPr>
          <a:xfrm>
            <a:off x="6616700" y="3425586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E1453-CC5A-070A-A8EE-A734127396A7}"/>
              </a:ext>
            </a:extLst>
          </p:cNvPr>
          <p:cNvSpPr txBox="1"/>
          <p:nvPr/>
        </p:nvSpPr>
        <p:spPr>
          <a:xfrm>
            <a:off x="8897620" y="3947630"/>
            <a:ext cx="177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Gesture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51660-8EA1-9122-F3C7-40CD7C46D73B}"/>
              </a:ext>
            </a:extLst>
          </p:cNvPr>
          <p:cNvSpPr txBox="1"/>
          <p:nvPr/>
        </p:nvSpPr>
        <p:spPr>
          <a:xfrm>
            <a:off x="8973820" y="4837830"/>
            <a:ext cx="161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(CNN)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F1F585-B6AF-4CC8-C76C-412D8791D051}"/>
              </a:ext>
            </a:extLst>
          </p:cNvPr>
          <p:cNvSpPr/>
          <p:nvPr/>
        </p:nvSpPr>
        <p:spPr>
          <a:xfrm>
            <a:off x="3938270" y="2704663"/>
            <a:ext cx="1859280" cy="1044089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31B24-8DBF-0B3A-6A02-67A1F3AB0B0A}"/>
              </a:ext>
            </a:extLst>
          </p:cNvPr>
          <p:cNvSpPr/>
          <p:nvPr/>
        </p:nvSpPr>
        <p:spPr>
          <a:xfrm>
            <a:off x="6395720" y="3226708"/>
            <a:ext cx="1859280" cy="1044089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E7EFDE-1FDE-03A6-EDEA-4810F1C08B7C}"/>
              </a:ext>
            </a:extLst>
          </p:cNvPr>
          <p:cNvSpPr/>
          <p:nvPr/>
        </p:nvSpPr>
        <p:spPr>
          <a:xfrm>
            <a:off x="8853170" y="3748752"/>
            <a:ext cx="1859280" cy="1044089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8FDCEC6-6803-3C3F-6E1A-88BD7CB1A30A}"/>
              </a:ext>
            </a:extLst>
          </p:cNvPr>
          <p:cNvCxnSpPr>
            <a:stCxn id="4" idx="3"/>
            <a:endCxn id="31" idx="1"/>
          </p:cNvCxnSpPr>
          <p:nvPr/>
        </p:nvCxnSpPr>
        <p:spPr>
          <a:xfrm>
            <a:off x="3340100" y="2540908"/>
            <a:ext cx="598170" cy="68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4B01637-6E0B-DBBE-ED07-0CBF0C4923B8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5797550" y="3226708"/>
            <a:ext cx="598170" cy="5220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EA5DDE-4D21-4784-FC44-70EA21C398CC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8255000" y="3748753"/>
            <a:ext cx="598170" cy="522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8CACC1-140D-F757-D395-40A21F2FC912}"/>
              </a:ext>
            </a:extLst>
          </p:cNvPr>
          <p:cNvSpPr txBox="1"/>
          <p:nvPr/>
        </p:nvSpPr>
        <p:spPr>
          <a:xfrm>
            <a:off x="1480820" y="5713270"/>
            <a:ext cx="725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 : From Kaggle datasets or real time 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218695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8715" y="1949776"/>
            <a:ext cx="3758751" cy="123444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ARCHITECTURE</a:t>
            </a:r>
            <a:br>
              <a:rPr lang="en-US" sz="2400" dirty="0"/>
            </a:br>
            <a:r>
              <a:rPr lang="en-US" sz="2400" dirty="0"/>
              <a:t> DIAGRAM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1" b="24365"/>
          <a:stretch/>
        </p:blipFill>
        <p:spPr>
          <a:xfrm>
            <a:off x="3940797" y="0"/>
            <a:ext cx="7922127" cy="63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45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231</TotalTime>
  <Words>604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Avenir Next LT Pro Light</vt:lpstr>
      <vt:lpstr>GradientRiseVTI</vt:lpstr>
      <vt:lpstr>SIGN LANGUAGE RECOGNITION</vt:lpstr>
      <vt:lpstr>introduction</vt:lpstr>
      <vt:lpstr>MOTIVATION</vt:lpstr>
      <vt:lpstr>Problem statement</vt:lpstr>
      <vt:lpstr>BACKGROUND</vt:lpstr>
      <vt:lpstr>constraints</vt:lpstr>
      <vt:lpstr>workflow</vt:lpstr>
      <vt:lpstr>BLOCK DIAGRAM</vt:lpstr>
      <vt:lpstr>ARCHITECTURE  DIAGRAM</vt:lpstr>
      <vt:lpstr>Data collection</vt:lpstr>
      <vt:lpstr>Dataset generation</vt:lpstr>
      <vt:lpstr>Gesture classification</vt:lpstr>
      <vt:lpstr>Challenge faces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Judah Jeba Singh M</dc:creator>
  <cp:lastModifiedBy>lenovo</cp:lastModifiedBy>
  <cp:revision>20</cp:revision>
  <dcterms:created xsi:type="dcterms:W3CDTF">2023-08-23T15:53:49Z</dcterms:created>
  <dcterms:modified xsi:type="dcterms:W3CDTF">2023-09-29T03:38:34Z</dcterms:modified>
</cp:coreProperties>
</file>