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B51B8C-FA57-4400-8E2F-5A9F55DD5E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Comprehensive Analysis of Global TB Impact from 1990 to 2013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FDFA90-42A3-4937-A058-D26FFA61E0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9/22/24 11:02:56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B50959D-F2C9-42B4-893F-69952A37E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2024-09-23T06:02:57Z</dcterms:created>
  <dcterms:modified xsi:type="dcterms:W3CDTF">2024-09-23T06:02:57Z</dcterms:modified>
</cp:coreProperties>
</file>