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DA29E-CFBA-456B-AE66-6CFCFB467DE5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5F247E51-3AD8-41FA-9C38-9EA1FF3DE12B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Business Understanding</a:t>
          </a:r>
        </a:p>
        <a:p>
          <a:r>
            <a:rPr lang="en-US" b="1" dirty="0" smtClean="0"/>
            <a:t>&amp; Data Understanding</a:t>
          </a:r>
          <a:endParaRPr lang="en-US" b="1" dirty="0"/>
        </a:p>
      </dgm:t>
    </dgm:pt>
    <dgm:pt modelId="{CA5066FF-7004-4589-9086-1D49A40C1021}" type="parTrans" cxnId="{846F16F9-3F45-47A2-A1B6-4069830710DC}">
      <dgm:prSet/>
      <dgm:spPr/>
      <dgm:t>
        <a:bodyPr/>
        <a:lstStyle/>
        <a:p>
          <a:endParaRPr lang="en-US" b="1"/>
        </a:p>
      </dgm:t>
    </dgm:pt>
    <dgm:pt modelId="{AB35C64F-60B7-49DA-8C05-3F771767BE92}" type="sibTrans" cxnId="{846F16F9-3F45-47A2-A1B6-4069830710DC}">
      <dgm:prSet/>
      <dgm:spPr/>
      <dgm:t>
        <a:bodyPr/>
        <a:lstStyle/>
        <a:p>
          <a:endParaRPr lang="en-US" b="1"/>
        </a:p>
      </dgm:t>
    </dgm:pt>
    <dgm:pt modelId="{131DA2E0-EF16-496B-A363-E1449C6045AC}">
      <dgm:prSet phldrT="[Text]"/>
      <dgm:spPr/>
      <dgm:t>
        <a:bodyPr/>
        <a:lstStyle/>
        <a:p>
          <a:r>
            <a:rPr lang="en-US" b="1" dirty="0" smtClean="0"/>
            <a:t>Data Preparation</a:t>
          </a:r>
          <a:endParaRPr lang="en-US" b="1" dirty="0"/>
        </a:p>
      </dgm:t>
    </dgm:pt>
    <dgm:pt modelId="{3BF43D76-6277-4A68-B419-0F31ADF0AFFA}" type="parTrans" cxnId="{A6033A78-A78F-4F9B-AAEE-B56CA77ADBC4}">
      <dgm:prSet/>
      <dgm:spPr/>
      <dgm:t>
        <a:bodyPr/>
        <a:lstStyle/>
        <a:p>
          <a:endParaRPr lang="en-US" b="1"/>
        </a:p>
      </dgm:t>
    </dgm:pt>
    <dgm:pt modelId="{F4337A19-5C90-4F0A-92A5-2FD3FFE2EF71}" type="sibTrans" cxnId="{A6033A78-A78F-4F9B-AAEE-B56CA77ADBC4}">
      <dgm:prSet/>
      <dgm:spPr/>
      <dgm:t>
        <a:bodyPr/>
        <a:lstStyle/>
        <a:p>
          <a:endParaRPr lang="en-US" b="1"/>
        </a:p>
      </dgm:t>
    </dgm:pt>
    <dgm:pt modelId="{A360ECAF-9F9D-4D4A-8234-631B386F7471}">
      <dgm:prSet phldrT="[Text]"/>
      <dgm:spPr/>
      <dgm:t>
        <a:bodyPr/>
        <a:lstStyle/>
        <a:p>
          <a:r>
            <a:rPr lang="en-US" b="1" dirty="0" smtClean="0"/>
            <a:t>Modeling</a:t>
          </a:r>
          <a:endParaRPr lang="en-US" b="1" dirty="0"/>
        </a:p>
      </dgm:t>
    </dgm:pt>
    <dgm:pt modelId="{D85E23B9-93B0-4703-B78A-892F4FAC18BE}" type="parTrans" cxnId="{30B1546E-B836-4F63-9E31-FEC15C03D91C}">
      <dgm:prSet/>
      <dgm:spPr/>
      <dgm:t>
        <a:bodyPr/>
        <a:lstStyle/>
        <a:p>
          <a:endParaRPr lang="en-US" b="1"/>
        </a:p>
      </dgm:t>
    </dgm:pt>
    <dgm:pt modelId="{27F323E1-4357-4F93-83B3-434492BE61EE}" type="sibTrans" cxnId="{30B1546E-B836-4F63-9E31-FEC15C03D91C}">
      <dgm:prSet/>
      <dgm:spPr/>
      <dgm:t>
        <a:bodyPr/>
        <a:lstStyle/>
        <a:p>
          <a:endParaRPr lang="en-US" b="1"/>
        </a:p>
      </dgm:t>
    </dgm:pt>
    <dgm:pt modelId="{70F7BBDE-5013-4A9A-8AFA-3B346E223F4E}">
      <dgm:prSet phldrT="[Text]"/>
      <dgm:spPr/>
      <dgm:t>
        <a:bodyPr/>
        <a:lstStyle/>
        <a:p>
          <a:r>
            <a:rPr lang="en-US" b="1" dirty="0" smtClean="0"/>
            <a:t>Evaluation</a:t>
          </a:r>
          <a:endParaRPr lang="en-US" b="1" dirty="0"/>
        </a:p>
      </dgm:t>
    </dgm:pt>
    <dgm:pt modelId="{F880C3DF-A808-460D-BA22-5E292F2AEB90}" type="parTrans" cxnId="{CED1B19A-F5E7-424A-8FFD-07DACF68C3EE}">
      <dgm:prSet/>
      <dgm:spPr/>
      <dgm:t>
        <a:bodyPr/>
        <a:lstStyle/>
        <a:p>
          <a:endParaRPr lang="en-US" b="1"/>
        </a:p>
      </dgm:t>
    </dgm:pt>
    <dgm:pt modelId="{28CDEB5F-E4B3-4DCE-AAA8-48DAF15005A5}" type="sibTrans" cxnId="{CED1B19A-F5E7-424A-8FFD-07DACF68C3EE}">
      <dgm:prSet/>
      <dgm:spPr/>
      <dgm:t>
        <a:bodyPr/>
        <a:lstStyle/>
        <a:p>
          <a:endParaRPr lang="en-US" b="1"/>
        </a:p>
      </dgm:t>
    </dgm:pt>
    <dgm:pt modelId="{D5BE24F4-6105-4213-9061-6A254D474230}" type="pres">
      <dgm:prSet presAssocID="{49ADA29E-CFBA-456B-AE66-6CFCFB467DE5}" presName="Name0" presStyleCnt="0">
        <dgm:presLayoutVars>
          <dgm:dir/>
          <dgm:animLvl val="lvl"/>
          <dgm:resizeHandles val="exact"/>
        </dgm:presLayoutVars>
      </dgm:prSet>
      <dgm:spPr/>
    </dgm:pt>
    <dgm:pt modelId="{1CC8CA87-62D9-476C-9E4C-0A6E4BB3874D}" type="pres">
      <dgm:prSet presAssocID="{5F247E51-3AD8-41FA-9C38-9EA1FF3DE1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8955-6637-45A4-9E15-C8AFA2D8BF29}" type="pres">
      <dgm:prSet presAssocID="{AB35C64F-60B7-49DA-8C05-3F771767BE92}" presName="parTxOnlySpace" presStyleCnt="0"/>
      <dgm:spPr/>
    </dgm:pt>
    <dgm:pt modelId="{530770B3-299C-43B8-96ED-8613F04CBA2E}" type="pres">
      <dgm:prSet presAssocID="{131DA2E0-EF16-496B-A363-E1449C6045A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C8B70-535D-49B4-AD42-C8756730B2E8}" type="pres">
      <dgm:prSet presAssocID="{F4337A19-5C90-4F0A-92A5-2FD3FFE2EF71}" presName="parTxOnlySpace" presStyleCnt="0"/>
      <dgm:spPr/>
    </dgm:pt>
    <dgm:pt modelId="{A0934A20-EDF8-43D4-8A25-1058DAD35721}" type="pres">
      <dgm:prSet presAssocID="{A360ECAF-9F9D-4D4A-8234-631B386F747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EE3D1-E92E-4550-B777-7657F329F11F}" type="pres">
      <dgm:prSet presAssocID="{27F323E1-4357-4F93-83B3-434492BE61EE}" presName="parTxOnlySpace" presStyleCnt="0"/>
      <dgm:spPr/>
    </dgm:pt>
    <dgm:pt modelId="{F1AA2B3E-3D37-4358-A561-86A5713273C0}" type="pres">
      <dgm:prSet presAssocID="{70F7BBDE-5013-4A9A-8AFA-3B346E223F4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546E-B836-4F63-9E31-FEC15C03D91C}" srcId="{49ADA29E-CFBA-456B-AE66-6CFCFB467DE5}" destId="{A360ECAF-9F9D-4D4A-8234-631B386F7471}" srcOrd="2" destOrd="0" parTransId="{D85E23B9-93B0-4703-B78A-892F4FAC18BE}" sibTransId="{27F323E1-4357-4F93-83B3-434492BE61EE}"/>
    <dgm:cxn modelId="{CED1B19A-F5E7-424A-8FFD-07DACF68C3EE}" srcId="{49ADA29E-CFBA-456B-AE66-6CFCFB467DE5}" destId="{70F7BBDE-5013-4A9A-8AFA-3B346E223F4E}" srcOrd="3" destOrd="0" parTransId="{F880C3DF-A808-460D-BA22-5E292F2AEB90}" sibTransId="{28CDEB5F-E4B3-4DCE-AAA8-48DAF15005A5}"/>
    <dgm:cxn modelId="{A6033A78-A78F-4F9B-AAEE-B56CA77ADBC4}" srcId="{49ADA29E-CFBA-456B-AE66-6CFCFB467DE5}" destId="{131DA2E0-EF16-496B-A363-E1449C6045AC}" srcOrd="1" destOrd="0" parTransId="{3BF43D76-6277-4A68-B419-0F31ADF0AFFA}" sibTransId="{F4337A19-5C90-4F0A-92A5-2FD3FFE2EF71}"/>
    <dgm:cxn modelId="{ACABD82D-C114-4B67-A6C0-B32BF92232DA}" type="presOf" srcId="{A360ECAF-9F9D-4D4A-8234-631B386F7471}" destId="{A0934A20-EDF8-43D4-8A25-1058DAD35721}" srcOrd="0" destOrd="0" presId="urn:microsoft.com/office/officeart/2005/8/layout/chevron1"/>
    <dgm:cxn modelId="{6D7A5B33-5D04-462F-B9C8-F83CA12D4D02}" type="presOf" srcId="{131DA2E0-EF16-496B-A363-E1449C6045AC}" destId="{530770B3-299C-43B8-96ED-8613F04CBA2E}" srcOrd="0" destOrd="0" presId="urn:microsoft.com/office/officeart/2005/8/layout/chevron1"/>
    <dgm:cxn modelId="{846F16F9-3F45-47A2-A1B6-4069830710DC}" srcId="{49ADA29E-CFBA-456B-AE66-6CFCFB467DE5}" destId="{5F247E51-3AD8-41FA-9C38-9EA1FF3DE12B}" srcOrd="0" destOrd="0" parTransId="{CA5066FF-7004-4589-9086-1D49A40C1021}" sibTransId="{AB35C64F-60B7-49DA-8C05-3F771767BE92}"/>
    <dgm:cxn modelId="{79407439-2833-49A0-8F80-8FAA3BFC05D2}" type="presOf" srcId="{5F247E51-3AD8-41FA-9C38-9EA1FF3DE12B}" destId="{1CC8CA87-62D9-476C-9E4C-0A6E4BB3874D}" srcOrd="0" destOrd="0" presId="urn:microsoft.com/office/officeart/2005/8/layout/chevron1"/>
    <dgm:cxn modelId="{EA97B45B-C07E-4A97-9F7C-AAA307D3BD02}" type="presOf" srcId="{49ADA29E-CFBA-456B-AE66-6CFCFB467DE5}" destId="{D5BE24F4-6105-4213-9061-6A254D474230}" srcOrd="0" destOrd="0" presId="urn:microsoft.com/office/officeart/2005/8/layout/chevron1"/>
    <dgm:cxn modelId="{1C8E2FB5-F3D7-47AA-8374-085C0E6B606C}" type="presOf" srcId="{70F7BBDE-5013-4A9A-8AFA-3B346E223F4E}" destId="{F1AA2B3E-3D37-4358-A561-86A5713273C0}" srcOrd="0" destOrd="0" presId="urn:microsoft.com/office/officeart/2005/8/layout/chevron1"/>
    <dgm:cxn modelId="{4BD83845-620A-479B-9419-0E104A6F6DD1}" type="presParOf" srcId="{D5BE24F4-6105-4213-9061-6A254D474230}" destId="{1CC8CA87-62D9-476C-9E4C-0A6E4BB3874D}" srcOrd="0" destOrd="0" presId="urn:microsoft.com/office/officeart/2005/8/layout/chevron1"/>
    <dgm:cxn modelId="{5B8ECB3F-5749-45DA-9707-63E591D145F6}" type="presParOf" srcId="{D5BE24F4-6105-4213-9061-6A254D474230}" destId="{C77F8955-6637-45A4-9E15-C8AFA2D8BF29}" srcOrd="1" destOrd="0" presId="urn:microsoft.com/office/officeart/2005/8/layout/chevron1"/>
    <dgm:cxn modelId="{22CE14F5-DF0E-4C4B-BD68-33B0FCCE3C72}" type="presParOf" srcId="{D5BE24F4-6105-4213-9061-6A254D474230}" destId="{530770B3-299C-43B8-96ED-8613F04CBA2E}" srcOrd="2" destOrd="0" presId="urn:microsoft.com/office/officeart/2005/8/layout/chevron1"/>
    <dgm:cxn modelId="{49F4F486-C473-47AC-8B49-B656D5DEBFAD}" type="presParOf" srcId="{D5BE24F4-6105-4213-9061-6A254D474230}" destId="{DEFC8B70-535D-49B4-AD42-C8756730B2E8}" srcOrd="3" destOrd="0" presId="urn:microsoft.com/office/officeart/2005/8/layout/chevron1"/>
    <dgm:cxn modelId="{6F78156F-E66E-435E-AECA-34E378601CBF}" type="presParOf" srcId="{D5BE24F4-6105-4213-9061-6A254D474230}" destId="{A0934A20-EDF8-43D4-8A25-1058DAD35721}" srcOrd="4" destOrd="0" presId="urn:microsoft.com/office/officeart/2005/8/layout/chevron1"/>
    <dgm:cxn modelId="{6271367D-7A5F-482F-8026-E7C5161319BD}" type="presParOf" srcId="{D5BE24F4-6105-4213-9061-6A254D474230}" destId="{92BEE3D1-E92E-4550-B777-7657F329F11F}" srcOrd="5" destOrd="0" presId="urn:microsoft.com/office/officeart/2005/8/layout/chevron1"/>
    <dgm:cxn modelId="{3FFCAC05-B490-4F26-AF12-2B946FA7E441}" type="presParOf" srcId="{D5BE24F4-6105-4213-9061-6A254D474230}" destId="{F1AA2B3E-3D37-4358-A561-86A5713273C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DA29E-CFBA-456B-AE66-6CFCFB467DE5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5F247E51-3AD8-41FA-9C38-9EA1FF3DE12B}">
      <dgm:prSet phldrT="[Text]"/>
      <dgm:spPr/>
      <dgm:t>
        <a:bodyPr/>
        <a:lstStyle/>
        <a:p>
          <a:r>
            <a:rPr lang="en-US" b="1" dirty="0" smtClean="0"/>
            <a:t>Business Understanding</a:t>
          </a:r>
        </a:p>
        <a:p>
          <a:r>
            <a:rPr lang="en-US" b="1" dirty="0" smtClean="0"/>
            <a:t>&amp; Data Understanding</a:t>
          </a:r>
          <a:endParaRPr lang="en-US" b="1" dirty="0"/>
        </a:p>
      </dgm:t>
    </dgm:pt>
    <dgm:pt modelId="{CA5066FF-7004-4589-9086-1D49A40C1021}" type="parTrans" cxnId="{846F16F9-3F45-47A2-A1B6-4069830710DC}">
      <dgm:prSet/>
      <dgm:spPr/>
      <dgm:t>
        <a:bodyPr/>
        <a:lstStyle/>
        <a:p>
          <a:endParaRPr lang="en-US" b="1"/>
        </a:p>
      </dgm:t>
    </dgm:pt>
    <dgm:pt modelId="{AB35C64F-60B7-49DA-8C05-3F771767BE92}" type="sibTrans" cxnId="{846F16F9-3F45-47A2-A1B6-4069830710DC}">
      <dgm:prSet/>
      <dgm:spPr/>
      <dgm:t>
        <a:bodyPr/>
        <a:lstStyle/>
        <a:p>
          <a:endParaRPr lang="en-US" b="1"/>
        </a:p>
      </dgm:t>
    </dgm:pt>
    <dgm:pt modelId="{131DA2E0-EF16-496B-A363-E1449C6045A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Data Preparation</a:t>
          </a:r>
          <a:endParaRPr lang="en-US" b="1" dirty="0"/>
        </a:p>
      </dgm:t>
    </dgm:pt>
    <dgm:pt modelId="{3BF43D76-6277-4A68-B419-0F31ADF0AFFA}" type="parTrans" cxnId="{A6033A78-A78F-4F9B-AAEE-B56CA77ADBC4}">
      <dgm:prSet/>
      <dgm:spPr/>
      <dgm:t>
        <a:bodyPr/>
        <a:lstStyle/>
        <a:p>
          <a:endParaRPr lang="en-US" b="1"/>
        </a:p>
      </dgm:t>
    </dgm:pt>
    <dgm:pt modelId="{F4337A19-5C90-4F0A-92A5-2FD3FFE2EF71}" type="sibTrans" cxnId="{A6033A78-A78F-4F9B-AAEE-B56CA77ADBC4}">
      <dgm:prSet/>
      <dgm:spPr/>
      <dgm:t>
        <a:bodyPr/>
        <a:lstStyle/>
        <a:p>
          <a:endParaRPr lang="en-US" b="1"/>
        </a:p>
      </dgm:t>
    </dgm:pt>
    <dgm:pt modelId="{A360ECAF-9F9D-4D4A-8234-631B386F7471}">
      <dgm:prSet phldrT="[Text]"/>
      <dgm:spPr/>
      <dgm:t>
        <a:bodyPr/>
        <a:lstStyle/>
        <a:p>
          <a:r>
            <a:rPr lang="en-US" b="1" dirty="0" smtClean="0"/>
            <a:t>Modeling</a:t>
          </a:r>
          <a:endParaRPr lang="en-US" b="1" dirty="0"/>
        </a:p>
      </dgm:t>
    </dgm:pt>
    <dgm:pt modelId="{D85E23B9-93B0-4703-B78A-892F4FAC18BE}" type="parTrans" cxnId="{30B1546E-B836-4F63-9E31-FEC15C03D91C}">
      <dgm:prSet/>
      <dgm:spPr/>
      <dgm:t>
        <a:bodyPr/>
        <a:lstStyle/>
        <a:p>
          <a:endParaRPr lang="en-US" b="1"/>
        </a:p>
      </dgm:t>
    </dgm:pt>
    <dgm:pt modelId="{27F323E1-4357-4F93-83B3-434492BE61EE}" type="sibTrans" cxnId="{30B1546E-B836-4F63-9E31-FEC15C03D91C}">
      <dgm:prSet/>
      <dgm:spPr/>
      <dgm:t>
        <a:bodyPr/>
        <a:lstStyle/>
        <a:p>
          <a:endParaRPr lang="en-US" b="1"/>
        </a:p>
      </dgm:t>
    </dgm:pt>
    <dgm:pt modelId="{70F7BBDE-5013-4A9A-8AFA-3B346E223F4E}">
      <dgm:prSet phldrT="[Text]"/>
      <dgm:spPr/>
      <dgm:t>
        <a:bodyPr/>
        <a:lstStyle/>
        <a:p>
          <a:r>
            <a:rPr lang="en-US" b="1" dirty="0" smtClean="0"/>
            <a:t>Evaluation</a:t>
          </a:r>
          <a:endParaRPr lang="en-US" b="1" dirty="0"/>
        </a:p>
      </dgm:t>
    </dgm:pt>
    <dgm:pt modelId="{F880C3DF-A808-460D-BA22-5E292F2AEB90}" type="parTrans" cxnId="{CED1B19A-F5E7-424A-8FFD-07DACF68C3EE}">
      <dgm:prSet/>
      <dgm:spPr/>
      <dgm:t>
        <a:bodyPr/>
        <a:lstStyle/>
        <a:p>
          <a:endParaRPr lang="en-US" b="1"/>
        </a:p>
      </dgm:t>
    </dgm:pt>
    <dgm:pt modelId="{28CDEB5F-E4B3-4DCE-AAA8-48DAF15005A5}" type="sibTrans" cxnId="{CED1B19A-F5E7-424A-8FFD-07DACF68C3EE}">
      <dgm:prSet/>
      <dgm:spPr/>
      <dgm:t>
        <a:bodyPr/>
        <a:lstStyle/>
        <a:p>
          <a:endParaRPr lang="en-US" b="1"/>
        </a:p>
      </dgm:t>
    </dgm:pt>
    <dgm:pt modelId="{D5BE24F4-6105-4213-9061-6A254D474230}" type="pres">
      <dgm:prSet presAssocID="{49ADA29E-CFBA-456B-AE66-6CFCFB467DE5}" presName="Name0" presStyleCnt="0">
        <dgm:presLayoutVars>
          <dgm:dir/>
          <dgm:animLvl val="lvl"/>
          <dgm:resizeHandles val="exact"/>
        </dgm:presLayoutVars>
      </dgm:prSet>
      <dgm:spPr/>
    </dgm:pt>
    <dgm:pt modelId="{1CC8CA87-62D9-476C-9E4C-0A6E4BB3874D}" type="pres">
      <dgm:prSet presAssocID="{5F247E51-3AD8-41FA-9C38-9EA1FF3DE1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8955-6637-45A4-9E15-C8AFA2D8BF29}" type="pres">
      <dgm:prSet presAssocID="{AB35C64F-60B7-49DA-8C05-3F771767BE92}" presName="parTxOnlySpace" presStyleCnt="0"/>
      <dgm:spPr/>
    </dgm:pt>
    <dgm:pt modelId="{530770B3-299C-43B8-96ED-8613F04CBA2E}" type="pres">
      <dgm:prSet presAssocID="{131DA2E0-EF16-496B-A363-E1449C6045A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C8B70-535D-49B4-AD42-C8756730B2E8}" type="pres">
      <dgm:prSet presAssocID="{F4337A19-5C90-4F0A-92A5-2FD3FFE2EF71}" presName="parTxOnlySpace" presStyleCnt="0"/>
      <dgm:spPr/>
    </dgm:pt>
    <dgm:pt modelId="{A0934A20-EDF8-43D4-8A25-1058DAD35721}" type="pres">
      <dgm:prSet presAssocID="{A360ECAF-9F9D-4D4A-8234-631B386F747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EE3D1-E92E-4550-B777-7657F329F11F}" type="pres">
      <dgm:prSet presAssocID="{27F323E1-4357-4F93-83B3-434492BE61EE}" presName="parTxOnlySpace" presStyleCnt="0"/>
      <dgm:spPr/>
    </dgm:pt>
    <dgm:pt modelId="{F1AA2B3E-3D37-4358-A561-86A5713273C0}" type="pres">
      <dgm:prSet presAssocID="{70F7BBDE-5013-4A9A-8AFA-3B346E223F4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546E-B836-4F63-9E31-FEC15C03D91C}" srcId="{49ADA29E-CFBA-456B-AE66-6CFCFB467DE5}" destId="{A360ECAF-9F9D-4D4A-8234-631B386F7471}" srcOrd="2" destOrd="0" parTransId="{D85E23B9-93B0-4703-B78A-892F4FAC18BE}" sibTransId="{27F323E1-4357-4F93-83B3-434492BE61EE}"/>
    <dgm:cxn modelId="{CED1B19A-F5E7-424A-8FFD-07DACF68C3EE}" srcId="{49ADA29E-CFBA-456B-AE66-6CFCFB467DE5}" destId="{70F7BBDE-5013-4A9A-8AFA-3B346E223F4E}" srcOrd="3" destOrd="0" parTransId="{F880C3DF-A808-460D-BA22-5E292F2AEB90}" sibTransId="{28CDEB5F-E4B3-4DCE-AAA8-48DAF15005A5}"/>
    <dgm:cxn modelId="{A6033A78-A78F-4F9B-AAEE-B56CA77ADBC4}" srcId="{49ADA29E-CFBA-456B-AE66-6CFCFB467DE5}" destId="{131DA2E0-EF16-496B-A363-E1449C6045AC}" srcOrd="1" destOrd="0" parTransId="{3BF43D76-6277-4A68-B419-0F31ADF0AFFA}" sibTransId="{F4337A19-5C90-4F0A-92A5-2FD3FFE2EF71}"/>
    <dgm:cxn modelId="{ACABD82D-C114-4B67-A6C0-B32BF92232DA}" type="presOf" srcId="{A360ECAF-9F9D-4D4A-8234-631B386F7471}" destId="{A0934A20-EDF8-43D4-8A25-1058DAD35721}" srcOrd="0" destOrd="0" presId="urn:microsoft.com/office/officeart/2005/8/layout/chevron1"/>
    <dgm:cxn modelId="{6D7A5B33-5D04-462F-B9C8-F83CA12D4D02}" type="presOf" srcId="{131DA2E0-EF16-496B-A363-E1449C6045AC}" destId="{530770B3-299C-43B8-96ED-8613F04CBA2E}" srcOrd="0" destOrd="0" presId="urn:microsoft.com/office/officeart/2005/8/layout/chevron1"/>
    <dgm:cxn modelId="{846F16F9-3F45-47A2-A1B6-4069830710DC}" srcId="{49ADA29E-CFBA-456B-AE66-6CFCFB467DE5}" destId="{5F247E51-3AD8-41FA-9C38-9EA1FF3DE12B}" srcOrd="0" destOrd="0" parTransId="{CA5066FF-7004-4589-9086-1D49A40C1021}" sibTransId="{AB35C64F-60B7-49DA-8C05-3F771767BE92}"/>
    <dgm:cxn modelId="{79407439-2833-49A0-8F80-8FAA3BFC05D2}" type="presOf" srcId="{5F247E51-3AD8-41FA-9C38-9EA1FF3DE12B}" destId="{1CC8CA87-62D9-476C-9E4C-0A6E4BB3874D}" srcOrd="0" destOrd="0" presId="urn:microsoft.com/office/officeart/2005/8/layout/chevron1"/>
    <dgm:cxn modelId="{EA97B45B-C07E-4A97-9F7C-AAA307D3BD02}" type="presOf" srcId="{49ADA29E-CFBA-456B-AE66-6CFCFB467DE5}" destId="{D5BE24F4-6105-4213-9061-6A254D474230}" srcOrd="0" destOrd="0" presId="urn:microsoft.com/office/officeart/2005/8/layout/chevron1"/>
    <dgm:cxn modelId="{1C8E2FB5-F3D7-47AA-8374-085C0E6B606C}" type="presOf" srcId="{70F7BBDE-5013-4A9A-8AFA-3B346E223F4E}" destId="{F1AA2B3E-3D37-4358-A561-86A5713273C0}" srcOrd="0" destOrd="0" presId="urn:microsoft.com/office/officeart/2005/8/layout/chevron1"/>
    <dgm:cxn modelId="{4BD83845-620A-479B-9419-0E104A6F6DD1}" type="presParOf" srcId="{D5BE24F4-6105-4213-9061-6A254D474230}" destId="{1CC8CA87-62D9-476C-9E4C-0A6E4BB3874D}" srcOrd="0" destOrd="0" presId="urn:microsoft.com/office/officeart/2005/8/layout/chevron1"/>
    <dgm:cxn modelId="{5B8ECB3F-5749-45DA-9707-63E591D145F6}" type="presParOf" srcId="{D5BE24F4-6105-4213-9061-6A254D474230}" destId="{C77F8955-6637-45A4-9E15-C8AFA2D8BF29}" srcOrd="1" destOrd="0" presId="urn:microsoft.com/office/officeart/2005/8/layout/chevron1"/>
    <dgm:cxn modelId="{22CE14F5-DF0E-4C4B-BD68-33B0FCCE3C72}" type="presParOf" srcId="{D5BE24F4-6105-4213-9061-6A254D474230}" destId="{530770B3-299C-43B8-96ED-8613F04CBA2E}" srcOrd="2" destOrd="0" presId="urn:microsoft.com/office/officeart/2005/8/layout/chevron1"/>
    <dgm:cxn modelId="{49F4F486-C473-47AC-8B49-B656D5DEBFAD}" type="presParOf" srcId="{D5BE24F4-6105-4213-9061-6A254D474230}" destId="{DEFC8B70-535D-49B4-AD42-C8756730B2E8}" srcOrd="3" destOrd="0" presId="urn:microsoft.com/office/officeart/2005/8/layout/chevron1"/>
    <dgm:cxn modelId="{6F78156F-E66E-435E-AECA-34E378601CBF}" type="presParOf" srcId="{D5BE24F4-6105-4213-9061-6A254D474230}" destId="{A0934A20-EDF8-43D4-8A25-1058DAD35721}" srcOrd="4" destOrd="0" presId="urn:microsoft.com/office/officeart/2005/8/layout/chevron1"/>
    <dgm:cxn modelId="{6271367D-7A5F-482F-8026-E7C5161319BD}" type="presParOf" srcId="{D5BE24F4-6105-4213-9061-6A254D474230}" destId="{92BEE3D1-E92E-4550-B777-7657F329F11F}" srcOrd="5" destOrd="0" presId="urn:microsoft.com/office/officeart/2005/8/layout/chevron1"/>
    <dgm:cxn modelId="{3FFCAC05-B490-4F26-AF12-2B946FA7E441}" type="presParOf" srcId="{D5BE24F4-6105-4213-9061-6A254D474230}" destId="{F1AA2B3E-3D37-4358-A561-86A5713273C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ADA29E-CFBA-456B-AE66-6CFCFB467DE5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5F247E51-3AD8-41FA-9C38-9EA1FF3DE12B}">
      <dgm:prSet phldrT="[Text]"/>
      <dgm:spPr/>
      <dgm:t>
        <a:bodyPr/>
        <a:lstStyle/>
        <a:p>
          <a:r>
            <a:rPr lang="en-US" b="1" dirty="0" smtClean="0"/>
            <a:t>Business Understanding</a:t>
          </a:r>
        </a:p>
        <a:p>
          <a:r>
            <a:rPr lang="en-US" b="1" dirty="0" smtClean="0"/>
            <a:t>&amp; Data Understanding</a:t>
          </a:r>
          <a:endParaRPr lang="en-US" b="1" dirty="0"/>
        </a:p>
      </dgm:t>
    </dgm:pt>
    <dgm:pt modelId="{CA5066FF-7004-4589-9086-1D49A40C1021}" type="parTrans" cxnId="{846F16F9-3F45-47A2-A1B6-4069830710DC}">
      <dgm:prSet/>
      <dgm:spPr/>
      <dgm:t>
        <a:bodyPr/>
        <a:lstStyle/>
        <a:p>
          <a:endParaRPr lang="en-US" b="1"/>
        </a:p>
      </dgm:t>
    </dgm:pt>
    <dgm:pt modelId="{AB35C64F-60B7-49DA-8C05-3F771767BE92}" type="sibTrans" cxnId="{846F16F9-3F45-47A2-A1B6-4069830710DC}">
      <dgm:prSet/>
      <dgm:spPr/>
      <dgm:t>
        <a:bodyPr/>
        <a:lstStyle/>
        <a:p>
          <a:endParaRPr lang="en-US" b="1"/>
        </a:p>
      </dgm:t>
    </dgm:pt>
    <dgm:pt modelId="{131DA2E0-EF16-496B-A363-E1449C6045AC}">
      <dgm:prSet phldrT="[Text]"/>
      <dgm:spPr/>
      <dgm:t>
        <a:bodyPr/>
        <a:lstStyle/>
        <a:p>
          <a:r>
            <a:rPr lang="en-US" b="1" dirty="0" smtClean="0"/>
            <a:t>Data Preparation</a:t>
          </a:r>
          <a:endParaRPr lang="en-US" b="1" dirty="0"/>
        </a:p>
      </dgm:t>
    </dgm:pt>
    <dgm:pt modelId="{3BF43D76-6277-4A68-B419-0F31ADF0AFFA}" type="parTrans" cxnId="{A6033A78-A78F-4F9B-AAEE-B56CA77ADBC4}">
      <dgm:prSet/>
      <dgm:spPr/>
      <dgm:t>
        <a:bodyPr/>
        <a:lstStyle/>
        <a:p>
          <a:endParaRPr lang="en-US" b="1"/>
        </a:p>
      </dgm:t>
    </dgm:pt>
    <dgm:pt modelId="{F4337A19-5C90-4F0A-92A5-2FD3FFE2EF71}" type="sibTrans" cxnId="{A6033A78-A78F-4F9B-AAEE-B56CA77ADBC4}">
      <dgm:prSet/>
      <dgm:spPr/>
      <dgm:t>
        <a:bodyPr/>
        <a:lstStyle/>
        <a:p>
          <a:endParaRPr lang="en-US" b="1"/>
        </a:p>
      </dgm:t>
    </dgm:pt>
    <dgm:pt modelId="{A360ECAF-9F9D-4D4A-8234-631B386F7471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 smtClean="0"/>
            <a:t>Modeling</a:t>
          </a:r>
          <a:endParaRPr lang="en-US" b="1" dirty="0"/>
        </a:p>
      </dgm:t>
    </dgm:pt>
    <dgm:pt modelId="{D85E23B9-93B0-4703-B78A-892F4FAC18BE}" type="parTrans" cxnId="{30B1546E-B836-4F63-9E31-FEC15C03D91C}">
      <dgm:prSet/>
      <dgm:spPr/>
      <dgm:t>
        <a:bodyPr/>
        <a:lstStyle/>
        <a:p>
          <a:endParaRPr lang="en-US" b="1"/>
        </a:p>
      </dgm:t>
    </dgm:pt>
    <dgm:pt modelId="{27F323E1-4357-4F93-83B3-434492BE61EE}" type="sibTrans" cxnId="{30B1546E-B836-4F63-9E31-FEC15C03D91C}">
      <dgm:prSet/>
      <dgm:spPr/>
      <dgm:t>
        <a:bodyPr/>
        <a:lstStyle/>
        <a:p>
          <a:endParaRPr lang="en-US" b="1"/>
        </a:p>
      </dgm:t>
    </dgm:pt>
    <dgm:pt modelId="{70F7BBDE-5013-4A9A-8AFA-3B346E223F4E}">
      <dgm:prSet phldrT="[Text]"/>
      <dgm:spPr/>
      <dgm:t>
        <a:bodyPr/>
        <a:lstStyle/>
        <a:p>
          <a:r>
            <a:rPr lang="en-US" b="1" dirty="0" smtClean="0"/>
            <a:t>Evaluation</a:t>
          </a:r>
          <a:endParaRPr lang="en-US" b="1" dirty="0"/>
        </a:p>
      </dgm:t>
    </dgm:pt>
    <dgm:pt modelId="{F880C3DF-A808-460D-BA22-5E292F2AEB90}" type="parTrans" cxnId="{CED1B19A-F5E7-424A-8FFD-07DACF68C3EE}">
      <dgm:prSet/>
      <dgm:spPr/>
      <dgm:t>
        <a:bodyPr/>
        <a:lstStyle/>
        <a:p>
          <a:endParaRPr lang="en-US" b="1"/>
        </a:p>
      </dgm:t>
    </dgm:pt>
    <dgm:pt modelId="{28CDEB5F-E4B3-4DCE-AAA8-48DAF15005A5}" type="sibTrans" cxnId="{CED1B19A-F5E7-424A-8FFD-07DACF68C3EE}">
      <dgm:prSet/>
      <dgm:spPr/>
      <dgm:t>
        <a:bodyPr/>
        <a:lstStyle/>
        <a:p>
          <a:endParaRPr lang="en-US" b="1"/>
        </a:p>
      </dgm:t>
    </dgm:pt>
    <dgm:pt modelId="{D5BE24F4-6105-4213-9061-6A254D474230}" type="pres">
      <dgm:prSet presAssocID="{49ADA29E-CFBA-456B-AE66-6CFCFB467DE5}" presName="Name0" presStyleCnt="0">
        <dgm:presLayoutVars>
          <dgm:dir/>
          <dgm:animLvl val="lvl"/>
          <dgm:resizeHandles val="exact"/>
        </dgm:presLayoutVars>
      </dgm:prSet>
      <dgm:spPr/>
    </dgm:pt>
    <dgm:pt modelId="{1CC8CA87-62D9-476C-9E4C-0A6E4BB3874D}" type="pres">
      <dgm:prSet presAssocID="{5F247E51-3AD8-41FA-9C38-9EA1FF3DE1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8955-6637-45A4-9E15-C8AFA2D8BF29}" type="pres">
      <dgm:prSet presAssocID="{AB35C64F-60B7-49DA-8C05-3F771767BE92}" presName="parTxOnlySpace" presStyleCnt="0"/>
      <dgm:spPr/>
    </dgm:pt>
    <dgm:pt modelId="{530770B3-299C-43B8-96ED-8613F04CBA2E}" type="pres">
      <dgm:prSet presAssocID="{131DA2E0-EF16-496B-A363-E1449C6045A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C8B70-535D-49B4-AD42-C8756730B2E8}" type="pres">
      <dgm:prSet presAssocID="{F4337A19-5C90-4F0A-92A5-2FD3FFE2EF71}" presName="parTxOnlySpace" presStyleCnt="0"/>
      <dgm:spPr/>
    </dgm:pt>
    <dgm:pt modelId="{A0934A20-EDF8-43D4-8A25-1058DAD35721}" type="pres">
      <dgm:prSet presAssocID="{A360ECAF-9F9D-4D4A-8234-631B386F747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EE3D1-E92E-4550-B777-7657F329F11F}" type="pres">
      <dgm:prSet presAssocID="{27F323E1-4357-4F93-83B3-434492BE61EE}" presName="parTxOnlySpace" presStyleCnt="0"/>
      <dgm:spPr/>
    </dgm:pt>
    <dgm:pt modelId="{F1AA2B3E-3D37-4358-A561-86A5713273C0}" type="pres">
      <dgm:prSet presAssocID="{70F7BBDE-5013-4A9A-8AFA-3B346E223F4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1546E-B836-4F63-9E31-FEC15C03D91C}" srcId="{49ADA29E-CFBA-456B-AE66-6CFCFB467DE5}" destId="{A360ECAF-9F9D-4D4A-8234-631B386F7471}" srcOrd="2" destOrd="0" parTransId="{D85E23B9-93B0-4703-B78A-892F4FAC18BE}" sibTransId="{27F323E1-4357-4F93-83B3-434492BE61EE}"/>
    <dgm:cxn modelId="{CED1B19A-F5E7-424A-8FFD-07DACF68C3EE}" srcId="{49ADA29E-CFBA-456B-AE66-6CFCFB467DE5}" destId="{70F7BBDE-5013-4A9A-8AFA-3B346E223F4E}" srcOrd="3" destOrd="0" parTransId="{F880C3DF-A808-460D-BA22-5E292F2AEB90}" sibTransId="{28CDEB5F-E4B3-4DCE-AAA8-48DAF15005A5}"/>
    <dgm:cxn modelId="{A6033A78-A78F-4F9B-AAEE-B56CA77ADBC4}" srcId="{49ADA29E-CFBA-456B-AE66-6CFCFB467DE5}" destId="{131DA2E0-EF16-496B-A363-E1449C6045AC}" srcOrd="1" destOrd="0" parTransId="{3BF43D76-6277-4A68-B419-0F31ADF0AFFA}" sibTransId="{F4337A19-5C90-4F0A-92A5-2FD3FFE2EF71}"/>
    <dgm:cxn modelId="{ACABD82D-C114-4B67-A6C0-B32BF92232DA}" type="presOf" srcId="{A360ECAF-9F9D-4D4A-8234-631B386F7471}" destId="{A0934A20-EDF8-43D4-8A25-1058DAD35721}" srcOrd="0" destOrd="0" presId="urn:microsoft.com/office/officeart/2005/8/layout/chevron1"/>
    <dgm:cxn modelId="{6D7A5B33-5D04-462F-B9C8-F83CA12D4D02}" type="presOf" srcId="{131DA2E0-EF16-496B-A363-E1449C6045AC}" destId="{530770B3-299C-43B8-96ED-8613F04CBA2E}" srcOrd="0" destOrd="0" presId="urn:microsoft.com/office/officeart/2005/8/layout/chevron1"/>
    <dgm:cxn modelId="{846F16F9-3F45-47A2-A1B6-4069830710DC}" srcId="{49ADA29E-CFBA-456B-AE66-6CFCFB467DE5}" destId="{5F247E51-3AD8-41FA-9C38-9EA1FF3DE12B}" srcOrd="0" destOrd="0" parTransId="{CA5066FF-7004-4589-9086-1D49A40C1021}" sibTransId="{AB35C64F-60B7-49DA-8C05-3F771767BE92}"/>
    <dgm:cxn modelId="{79407439-2833-49A0-8F80-8FAA3BFC05D2}" type="presOf" srcId="{5F247E51-3AD8-41FA-9C38-9EA1FF3DE12B}" destId="{1CC8CA87-62D9-476C-9E4C-0A6E4BB3874D}" srcOrd="0" destOrd="0" presId="urn:microsoft.com/office/officeart/2005/8/layout/chevron1"/>
    <dgm:cxn modelId="{EA97B45B-C07E-4A97-9F7C-AAA307D3BD02}" type="presOf" srcId="{49ADA29E-CFBA-456B-AE66-6CFCFB467DE5}" destId="{D5BE24F4-6105-4213-9061-6A254D474230}" srcOrd="0" destOrd="0" presId="urn:microsoft.com/office/officeart/2005/8/layout/chevron1"/>
    <dgm:cxn modelId="{1C8E2FB5-F3D7-47AA-8374-085C0E6B606C}" type="presOf" srcId="{70F7BBDE-5013-4A9A-8AFA-3B346E223F4E}" destId="{F1AA2B3E-3D37-4358-A561-86A5713273C0}" srcOrd="0" destOrd="0" presId="urn:microsoft.com/office/officeart/2005/8/layout/chevron1"/>
    <dgm:cxn modelId="{4BD83845-620A-479B-9419-0E104A6F6DD1}" type="presParOf" srcId="{D5BE24F4-6105-4213-9061-6A254D474230}" destId="{1CC8CA87-62D9-476C-9E4C-0A6E4BB3874D}" srcOrd="0" destOrd="0" presId="urn:microsoft.com/office/officeart/2005/8/layout/chevron1"/>
    <dgm:cxn modelId="{5B8ECB3F-5749-45DA-9707-63E591D145F6}" type="presParOf" srcId="{D5BE24F4-6105-4213-9061-6A254D474230}" destId="{C77F8955-6637-45A4-9E15-C8AFA2D8BF29}" srcOrd="1" destOrd="0" presId="urn:microsoft.com/office/officeart/2005/8/layout/chevron1"/>
    <dgm:cxn modelId="{22CE14F5-DF0E-4C4B-BD68-33B0FCCE3C72}" type="presParOf" srcId="{D5BE24F4-6105-4213-9061-6A254D474230}" destId="{530770B3-299C-43B8-96ED-8613F04CBA2E}" srcOrd="2" destOrd="0" presId="urn:microsoft.com/office/officeart/2005/8/layout/chevron1"/>
    <dgm:cxn modelId="{49F4F486-C473-47AC-8B49-B656D5DEBFAD}" type="presParOf" srcId="{D5BE24F4-6105-4213-9061-6A254D474230}" destId="{DEFC8B70-535D-49B4-AD42-C8756730B2E8}" srcOrd="3" destOrd="0" presId="urn:microsoft.com/office/officeart/2005/8/layout/chevron1"/>
    <dgm:cxn modelId="{6F78156F-E66E-435E-AECA-34E378601CBF}" type="presParOf" srcId="{D5BE24F4-6105-4213-9061-6A254D474230}" destId="{A0934A20-EDF8-43D4-8A25-1058DAD35721}" srcOrd="4" destOrd="0" presId="urn:microsoft.com/office/officeart/2005/8/layout/chevron1"/>
    <dgm:cxn modelId="{6271367D-7A5F-482F-8026-E7C5161319BD}" type="presParOf" srcId="{D5BE24F4-6105-4213-9061-6A254D474230}" destId="{92BEE3D1-E92E-4550-B777-7657F329F11F}" srcOrd="5" destOrd="0" presId="urn:microsoft.com/office/officeart/2005/8/layout/chevron1"/>
    <dgm:cxn modelId="{3FFCAC05-B490-4F26-AF12-2B946FA7E441}" type="presParOf" srcId="{D5BE24F4-6105-4213-9061-6A254D474230}" destId="{F1AA2B3E-3D37-4358-A561-86A5713273C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8CA87-62D9-476C-9E4C-0A6E4BB3874D}">
      <dsp:nvSpPr>
        <dsp:cNvPr id="0" name=""/>
        <dsp:cNvSpPr/>
      </dsp:nvSpPr>
      <dsp:spPr>
        <a:xfrm>
          <a:off x="5190" y="0"/>
          <a:ext cx="3021400" cy="47496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Business Understanding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&amp; Data Understanding</a:t>
          </a:r>
          <a:endParaRPr lang="en-US" sz="1300" b="1" kern="1200" dirty="0"/>
        </a:p>
      </dsp:txBody>
      <dsp:txXfrm>
        <a:off x="242674" y="0"/>
        <a:ext cx="2546432" cy="474968"/>
      </dsp:txXfrm>
    </dsp:sp>
    <dsp:sp modelId="{530770B3-299C-43B8-96ED-8613F04CBA2E}">
      <dsp:nvSpPr>
        <dsp:cNvPr id="0" name=""/>
        <dsp:cNvSpPr/>
      </dsp:nvSpPr>
      <dsp:spPr>
        <a:xfrm>
          <a:off x="272445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Data Preparation</a:t>
          </a:r>
          <a:endParaRPr lang="en-US" sz="1300" b="1" kern="1200" dirty="0"/>
        </a:p>
      </dsp:txBody>
      <dsp:txXfrm>
        <a:off x="2961934" y="0"/>
        <a:ext cx="2546432" cy="474968"/>
      </dsp:txXfrm>
    </dsp:sp>
    <dsp:sp modelId="{A0934A20-EDF8-43D4-8A25-1058DAD35721}">
      <dsp:nvSpPr>
        <dsp:cNvPr id="0" name=""/>
        <dsp:cNvSpPr/>
      </dsp:nvSpPr>
      <dsp:spPr>
        <a:xfrm>
          <a:off x="544371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Modeling</a:t>
          </a:r>
          <a:endParaRPr lang="en-US" sz="1300" b="1" kern="1200" dirty="0"/>
        </a:p>
      </dsp:txBody>
      <dsp:txXfrm>
        <a:off x="5681194" y="0"/>
        <a:ext cx="2546432" cy="474968"/>
      </dsp:txXfrm>
    </dsp:sp>
    <dsp:sp modelId="{F1AA2B3E-3D37-4358-A561-86A5713273C0}">
      <dsp:nvSpPr>
        <dsp:cNvPr id="0" name=""/>
        <dsp:cNvSpPr/>
      </dsp:nvSpPr>
      <dsp:spPr>
        <a:xfrm>
          <a:off x="8162971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Evaluation</a:t>
          </a:r>
          <a:endParaRPr lang="en-US" sz="1300" b="1" kern="1200" dirty="0"/>
        </a:p>
      </dsp:txBody>
      <dsp:txXfrm>
        <a:off x="8400455" y="0"/>
        <a:ext cx="2546432" cy="474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8CA87-62D9-476C-9E4C-0A6E4BB3874D}">
      <dsp:nvSpPr>
        <dsp:cNvPr id="0" name=""/>
        <dsp:cNvSpPr/>
      </dsp:nvSpPr>
      <dsp:spPr>
        <a:xfrm>
          <a:off x="519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Business Understanding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&amp; Data Understanding</a:t>
          </a:r>
          <a:endParaRPr lang="en-US" sz="1300" b="1" kern="1200" dirty="0"/>
        </a:p>
      </dsp:txBody>
      <dsp:txXfrm>
        <a:off x="242674" y="0"/>
        <a:ext cx="2546432" cy="474968"/>
      </dsp:txXfrm>
    </dsp:sp>
    <dsp:sp modelId="{530770B3-299C-43B8-96ED-8613F04CBA2E}">
      <dsp:nvSpPr>
        <dsp:cNvPr id="0" name=""/>
        <dsp:cNvSpPr/>
      </dsp:nvSpPr>
      <dsp:spPr>
        <a:xfrm>
          <a:off x="2724450" y="0"/>
          <a:ext cx="3021400" cy="47496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Data Preparation</a:t>
          </a:r>
          <a:endParaRPr lang="en-US" sz="1300" b="1" kern="1200" dirty="0"/>
        </a:p>
      </dsp:txBody>
      <dsp:txXfrm>
        <a:off x="2961934" y="0"/>
        <a:ext cx="2546432" cy="474968"/>
      </dsp:txXfrm>
    </dsp:sp>
    <dsp:sp modelId="{A0934A20-EDF8-43D4-8A25-1058DAD35721}">
      <dsp:nvSpPr>
        <dsp:cNvPr id="0" name=""/>
        <dsp:cNvSpPr/>
      </dsp:nvSpPr>
      <dsp:spPr>
        <a:xfrm>
          <a:off x="544371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Modeling</a:t>
          </a:r>
          <a:endParaRPr lang="en-US" sz="1300" b="1" kern="1200" dirty="0"/>
        </a:p>
      </dsp:txBody>
      <dsp:txXfrm>
        <a:off x="5681194" y="0"/>
        <a:ext cx="2546432" cy="474968"/>
      </dsp:txXfrm>
    </dsp:sp>
    <dsp:sp modelId="{F1AA2B3E-3D37-4358-A561-86A5713273C0}">
      <dsp:nvSpPr>
        <dsp:cNvPr id="0" name=""/>
        <dsp:cNvSpPr/>
      </dsp:nvSpPr>
      <dsp:spPr>
        <a:xfrm>
          <a:off x="8162971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Evaluation</a:t>
          </a:r>
          <a:endParaRPr lang="en-US" sz="1300" b="1" kern="1200" dirty="0"/>
        </a:p>
      </dsp:txBody>
      <dsp:txXfrm>
        <a:off x="8400455" y="0"/>
        <a:ext cx="2546432" cy="474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8CA87-62D9-476C-9E4C-0A6E4BB3874D}">
      <dsp:nvSpPr>
        <dsp:cNvPr id="0" name=""/>
        <dsp:cNvSpPr/>
      </dsp:nvSpPr>
      <dsp:spPr>
        <a:xfrm>
          <a:off x="519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Business Understanding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&amp; Data Understanding</a:t>
          </a:r>
          <a:endParaRPr lang="en-US" sz="1300" b="1" kern="1200" dirty="0"/>
        </a:p>
      </dsp:txBody>
      <dsp:txXfrm>
        <a:off x="242674" y="0"/>
        <a:ext cx="2546432" cy="474968"/>
      </dsp:txXfrm>
    </dsp:sp>
    <dsp:sp modelId="{530770B3-299C-43B8-96ED-8613F04CBA2E}">
      <dsp:nvSpPr>
        <dsp:cNvPr id="0" name=""/>
        <dsp:cNvSpPr/>
      </dsp:nvSpPr>
      <dsp:spPr>
        <a:xfrm>
          <a:off x="2724450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Data Preparation</a:t>
          </a:r>
          <a:endParaRPr lang="en-US" sz="1300" b="1" kern="1200" dirty="0"/>
        </a:p>
      </dsp:txBody>
      <dsp:txXfrm>
        <a:off x="2961934" y="0"/>
        <a:ext cx="2546432" cy="474968"/>
      </dsp:txXfrm>
    </dsp:sp>
    <dsp:sp modelId="{A0934A20-EDF8-43D4-8A25-1058DAD35721}">
      <dsp:nvSpPr>
        <dsp:cNvPr id="0" name=""/>
        <dsp:cNvSpPr/>
      </dsp:nvSpPr>
      <dsp:spPr>
        <a:xfrm>
          <a:off x="5443710" y="0"/>
          <a:ext cx="3021400" cy="47496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Modeling</a:t>
          </a:r>
          <a:endParaRPr lang="en-US" sz="1300" b="1" kern="1200" dirty="0"/>
        </a:p>
      </dsp:txBody>
      <dsp:txXfrm>
        <a:off x="5681194" y="0"/>
        <a:ext cx="2546432" cy="474968"/>
      </dsp:txXfrm>
    </dsp:sp>
    <dsp:sp modelId="{F1AA2B3E-3D37-4358-A561-86A5713273C0}">
      <dsp:nvSpPr>
        <dsp:cNvPr id="0" name=""/>
        <dsp:cNvSpPr/>
      </dsp:nvSpPr>
      <dsp:spPr>
        <a:xfrm>
          <a:off x="8162971" y="0"/>
          <a:ext cx="3021400" cy="4749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Evaluation</a:t>
          </a:r>
          <a:endParaRPr lang="en-US" sz="1300" b="1" kern="1200" dirty="0"/>
        </a:p>
      </dsp:txBody>
      <dsp:txXfrm>
        <a:off x="8400455" y="0"/>
        <a:ext cx="2546432" cy="47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8BF8-17D1-44A3-8526-98875C10340F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740-C6AA-4D93-A015-BE7CCA603C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2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8BF8-17D1-44A3-8526-98875C10340F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740-C6AA-4D93-A015-BE7CCA60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25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8BF8-17D1-44A3-8526-98875C10340F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740-C6AA-4D93-A015-BE7CCA60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45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8BF8-17D1-44A3-8526-98875C10340F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740-C6AA-4D93-A015-BE7CCA60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24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8BF8-17D1-44A3-8526-98875C10340F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740-C6AA-4D93-A015-BE7CCA603C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7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8BF8-17D1-44A3-8526-98875C10340F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740-C6AA-4D93-A015-BE7CCA60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08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8BF8-17D1-44A3-8526-98875C10340F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740-C6AA-4D93-A015-BE7CCA60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22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8BF8-17D1-44A3-8526-98875C10340F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740-C6AA-4D93-A015-BE7CCA60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7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8BF8-17D1-44A3-8526-98875C10340F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740-C6AA-4D93-A015-BE7CCA60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3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908BF8-17D1-44A3-8526-98875C10340F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3C6740-C6AA-4D93-A015-BE7CCA60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8BF8-17D1-44A3-8526-98875C10340F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C6740-C6AA-4D93-A015-BE7CCA60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2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908BF8-17D1-44A3-8526-98875C10340F}" type="datetimeFigureOut">
              <a:rPr lang="en-IN" smtClean="0"/>
              <a:t>14-11-2017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3C6740-C6AA-4D93-A015-BE7CCA603C0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0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Predicting the price of used cars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Sreenivasa Etla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04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Objectives – Problem Statement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72319" y="2347765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97280" y="2387957"/>
            <a:ext cx="5891417" cy="596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IN" sz="1800" dirty="0" smtClean="0"/>
              <a:t>Maximize the Price for seller, Optimize the margin for  agent, </a:t>
            </a:r>
            <a:r>
              <a:rPr lang="en-IN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for car lease business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72319" y="323402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97279" y="3274218"/>
            <a:ext cx="6042378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/>
              <a:t>Based on car sales date ~ historical data &amp; </a:t>
            </a:r>
            <a:r>
              <a:rPr lang="en-IN" sz="1800" dirty="0"/>
              <a:t>understanding the factors and the business </a:t>
            </a:r>
            <a:endParaRPr lang="en-US" sz="1800" dirty="0"/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72319" y="4234946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97279" y="4263107"/>
            <a:ext cx="5786739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113889" y="4251236"/>
            <a:ext cx="5786739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IN" sz="1800" dirty="0" smtClean="0"/>
              <a:t>Build a ML Method to assess the complex dimensions that impact used car sales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6" name="Picture 4" descr="Image result for financial analytic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442" y="2135992"/>
            <a:ext cx="2799221" cy="279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74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Methodology : Approach to the solution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1228140787"/>
              </p:ext>
            </p:extLst>
          </p:nvPr>
        </p:nvGraphicFramePr>
        <p:xfrm>
          <a:off x="461664" y="1788964"/>
          <a:ext cx="11189562" cy="47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643128" y="2491615"/>
            <a:ext cx="10347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Train &amp; Test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Rows (64238) ; Features (20), Primary Feature (Price)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Rows (21352) ; Features (19</a:t>
            </a:r>
            <a:r>
              <a:rPr lang="en-US" sz="20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Missing Data – Train(12417), Test (4005</a:t>
            </a:r>
            <a:r>
              <a:rPr lang="en-IN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Few features have no relevant data – </a:t>
            </a:r>
            <a:r>
              <a:rPr lang="en-IN" sz="2000" dirty="0" err="1"/>
              <a:t>offertype</a:t>
            </a:r>
            <a:r>
              <a:rPr lang="en-IN" sz="2000" dirty="0"/>
              <a:t>, </a:t>
            </a:r>
            <a:r>
              <a:rPr lang="en-IN" sz="2000" dirty="0" err="1"/>
              <a:t>sellertype</a:t>
            </a:r>
            <a:r>
              <a:rPr lang="en-IN" sz="2000" dirty="0"/>
              <a:t>, </a:t>
            </a:r>
            <a:r>
              <a:rPr lang="en-IN" sz="2000" dirty="0" err="1" smtClean="0"/>
              <a:t>noofpictures</a:t>
            </a: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 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Data features are in inconsistent </a:t>
            </a:r>
            <a:r>
              <a:rPr lang="en-IN" sz="2000" dirty="0" smtClean="0"/>
              <a:t>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Age of the car is not provided and needs to be calculated(feature Engineering)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5" name="Picture 10" descr="Image result for data scienc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89" y="2953511"/>
            <a:ext cx="1880841" cy="188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90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Solution Approach : 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42801655"/>
              </p:ext>
            </p:extLst>
          </p:nvPr>
        </p:nvGraphicFramePr>
        <p:xfrm>
          <a:off x="461664" y="1834684"/>
          <a:ext cx="11189562" cy="47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06620" y="2416120"/>
            <a:ext cx="1089964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Data Preparation</a:t>
            </a:r>
            <a:r>
              <a:rPr lang="en-IN" sz="1600" dirty="0"/>
              <a:t>: Some of the features removed from data sets like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ModelOfTheVehicle,VehicleID,NameOfTheVehicle,SellerType,OfferType,NumberOfPictures,ZipCode,DateOfAdCreation,DateOfAdLastSeen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Feature Engineering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Added “age of vehicle” – Difference between data collected date and registration </a:t>
            </a:r>
            <a:r>
              <a:rPr lang="en-IN" sz="1600" dirty="0" smtClean="0"/>
              <a:t>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Handling Missing value row </a:t>
            </a:r>
            <a:r>
              <a:rPr lang="en-IN" sz="1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TRAIN : given that the date set is big, the rows with NA have been removed.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TEST : missing value imputation using 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Standardised both data </a:t>
            </a:r>
            <a:r>
              <a:rPr lang="en-IN" sz="1600" b="1" dirty="0" smtClean="0"/>
              <a:t>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Model building &amp;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Linear Regression &amp; Step AIC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Decision Tree using RPART for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Random Forest </a:t>
            </a:r>
          </a:p>
        </p:txBody>
      </p:sp>
    </p:spTree>
    <p:extLst>
      <p:ext uri="{BB962C8B-B14F-4D97-AF65-F5344CB8AC3E}">
        <p14:creationId xmlns:p14="http://schemas.microsoft.com/office/powerpoint/2010/main" val="158106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Solution Approach: Modeling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628515937"/>
              </p:ext>
            </p:extLst>
          </p:nvPr>
        </p:nvGraphicFramePr>
        <p:xfrm>
          <a:off x="461664" y="1816396"/>
          <a:ext cx="11189562" cy="47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0446" y="3525122"/>
            <a:ext cx="4862362" cy="2512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7599" y="2424158"/>
            <a:ext cx="3168081" cy="15840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6787" y="4017292"/>
            <a:ext cx="196098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8860363" y="3823533"/>
            <a:ext cx="162672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Decision Trees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21207" y="2402644"/>
            <a:ext cx="5195337" cy="92333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IN" dirty="0" smtClean="0"/>
              <a:t>Linear </a:t>
            </a:r>
            <a:r>
              <a:rPr lang="en-IN" dirty="0"/>
              <a:t>Regression &amp; Step AIC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Decision Tree using RPART for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Random Forest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5863" y="4334205"/>
            <a:ext cx="3235729" cy="185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Evaluation &amp; Results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737634"/>
            <a:ext cx="1024432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Selected </a:t>
            </a:r>
            <a:r>
              <a:rPr lang="en-IN" dirty="0">
                <a:solidFill>
                  <a:schemeClr val="tx1"/>
                </a:solidFill>
              </a:rPr>
              <a:t>Random </a:t>
            </a:r>
            <a:r>
              <a:rPr lang="en-IN" dirty="0" smtClean="0">
                <a:solidFill>
                  <a:schemeClr val="tx1"/>
                </a:solidFill>
              </a:rPr>
              <a:t>Forest for forecasting the price on test data – because better MAPE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17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38789066"/>
              </p:ext>
            </p:extLst>
          </p:nvPr>
        </p:nvGraphicFramePr>
        <p:xfrm>
          <a:off x="838200" y="2237105"/>
          <a:ext cx="10070592" cy="20007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9279">
                  <a:extLst>
                    <a:ext uri="{9D8B030D-6E8A-4147-A177-3AD203B41FA5}">
                      <a16:colId xmlns:a16="http://schemas.microsoft.com/office/drawing/2014/main" val="971504379"/>
                    </a:ext>
                  </a:extLst>
                </a:gridCol>
                <a:gridCol w="3213771">
                  <a:extLst>
                    <a:ext uri="{9D8B030D-6E8A-4147-A177-3AD203B41FA5}">
                      <a16:colId xmlns:a16="http://schemas.microsoft.com/office/drawing/2014/main" val="1684080784"/>
                    </a:ext>
                  </a:extLst>
                </a:gridCol>
                <a:gridCol w="3213771">
                  <a:extLst>
                    <a:ext uri="{9D8B030D-6E8A-4147-A177-3AD203B41FA5}">
                      <a16:colId xmlns:a16="http://schemas.microsoft.com/office/drawing/2014/main" val="713423524"/>
                    </a:ext>
                  </a:extLst>
                </a:gridCol>
                <a:gridCol w="3213771">
                  <a:extLst>
                    <a:ext uri="{9D8B030D-6E8A-4147-A177-3AD203B41FA5}">
                      <a16:colId xmlns:a16="http://schemas.microsoft.com/office/drawing/2014/main" val="3232476130"/>
                    </a:ext>
                  </a:extLst>
                </a:gridCol>
              </a:tblGrid>
              <a:tr h="364527">
                <a:tc>
                  <a:txBody>
                    <a:bodyPr/>
                    <a:lstStyle/>
                    <a:p>
                      <a:r>
                        <a:rPr lang="en-IN" dirty="0" smtClean="0"/>
                        <a:t>#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MAPE on TEST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736254"/>
                  </a:ext>
                </a:extLst>
              </a:tr>
              <a:tr h="364527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Linear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509850"/>
                  </a:ext>
                </a:extLst>
              </a:tr>
              <a:tr h="629184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 Tree</a:t>
                      </a:r>
                      <a:r>
                        <a:rPr lang="en-IN" baseline="0" dirty="0" smtClean="0"/>
                        <a:t>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46629"/>
                  </a:ext>
                </a:extLst>
              </a:tr>
              <a:tr h="629184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Used</a:t>
                      </a:r>
                      <a:r>
                        <a:rPr lang="en-IN" baseline="0" dirty="0" smtClean="0"/>
                        <a:t> to Predict on TEST</a:t>
                      </a:r>
                    </a:p>
                    <a:p>
                      <a:pPr algn="ctr"/>
                      <a:r>
                        <a:rPr lang="en-IN" baseline="0" dirty="0" smtClean="0"/>
                        <a:t>33.15%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712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1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3520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317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Segoe UI Semibold</vt:lpstr>
      <vt:lpstr>Retrospect</vt:lpstr>
      <vt:lpstr>Predicting the price of used cars</vt:lpstr>
      <vt:lpstr>Business Objectives – Problem Statement</vt:lpstr>
      <vt:lpstr>Methodology : Approach to the solution</vt:lpstr>
      <vt:lpstr>Solution Approach : Data</vt:lpstr>
      <vt:lpstr>Solution Approach: Modeling</vt:lpstr>
      <vt:lpstr>Evaluation &amp; Results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MITH</dc:title>
  <dc:creator>Sreenivasa Etla</dc:creator>
  <cp:lastModifiedBy>Sreenivasa Etla</cp:lastModifiedBy>
  <cp:revision>11</cp:revision>
  <dcterms:created xsi:type="dcterms:W3CDTF">2017-11-05T01:24:42Z</dcterms:created>
  <dcterms:modified xsi:type="dcterms:W3CDTF">2017-11-14T08:59:50Z</dcterms:modified>
</cp:coreProperties>
</file>