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9" r:id="rId4"/>
    <p:sldId id="257" r:id="rId5"/>
    <p:sldId id="283" r:id="rId6"/>
    <p:sldId id="275" r:id="rId7"/>
    <p:sldId id="284" r:id="rId8"/>
    <p:sldId id="285" r:id="rId9"/>
    <p:sldId id="286" r:id="rId10"/>
    <p:sldId id="287" r:id="rId11"/>
    <p:sldId id="276" r:id="rId12"/>
    <p:sldId id="288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57"/>
            <p14:sldId id="283"/>
            <p14:sldId id="275"/>
            <p14:sldId id="284"/>
            <p14:sldId id="285"/>
            <p14:sldId id="286"/>
            <p14:sldId id="287"/>
            <p14:sldId id="276"/>
            <p14:sldId id="288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reenivasa Etla" initials="SE" lastIdx="1" clrIdx="2">
    <p:extLst>
      <p:ext uri="{19B8F6BF-5375-455C-9EA6-DF929625EA0E}">
        <p15:presenceInfo xmlns:p15="http://schemas.microsoft.com/office/powerpoint/2012/main" userId="S-1-5-21-4147306171-932624071-4022886534-38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14" autoAdjust="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9-23T10:28:44.06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DA29E-CFBA-456B-AE66-6CFCFB467DE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F247E51-3AD8-41FA-9C38-9EA1FF3DE12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Business Understanding</a:t>
          </a:r>
        </a:p>
        <a:p>
          <a:r>
            <a:rPr lang="en-US" b="1" dirty="0" smtClean="0"/>
            <a:t>&amp; Data Understanding</a:t>
          </a:r>
          <a:endParaRPr lang="en-US" b="1" dirty="0"/>
        </a:p>
      </dgm:t>
    </dgm:pt>
    <dgm:pt modelId="{CA5066FF-7004-4589-9086-1D49A40C1021}" type="parTrans" cxnId="{846F16F9-3F45-47A2-A1B6-4069830710DC}">
      <dgm:prSet/>
      <dgm:spPr/>
      <dgm:t>
        <a:bodyPr/>
        <a:lstStyle/>
        <a:p>
          <a:endParaRPr lang="en-US" b="1"/>
        </a:p>
      </dgm:t>
    </dgm:pt>
    <dgm:pt modelId="{AB35C64F-60B7-49DA-8C05-3F771767BE92}" type="sibTrans" cxnId="{846F16F9-3F45-47A2-A1B6-4069830710DC}">
      <dgm:prSet/>
      <dgm:spPr/>
      <dgm:t>
        <a:bodyPr/>
        <a:lstStyle/>
        <a:p>
          <a:endParaRPr lang="en-US" b="1"/>
        </a:p>
      </dgm:t>
    </dgm:pt>
    <dgm:pt modelId="{131DA2E0-EF16-496B-A363-E1449C6045AC}">
      <dgm:prSet phldrT="[Text]"/>
      <dgm:spPr/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3BF43D76-6277-4A68-B419-0F31ADF0AFFA}" type="parTrans" cxnId="{A6033A78-A78F-4F9B-AAEE-B56CA77ADBC4}">
      <dgm:prSet/>
      <dgm:spPr/>
      <dgm:t>
        <a:bodyPr/>
        <a:lstStyle/>
        <a:p>
          <a:endParaRPr lang="en-US" b="1"/>
        </a:p>
      </dgm:t>
    </dgm:pt>
    <dgm:pt modelId="{F4337A19-5C90-4F0A-92A5-2FD3FFE2EF71}" type="sibTrans" cxnId="{A6033A78-A78F-4F9B-AAEE-B56CA77ADBC4}">
      <dgm:prSet/>
      <dgm:spPr/>
      <dgm:t>
        <a:bodyPr/>
        <a:lstStyle/>
        <a:p>
          <a:endParaRPr lang="en-US" b="1"/>
        </a:p>
      </dgm:t>
    </dgm:pt>
    <dgm:pt modelId="{A360ECAF-9F9D-4D4A-8234-631B386F7471}">
      <dgm:prSet phldrT="[Text]"/>
      <dgm:spPr/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D85E23B9-93B0-4703-B78A-892F4FAC18BE}" type="parTrans" cxnId="{30B1546E-B836-4F63-9E31-FEC15C03D91C}">
      <dgm:prSet/>
      <dgm:spPr/>
      <dgm:t>
        <a:bodyPr/>
        <a:lstStyle/>
        <a:p>
          <a:endParaRPr lang="en-US" b="1"/>
        </a:p>
      </dgm:t>
    </dgm:pt>
    <dgm:pt modelId="{27F323E1-4357-4F93-83B3-434492BE61EE}" type="sibTrans" cxnId="{30B1546E-B836-4F63-9E31-FEC15C03D91C}">
      <dgm:prSet/>
      <dgm:spPr/>
      <dgm:t>
        <a:bodyPr/>
        <a:lstStyle/>
        <a:p>
          <a:endParaRPr lang="en-US" b="1"/>
        </a:p>
      </dgm:t>
    </dgm:pt>
    <dgm:pt modelId="{70F7BBDE-5013-4A9A-8AFA-3B346E223F4E}">
      <dgm:prSet phldrT="[Text]"/>
      <dgm:spPr/>
      <dgm:t>
        <a:bodyPr/>
        <a:lstStyle/>
        <a:p>
          <a:r>
            <a:rPr lang="en-US" b="1" dirty="0" smtClean="0"/>
            <a:t>Evaluation</a:t>
          </a:r>
          <a:endParaRPr lang="en-US" b="1" dirty="0"/>
        </a:p>
      </dgm:t>
    </dgm:pt>
    <dgm:pt modelId="{F880C3DF-A808-460D-BA22-5E292F2AEB90}" type="parTrans" cxnId="{CED1B19A-F5E7-424A-8FFD-07DACF68C3EE}">
      <dgm:prSet/>
      <dgm:spPr/>
      <dgm:t>
        <a:bodyPr/>
        <a:lstStyle/>
        <a:p>
          <a:endParaRPr lang="en-US" b="1"/>
        </a:p>
      </dgm:t>
    </dgm:pt>
    <dgm:pt modelId="{28CDEB5F-E4B3-4DCE-AAA8-48DAF15005A5}" type="sibTrans" cxnId="{CED1B19A-F5E7-424A-8FFD-07DACF68C3EE}">
      <dgm:prSet/>
      <dgm:spPr/>
      <dgm:t>
        <a:bodyPr/>
        <a:lstStyle/>
        <a:p>
          <a:endParaRPr lang="en-US" b="1"/>
        </a:p>
      </dgm:t>
    </dgm:pt>
    <dgm:pt modelId="{D5BE24F4-6105-4213-9061-6A254D474230}" type="pres">
      <dgm:prSet presAssocID="{49ADA29E-CFBA-456B-AE66-6CFCFB467DE5}" presName="Name0" presStyleCnt="0">
        <dgm:presLayoutVars>
          <dgm:dir/>
          <dgm:animLvl val="lvl"/>
          <dgm:resizeHandles val="exact"/>
        </dgm:presLayoutVars>
      </dgm:prSet>
      <dgm:spPr/>
    </dgm:pt>
    <dgm:pt modelId="{1CC8CA87-62D9-476C-9E4C-0A6E4BB3874D}" type="pres">
      <dgm:prSet presAssocID="{5F247E51-3AD8-41FA-9C38-9EA1FF3DE1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8955-6637-45A4-9E15-C8AFA2D8BF29}" type="pres">
      <dgm:prSet presAssocID="{AB35C64F-60B7-49DA-8C05-3F771767BE92}" presName="parTxOnlySpace" presStyleCnt="0"/>
      <dgm:spPr/>
    </dgm:pt>
    <dgm:pt modelId="{530770B3-299C-43B8-96ED-8613F04CBA2E}" type="pres">
      <dgm:prSet presAssocID="{131DA2E0-EF16-496B-A363-E1449C6045A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B70-535D-49B4-AD42-C8756730B2E8}" type="pres">
      <dgm:prSet presAssocID="{F4337A19-5C90-4F0A-92A5-2FD3FFE2EF71}" presName="parTxOnlySpace" presStyleCnt="0"/>
      <dgm:spPr/>
    </dgm:pt>
    <dgm:pt modelId="{A0934A20-EDF8-43D4-8A25-1058DAD35721}" type="pres">
      <dgm:prSet presAssocID="{A360ECAF-9F9D-4D4A-8234-631B386F74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3D1-E92E-4550-B777-7657F329F11F}" type="pres">
      <dgm:prSet presAssocID="{27F323E1-4357-4F93-83B3-434492BE61EE}" presName="parTxOnlySpace" presStyleCnt="0"/>
      <dgm:spPr/>
    </dgm:pt>
    <dgm:pt modelId="{F1AA2B3E-3D37-4358-A561-86A5713273C0}" type="pres">
      <dgm:prSet presAssocID="{70F7BBDE-5013-4A9A-8AFA-3B346E223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546E-B836-4F63-9E31-FEC15C03D91C}" srcId="{49ADA29E-CFBA-456B-AE66-6CFCFB467DE5}" destId="{A360ECAF-9F9D-4D4A-8234-631B386F7471}" srcOrd="2" destOrd="0" parTransId="{D85E23B9-93B0-4703-B78A-892F4FAC18BE}" sibTransId="{27F323E1-4357-4F93-83B3-434492BE61EE}"/>
    <dgm:cxn modelId="{CED1B19A-F5E7-424A-8FFD-07DACF68C3EE}" srcId="{49ADA29E-CFBA-456B-AE66-6CFCFB467DE5}" destId="{70F7BBDE-5013-4A9A-8AFA-3B346E223F4E}" srcOrd="3" destOrd="0" parTransId="{F880C3DF-A808-460D-BA22-5E292F2AEB90}" sibTransId="{28CDEB5F-E4B3-4DCE-AAA8-48DAF15005A5}"/>
    <dgm:cxn modelId="{A6033A78-A78F-4F9B-AAEE-B56CA77ADBC4}" srcId="{49ADA29E-CFBA-456B-AE66-6CFCFB467DE5}" destId="{131DA2E0-EF16-496B-A363-E1449C6045AC}" srcOrd="1" destOrd="0" parTransId="{3BF43D76-6277-4A68-B419-0F31ADF0AFFA}" sibTransId="{F4337A19-5C90-4F0A-92A5-2FD3FFE2EF71}"/>
    <dgm:cxn modelId="{ACABD82D-C114-4B67-A6C0-B32BF92232DA}" type="presOf" srcId="{A360ECAF-9F9D-4D4A-8234-631B386F7471}" destId="{A0934A20-EDF8-43D4-8A25-1058DAD35721}" srcOrd="0" destOrd="0" presId="urn:microsoft.com/office/officeart/2005/8/layout/chevron1"/>
    <dgm:cxn modelId="{6D7A5B33-5D04-462F-B9C8-F83CA12D4D02}" type="presOf" srcId="{131DA2E0-EF16-496B-A363-E1449C6045AC}" destId="{530770B3-299C-43B8-96ED-8613F04CBA2E}" srcOrd="0" destOrd="0" presId="urn:microsoft.com/office/officeart/2005/8/layout/chevron1"/>
    <dgm:cxn modelId="{846F16F9-3F45-47A2-A1B6-4069830710DC}" srcId="{49ADA29E-CFBA-456B-AE66-6CFCFB467DE5}" destId="{5F247E51-3AD8-41FA-9C38-9EA1FF3DE12B}" srcOrd="0" destOrd="0" parTransId="{CA5066FF-7004-4589-9086-1D49A40C1021}" sibTransId="{AB35C64F-60B7-49DA-8C05-3F771767BE92}"/>
    <dgm:cxn modelId="{79407439-2833-49A0-8F80-8FAA3BFC05D2}" type="presOf" srcId="{5F247E51-3AD8-41FA-9C38-9EA1FF3DE12B}" destId="{1CC8CA87-62D9-476C-9E4C-0A6E4BB3874D}" srcOrd="0" destOrd="0" presId="urn:microsoft.com/office/officeart/2005/8/layout/chevron1"/>
    <dgm:cxn modelId="{EA97B45B-C07E-4A97-9F7C-AAA307D3BD02}" type="presOf" srcId="{49ADA29E-CFBA-456B-AE66-6CFCFB467DE5}" destId="{D5BE24F4-6105-4213-9061-6A254D474230}" srcOrd="0" destOrd="0" presId="urn:microsoft.com/office/officeart/2005/8/layout/chevron1"/>
    <dgm:cxn modelId="{1C8E2FB5-F3D7-47AA-8374-085C0E6B606C}" type="presOf" srcId="{70F7BBDE-5013-4A9A-8AFA-3B346E223F4E}" destId="{F1AA2B3E-3D37-4358-A561-86A5713273C0}" srcOrd="0" destOrd="0" presId="urn:microsoft.com/office/officeart/2005/8/layout/chevron1"/>
    <dgm:cxn modelId="{4BD83845-620A-479B-9419-0E104A6F6DD1}" type="presParOf" srcId="{D5BE24F4-6105-4213-9061-6A254D474230}" destId="{1CC8CA87-62D9-476C-9E4C-0A6E4BB3874D}" srcOrd="0" destOrd="0" presId="urn:microsoft.com/office/officeart/2005/8/layout/chevron1"/>
    <dgm:cxn modelId="{5B8ECB3F-5749-45DA-9707-63E591D145F6}" type="presParOf" srcId="{D5BE24F4-6105-4213-9061-6A254D474230}" destId="{C77F8955-6637-45A4-9E15-C8AFA2D8BF29}" srcOrd="1" destOrd="0" presId="urn:microsoft.com/office/officeart/2005/8/layout/chevron1"/>
    <dgm:cxn modelId="{22CE14F5-DF0E-4C4B-BD68-33B0FCCE3C72}" type="presParOf" srcId="{D5BE24F4-6105-4213-9061-6A254D474230}" destId="{530770B3-299C-43B8-96ED-8613F04CBA2E}" srcOrd="2" destOrd="0" presId="urn:microsoft.com/office/officeart/2005/8/layout/chevron1"/>
    <dgm:cxn modelId="{49F4F486-C473-47AC-8B49-B656D5DEBFAD}" type="presParOf" srcId="{D5BE24F4-6105-4213-9061-6A254D474230}" destId="{DEFC8B70-535D-49B4-AD42-C8756730B2E8}" srcOrd="3" destOrd="0" presId="urn:microsoft.com/office/officeart/2005/8/layout/chevron1"/>
    <dgm:cxn modelId="{6F78156F-E66E-435E-AECA-34E378601CBF}" type="presParOf" srcId="{D5BE24F4-6105-4213-9061-6A254D474230}" destId="{A0934A20-EDF8-43D4-8A25-1058DAD35721}" srcOrd="4" destOrd="0" presId="urn:microsoft.com/office/officeart/2005/8/layout/chevron1"/>
    <dgm:cxn modelId="{6271367D-7A5F-482F-8026-E7C5161319BD}" type="presParOf" srcId="{D5BE24F4-6105-4213-9061-6A254D474230}" destId="{92BEE3D1-E92E-4550-B777-7657F329F11F}" srcOrd="5" destOrd="0" presId="urn:microsoft.com/office/officeart/2005/8/layout/chevron1"/>
    <dgm:cxn modelId="{3FFCAC05-B490-4F26-AF12-2B946FA7E441}" type="presParOf" srcId="{D5BE24F4-6105-4213-9061-6A254D474230}" destId="{F1AA2B3E-3D37-4358-A561-86A5713273C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DA29E-CFBA-456B-AE66-6CFCFB467DE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F247E51-3AD8-41FA-9C38-9EA1FF3DE12B}">
      <dgm:prSet phldrT="[Text]"/>
      <dgm:spPr/>
      <dgm:t>
        <a:bodyPr/>
        <a:lstStyle/>
        <a:p>
          <a:r>
            <a:rPr lang="en-US" b="1" dirty="0" smtClean="0"/>
            <a:t>Business Understanding</a:t>
          </a:r>
        </a:p>
        <a:p>
          <a:r>
            <a:rPr lang="en-US" b="1" dirty="0" smtClean="0"/>
            <a:t>&amp; Data Understanding</a:t>
          </a:r>
          <a:endParaRPr lang="en-US" b="1" dirty="0"/>
        </a:p>
      </dgm:t>
    </dgm:pt>
    <dgm:pt modelId="{CA5066FF-7004-4589-9086-1D49A40C1021}" type="parTrans" cxnId="{846F16F9-3F45-47A2-A1B6-4069830710DC}">
      <dgm:prSet/>
      <dgm:spPr/>
      <dgm:t>
        <a:bodyPr/>
        <a:lstStyle/>
        <a:p>
          <a:endParaRPr lang="en-US" b="1"/>
        </a:p>
      </dgm:t>
    </dgm:pt>
    <dgm:pt modelId="{AB35C64F-60B7-49DA-8C05-3F771767BE92}" type="sibTrans" cxnId="{846F16F9-3F45-47A2-A1B6-4069830710DC}">
      <dgm:prSet/>
      <dgm:spPr/>
      <dgm:t>
        <a:bodyPr/>
        <a:lstStyle/>
        <a:p>
          <a:endParaRPr lang="en-US" b="1"/>
        </a:p>
      </dgm:t>
    </dgm:pt>
    <dgm:pt modelId="{131DA2E0-EF16-496B-A363-E1449C6045A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3BF43D76-6277-4A68-B419-0F31ADF0AFFA}" type="parTrans" cxnId="{A6033A78-A78F-4F9B-AAEE-B56CA77ADBC4}">
      <dgm:prSet/>
      <dgm:spPr/>
      <dgm:t>
        <a:bodyPr/>
        <a:lstStyle/>
        <a:p>
          <a:endParaRPr lang="en-US" b="1"/>
        </a:p>
      </dgm:t>
    </dgm:pt>
    <dgm:pt modelId="{F4337A19-5C90-4F0A-92A5-2FD3FFE2EF71}" type="sibTrans" cxnId="{A6033A78-A78F-4F9B-AAEE-B56CA77ADBC4}">
      <dgm:prSet/>
      <dgm:spPr/>
      <dgm:t>
        <a:bodyPr/>
        <a:lstStyle/>
        <a:p>
          <a:endParaRPr lang="en-US" b="1"/>
        </a:p>
      </dgm:t>
    </dgm:pt>
    <dgm:pt modelId="{A360ECAF-9F9D-4D4A-8234-631B386F7471}">
      <dgm:prSet phldrT="[Text]"/>
      <dgm:spPr/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D85E23B9-93B0-4703-B78A-892F4FAC18BE}" type="parTrans" cxnId="{30B1546E-B836-4F63-9E31-FEC15C03D91C}">
      <dgm:prSet/>
      <dgm:spPr/>
      <dgm:t>
        <a:bodyPr/>
        <a:lstStyle/>
        <a:p>
          <a:endParaRPr lang="en-US" b="1"/>
        </a:p>
      </dgm:t>
    </dgm:pt>
    <dgm:pt modelId="{27F323E1-4357-4F93-83B3-434492BE61EE}" type="sibTrans" cxnId="{30B1546E-B836-4F63-9E31-FEC15C03D91C}">
      <dgm:prSet/>
      <dgm:spPr/>
      <dgm:t>
        <a:bodyPr/>
        <a:lstStyle/>
        <a:p>
          <a:endParaRPr lang="en-US" b="1"/>
        </a:p>
      </dgm:t>
    </dgm:pt>
    <dgm:pt modelId="{70F7BBDE-5013-4A9A-8AFA-3B346E223F4E}">
      <dgm:prSet phldrT="[Text]"/>
      <dgm:spPr/>
      <dgm:t>
        <a:bodyPr/>
        <a:lstStyle/>
        <a:p>
          <a:r>
            <a:rPr lang="en-US" b="1" dirty="0" smtClean="0"/>
            <a:t>Evaluation</a:t>
          </a:r>
          <a:endParaRPr lang="en-US" b="1" dirty="0"/>
        </a:p>
      </dgm:t>
    </dgm:pt>
    <dgm:pt modelId="{F880C3DF-A808-460D-BA22-5E292F2AEB90}" type="parTrans" cxnId="{CED1B19A-F5E7-424A-8FFD-07DACF68C3EE}">
      <dgm:prSet/>
      <dgm:spPr/>
      <dgm:t>
        <a:bodyPr/>
        <a:lstStyle/>
        <a:p>
          <a:endParaRPr lang="en-US" b="1"/>
        </a:p>
      </dgm:t>
    </dgm:pt>
    <dgm:pt modelId="{28CDEB5F-E4B3-4DCE-AAA8-48DAF15005A5}" type="sibTrans" cxnId="{CED1B19A-F5E7-424A-8FFD-07DACF68C3EE}">
      <dgm:prSet/>
      <dgm:spPr/>
      <dgm:t>
        <a:bodyPr/>
        <a:lstStyle/>
        <a:p>
          <a:endParaRPr lang="en-US" b="1"/>
        </a:p>
      </dgm:t>
    </dgm:pt>
    <dgm:pt modelId="{D5BE24F4-6105-4213-9061-6A254D474230}" type="pres">
      <dgm:prSet presAssocID="{49ADA29E-CFBA-456B-AE66-6CFCFB467DE5}" presName="Name0" presStyleCnt="0">
        <dgm:presLayoutVars>
          <dgm:dir/>
          <dgm:animLvl val="lvl"/>
          <dgm:resizeHandles val="exact"/>
        </dgm:presLayoutVars>
      </dgm:prSet>
      <dgm:spPr/>
    </dgm:pt>
    <dgm:pt modelId="{1CC8CA87-62D9-476C-9E4C-0A6E4BB3874D}" type="pres">
      <dgm:prSet presAssocID="{5F247E51-3AD8-41FA-9C38-9EA1FF3DE1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8955-6637-45A4-9E15-C8AFA2D8BF29}" type="pres">
      <dgm:prSet presAssocID="{AB35C64F-60B7-49DA-8C05-3F771767BE92}" presName="parTxOnlySpace" presStyleCnt="0"/>
      <dgm:spPr/>
    </dgm:pt>
    <dgm:pt modelId="{530770B3-299C-43B8-96ED-8613F04CBA2E}" type="pres">
      <dgm:prSet presAssocID="{131DA2E0-EF16-496B-A363-E1449C6045A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B70-535D-49B4-AD42-C8756730B2E8}" type="pres">
      <dgm:prSet presAssocID="{F4337A19-5C90-4F0A-92A5-2FD3FFE2EF71}" presName="parTxOnlySpace" presStyleCnt="0"/>
      <dgm:spPr/>
    </dgm:pt>
    <dgm:pt modelId="{A0934A20-EDF8-43D4-8A25-1058DAD35721}" type="pres">
      <dgm:prSet presAssocID="{A360ECAF-9F9D-4D4A-8234-631B386F74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3D1-E92E-4550-B777-7657F329F11F}" type="pres">
      <dgm:prSet presAssocID="{27F323E1-4357-4F93-83B3-434492BE61EE}" presName="parTxOnlySpace" presStyleCnt="0"/>
      <dgm:spPr/>
    </dgm:pt>
    <dgm:pt modelId="{F1AA2B3E-3D37-4358-A561-86A5713273C0}" type="pres">
      <dgm:prSet presAssocID="{70F7BBDE-5013-4A9A-8AFA-3B346E223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546E-B836-4F63-9E31-FEC15C03D91C}" srcId="{49ADA29E-CFBA-456B-AE66-6CFCFB467DE5}" destId="{A360ECAF-9F9D-4D4A-8234-631B386F7471}" srcOrd="2" destOrd="0" parTransId="{D85E23B9-93B0-4703-B78A-892F4FAC18BE}" sibTransId="{27F323E1-4357-4F93-83B3-434492BE61EE}"/>
    <dgm:cxn modelId="{CED1B19A-F5E7-424A-8FFD-07DACF68C3EE}" srcId="{49ADA29E-CFBA-456B-AE66-6CFCFB467DE5}" destId="{70F7BBDE-5013-4A9A-8AFA-3B346E223F4E}" srcOrd="3" destOrd="0" parTransId="{F880C3DF-A808-460D-BA22-5E292F2AEB90}" sibTransId="{28CDEB5F-E4B3-4DCE-AAA8-48DAF15005A5}"/>
    <dgm:cxn modelId="{A6033A78-A78F-4F9B-AAEE-B56CA77ADBC4}" srcId="{49ADA29E-CFBA-456B-AE66-6CFCFB467DE5}" destId="{131DA2E0-EF16-496B-A363-E1449C6045AC}" srcOrd="1" destOrd="0" parTransId="{3BF43D76-6277-4A68-B419-0F31ADF0AFFA}" sibTransId="{F4337A19-5C90-4F0A-92A5-2FD3FFE2EF71}"/>
    <dgm:cxn modelId="{ACABD82D-C114-4B67-A6C0-B32BF92232DA}" type="presOf" srcId="{A360ECAF-9F9D-4D4A-8234-631B386F7471}" destId="{A0934A20-EDF8-43D4-8A25-1058DAD35721}" srcOrd="0" destOrd="0" presId="urn:microsoft.com/office/officeart/2005/8/layout/chevron1"/>
    <dgm:cxn modelId="{6D7A5B33-5D04-462F-B9C8-F83CA12D4D02}" type="presOf" srcId="{131DA2E0-EF16-496B-A363-E1449C6045AC}" destId="{530770B3-299C-43B8-96ED-8613F04CBA2E}" srcOrd="0" destOrd="0" presId="urn:microsoft.com/office/officeart/2005/8/layout/chevron1"/>
    <dgm:cxn modelId="{846F16F9-3F45-47A2-A1B6-4069830710DC}" srcId="{49ADA29E-CFBA-456B-AE66-6CFCFB467DE5}" destId="{5F247E51-3AD8-41FA-9C38-9EA1FF3DE12B}" srcOrd="0" destOrd="0" parTransId="{CA5066FF-7004-4589-9086-1D49A40C1021}" sibTransId="{AB35C64F-60B7-49DA-8C05-3F771767BE92}"/>
    <dgm:cxn modelId="{79407439-2833-49A0-8F80-8FAA3BFC05D2}" type="presOf" srcId="{5F247E51-3AD8-41FA-9C38-9EA1FF3DE12B}" destId="{1CC8CA87-62D9-476C-9E4C-0A6E4BB3874D}" srcOrd="0" destOrd="0" presId="urn:microsoft.com/office/officeart/2005/8/layout/chevron1"/>
    <dgm:cxn modelId="{EA97B45B-C07E-4A97-9F7C-AAA307D3BD02}" type="presOf" srcId="{49ADA29E-CFBA-456B-AE66-6CFCFB467DE5}" destId="{D5BE24F4-6105-4213-9061-6A254D474230}" srcOrd="0" destOrd="0" presId="urn:microsoft.com/office/officeart/2005/8/layout/chevron1"/>
    <dgm:cxn modelId="{1C8E2FB5-F3D7-47AA-8374-085C0E6B606C}" type="presOf" srcId="{70F7BBDE-5013-4A9A-8AFA-3B346E223F4E}" destId="{F1AA2B3E-3D37-4358-A561-86A5713273C0}" srcOrd="0" destOrd="0" presId="urn:microsoft.com/office/officeart/2005/8/layout/chevron1"/>
    <dgm:cxn modelId="{4BD83845-620A-479B-9419-0E104A6F6DD1}" type="presParOf" srcId="{D5BE24F4-6105-4213-9061-6A254D474230}" destId="{1CC8CA87-62D9-476C-9E4C-0A6E4BB3874D}" srcOrd="0" destOrd="0" presId="urn:microsoft.com/office/officeart/2005/8/layout/chevron1"/>
    <dgm:cxn modelId="{5B8ECB3F-5749-45DA-9707-63E591D145F6}" type="presParOf" srcId="{D5BE24F4-6105-4213-9061-6A254D474230}" destId="{C77F8955-6637-45A4-9E15-C8AFA2D8BF29}" srcOrd="1" destOrd="0" presId="urn:microsoft.com/office/officeart/2005/8/layout/chevron1"/>
    <dgm:cxn modelId="{22CE14F5-DF0E-4C4B-BD68-33B0FCCE3C72}" type="presParOf" srcId="{D5BE24F4-6105-4213-9061-6A254D474230}" destId="{530770B3-299C-43B8-96ED-8613F04CBA2E}" srcOrd="2" destOrd="0" presId="urn:microsoft.com/office/officeart/2005/8/layout/chevron1"/>
    <dgm:cxn modelId="{49F4F486-C473-47AC-8B49-B656D5DEBFAD}" type="presParOf" srcId="{D5BE24F4-6105-4213-9061-6A254D474230}" destId="{DEFC8B70-535D-49B4-AD42-C8756730B2E8}" srcOrd="3" destOrd="0" presId="urn:microsoft.com/office/officeart/2005/8/layout/chevron1"/>
    <dgm:cxn modelId="{6F78156F-E66E-435E-AECA-34E378601CBF}" type="presParOf" srcId="{D5BE24F4-6105-4213-9061-6A254D474230}" destId="{A0934A20-EDF8-43D4-8A25-1058DAD35721}" srcOrd="4" destOrd="0" presId="urn:microsoft.com/office/officeart/2005/8/layout/chevron1"/>
    <dgm:cxn modelId="{6271367D-7A5F-482F-8026-E7C5161319BD}" type="presParOf" srcId="{D5BE24F4-6105-4213-9061-6A254D474230}" destId="{92BEE3D1-E92E-4550-B777-7657F329F11F}" srcOrd="5" destOrd="0" presId="urn:microsoft.com/office/officeart/2005/8/layout/chevron1"/>
    <dgm:cxn modelId="{3FFCAC05-B490-4F26-AF12-2B946FA7E441}" type="presParOf" srcId="{D5BE24F4-6105-4213-9061-6A254D474230}" destId="{F1AA2B3E-3D37-4358-A561-86A5713273C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DA29E-CFBA-456B-AE66-6CFCFB467DE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F247E51-3AD8-41FA-9C38-9EA1FF3DE12B}">
      <dgm:prSet phldrT="[Text]"/>
      <dgm:spPr/>
      <dgm:t>
        <a:bodyPr/>
        <a:lstStyle/>
        <a:p>
          <a:r>
            <a:rPr lang="en-US" b="1" dirty="0" smtClean="0"/>
            <a:t>Business Understanding</a:t>
          </a:r>
        </a:p>
        <a:p>
          <a:r>
            <a:rPr lang="en-US" b="1" dirty="0" smtClean="0"/>
            <a:t>&amp; Data Understanding</a:t>
          </a:r>
          <a:endParaRPr lang="en-US" b="1" dirty="0"/>
        </a:p>
      </dgm:t>
    </dgm:pt>
    <dgm:pt modelId="{CA5066FF-7004-4589-9086-1D49A40C1021}" type="parTrans" cxnId="{846F16F9-3F45-47A2-A1B6-4069830710DC}">
      <dgm:prSet/>
      <dgm:spPr/>
      <dgm:t>
        <a:bodyPr/>
        <a:lstStyle/>
        <a:p>
          <a:endParaRPr lang="en-US" b="1"/>
        </a:p>
      </dgm:t>
    </dgm:pt>
    <dgm:pt modelId="{AB35C64F-60B7-49DA-8C05-3F771767BE92}" type="sibTrans" cxnId="{846F16F9-3F45-47A2-A1B6-4069830710DC}">
      <dgm:prSet/>
      <dgm:spPr/>
      <dgm:t>
        <a:bodyPr/>
        <a:lstStyle/>
        <a:p>
          <a:endParaRPr lang="en-US" b="1"/>
        </a:p>
      </dgm:t>
    </dgm:pt>
    <dgm:pt modelId="{131DA2E0-EF16-496B-A363-E1449C6045AC}">
      <dgm:prSet phldrT="[Text]"/>
      <dgm:spPr/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3BF43D76-6277-4A68-B419-0F31ADF0AFFA}" type="parTrans" cxnId="{A6033A78-A78F-4F9B-AAEE-B56CA77ADBC4}">
      <dgm:prSet/>
      <dgm:spPr/>
      <dgm:t>
        <a:bodyPr/>
        <a:lstStyle/>
        <a:p>
          <a:endParaRPr lang="en-US" b="1"/>
        </a:p>
      </dgm:t>
    </dgm:pt>
    <dgm:pt modelId="{F4337A19-5C90-4F0A-92A5-2FD3FFE2EF71}" type="sibTrans" cxnId="{A6033A78-A78F-4F9B-AAEE-B56CA77ADBC4}">
      <dgm:prSet/>
      <dgm:spPr/>
      <dgm:t>
        <a:bodyPr/>
        <a:lstStyle/>
        <a:p>
          <a:endParaRPr lang="en-US" b="1"/>
        </a:p>
      </dgm:t>
    </dgm:pt>
    <dgm:pt modelId="{A360ECAF-9F9D-4D4A-8234-631B386F7471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D85E23B9-93B0-4703-B78A-892F4FAC18BE}" type="parTrans" cxnId="{30B1546E-B836-4F63-9E31-FEC15C03D91C}">
      <dgm:prSet/>
      <dgm:spPr/>
      <dgm:t>
        <a:bodyPr/>
        <a:lstStyle/>
        <a:p>
          <a:endParaRPr lang="en-US" b="1"/>
        </a:p>
      </dgm:t>
    </dgm:pt>
    <dgm:pt modelId="{27F323E1-4357-4F93-83B3-434492BE61EE}" type="sibTrans" cxnId="{30B1546E-B836-4F63-9E31-FEC15C03D91C}">
      <dgm:prSet/>
      <dgm:spPr/>
      <dgm:t>
        <a:bodyPr/>
        <a:lstStyle/>
        <a:p>
          <a:endParaRPr lang="en-US" b="1"/>
        </a:p>
      </dgm:t>
    </dgm:pt>
    <dgm:pt modelId="{70F7BBDE-5013-4A9A-8AFA-3B346E223F4E}">
      <dgm:prSet phldrT="[Text]"/>
      <dgm:spPr/>
      <dgm:t>
        <a:bodyPr/>
        <a:lstStyle/>
        <a:p>
          <a:r>
            <a:rPr lang="en-US" b="1" dirty="0" smtClean="0"/>
            <a:t>Evaluation</a:t>
          </a:r>
          <a:endParaRPr lang="en-US" b="1" dirty="0"/>
        </a:p>
      </dgm:t>
    </dgm:pt>
    <dgm:pt modelId="{F880C3DF-A808-460D-BA22-5E292F2AEB90}" type="parTrans" cxnId="{CED1B19A-F5E7-424A-8FFD-07DACF68C3EE}">
      <dgm:prSet/>
      <dgm:spPr/>
      <dgm:t>
        <a:bodyPr/>
        <a:lstStyle/>
        <a:p>
          <a:endParaRPr lang="en-US" b="1"/>
        </a:p>
      </dgm:t>
    </dgm:pt>
    <dgm:pt modelId="{28CDEB5F-E4B3-4DCE-AAA8-48DAF15005A5}" type="sibTrans" cxnId="{CED1B19A-F5E7-424A-8FFD-07DACF68C3EE}">
      <dgm:prSet/>
      <dgm:spPr/>
      <dgm:t>
        <a:bodyPr/>
        <a:lstStyle/>
        <a:p>
          <a:endParaRPr lang="en-US" b="1"/>
        </a:p>
      </dgm:t>
    </dgm:pt>
    <dgm:pt modelId="{D5BE24F4-6105-4213-9061-6A254D474230}" type="pres">
      <dgm:prSet presAssocID="{49ADA29E-CFBA-456B-AE66-6CFCFB467DE5}" presName="Name0" presStyleCnt="0">
        <dgm:presLayoutVars>
          <dgm:dir/>
          <dgm:animLvl val="lvl"/>
          <dgm:resizeHandles val="exact"/>
        </dgm:presLayoutVars>
      </dgm:prSet>
      <dgm:spPr/>
    </dgm:pt>
    <dgm:pt modelId="{1CC8CA87-62D9-476C-9E4C-0A6E4BB3874D}" type="pres">
      <dgm:prSet presAssocID="{5F247E51-3AD8-41FA-9C38-9EA1FF3DE1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8955-6637-45A4-9E15-C8AFA2D8BF29}" type="pres">
      <dgm:prSet presAssocID="{AB35C64F-60B7-49DA-8C05-3F771767BE92}" presName="parTxOnlySpace" presStyleCnt="0"/>
      <dgm:spPr/>
    </dgm:pt>
    <dgm:pt modelId="{530770B3-299C-43B8-96ED-8613F04CBA2E}" type="pres">
      <dgm:prSet presAssocID="{131DA2E0-EF16-496B-A363-E1449C6045A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B70-535D-49B4-AD42-C8756730B2E8}" type="pres">
      <dgm:prSet presAssocID="{F4337A19-5C90-4F0A-92A5-2FD3FFE2EF71}" presName="parTxOnlySpace" presStyleCnt="0"/>
      <dgm:spPr/>
    </dgm:pt>
    <dgm:pt modelId="{A0934A20-EDF8-43D4-8A25-1058DAD35721}" type="pres">
      <dgm:prSet presAssocID="{A360ECAF-9F9D-4D4A-8234-631B386F74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3D1-E92E-4550-B777-7657F329F11F}" type="pres">
      <dgm:prSet presAssocID="{27F323E1-4357-4F93-83B3-434492BE61EE}" presName="parTxOnlySpace" presStyleCnt="0"/>
      <dgm:spPr/>
    </dgm:pt>
    <dgm:pt modelId="{F1AA2B3E-3D37-4358-A561-86A5713273C0}" type="pres">
      <dgm:prSet presAssocID="{70F7BBDE-5013-4A9A-8AFA-3B346E223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546E-B836-4F63-9E31-FEC15C03D91C}" srcId="{49ADA29E-CFBA-456B-AE66-6CFCFB467DE5}" destId="{A360ECAF-9F9D-4D4A-8234-631B386F7471}" srcOrd="2" destOrd="0" parTransId="{D85E23B9-93B0-4703-B78A-892F4FAC18BE}" sibTransId="{27F323E1-4357-4F93-83B3-434492BE61EE}"/>
    <dgm:cxn modelId="{CED1B19A-F5E7-424A-8FFD-07DACF68C3EE}" srcId="{49ADA29E-CFBA-456B-AE66-6CFCFB467DE5}" destId="{70F7BBDE-5013-4A9A-8AFA-3B346E223F4E}" srcOrd="3" destOrd="0" parTransId="{F880C3DF-A808-460D-BA22-5E292F2AEB90}" sibTransId="{28CDEB5F-E4B3-4DCE-AAA8-48DAF15005A5}"/>
    <dgm:cxn modelId="{A6033A78-A78F-4F9B-AAEE-B56CA77ADBC4}" srcId="{49ADA29E-CFBA-456B-AE66-6CFCFB467DE5}" destId="{131DA2E0-EF16-496B-A363-E1449C6045AC}" srcOrd="1" destOrd="0" parTransId="{3BF43D76-6277-4A68-B419-0F31ADF0AFFA}" sibTransId="{F4337A19-5C90-4F0A-92A5-2FD3FFE2EF71}"/>
    <dgm:cxn modelId="{ACABD82D-C114-4B67-A6C0-B32BF92232DA}" type="presOf" srcId="{A360ECAF-9F9D-4D4A-8234-631B386F7471}" destId="{A0934A20-EDF8-43D4-8A25-1058DAD35721}" srcOrd="0" destOrd="0" presId="urn:microsoft.com/office/officeart/2005/8/layout/chevron1"/>
    <dgm:cxn modelId="{6D7A5B33-5D04-462F-B9C8-F83CA12D4D02}" type="presOf" srcId="{131DA2E0-EF16-496B-A363-E1449C6045AC}" destId="{530770B3-299C-43B8-96ED-8613F04CBA2E}" srcOrd="0" destOrd="0" presId="urn:microsoft.com/office/officeart/2005/8/layout/chevron1"/>
    <dgm:cxn modelId="{846F16F9-3F45-47A2-A1B6-4069830710DC}" srcId="{49ADA29E-CFBA-456B-AE66-6CFCFB467DE5}" destId="{5F247E51-3AD8-41FA-9C38-9EA1FF3DE12B}" srcOrd="0" destOrd="0" parTransId="{CA5066FF-7004-4589-9086-1D49A40C1021}" sibTransId="{AB35C64F-60B7-49DA-8C05-3F771767BE92}"/>
    <dgm:cxn modelId="{79407439-2833-49A0-8F80-8FAA3BFC05D2}" type="presOf" srcId="{5F247E51-3AD8-41FA-9C38-9EA1FF3DE12B}" destId="{1CC8CA87-62D9-476C-9E4C-0A6E4BB3874D}" srcOrd="0" destOrd="0" presId="urn:microsoft.com/office/officeart/2005/8/layout/chevron1"/>
    <dgm:cxn modelId="{EA97B45B-C07E-4A97-9F7C-AAA307D3BD02}" type="presOf" srcId="{49ADA29E-CFBA-456B-AE66-6CFCFB467DE5}" destId="{D5BE24F4-6105-4213-9061-6A254D474230}" srcOrd="0" destOrd="0" presId="urn:microsoft.com/office/officeart/2005/8/layout/chevron1"/>
    <dgm:cxn modelId="{1C8E2FB5-F3D7-47AA-8374-085C0E6B606C}" type="presOf" srcId="{70F7BBDE-5013-4A9A-8AFA-3B346E223F4E}" destId="{F1AA2B3E-3D37-4358-A561-86A5713273C0}" srcOrd="0" destOrd="0" presId="urn:microsoft.com/office/officeart/2005/8/layout/chevron1"/>
    <dgm:cxn modelId="{4BD83845-620A-479B-9419-0E104A6F6DD1}" type="presParOf" srcId="{D5BE24F4-6105-4213-9061-6A254D474230}" destId="{1CC8CA87-62D9-476C-9E4C-0A6E4BB3874D}" srcOrd="0" destOrd="0" presId="urn:microsoft.com/office/officeart/2005/8/layout/chevron1"/>
    <dgm:cxn modelId="{5B8ECB3F-5749-45DA-9707-63E591D145F6}" type="presParOf" srcId="{D5BE24F4-6105-4213-9061-6A254D474230}" destId="{C77F8955-6637-45A4-9E15-C8AFA2D8BF29}" srcOrd="1" destOrd="0" presId="urn:microsoft.com/office/officeart/2005/8/layout/chevron1"/>
    <dgm:cxn modelId="{22CE14F5-DF0E-4C4B-BD68-33B0FCCE3C72}" type="presParOf" srcId="{D5BE24F4-6105-4213-9061-6A254D474230}" destId="{530770B3-299C-43B8-96ED-8613F04CBA2E}" srcOrd="2" destOrd="0" presId="urn:microsoft.com/office/officeart/2005/8/layout/chevron1"/>
    <dgm:cxn modelId="{49F4F486-C473-47AC-8B49-B656D5DEBFAD}" type="presParOf" srcId="{D5BE24F4-6105-4213-9061-6A254D474230}" destId="{DEFC8B70-535D-49B4-AD42-C8756730B2E8}" srcOrd="3" destOrd="0" presId="urn:microsoft.com/office/officeart/2005/8/layout/chevron1"/>
    <dgm:cxn modelId="{6F78156F-E66E-435E-AECA-34E378601CBF}" type="presParOf" srcId="{D5BE24F4-6105-4213-9061-6A254D474230}" destId="{A0934A20-EDF8-43D4-8A25-1058DAD35721}" srcOrd="4" destOrd="0" presId="urn:microsoft.com/office/officeart/2005/8/layout/chevron1"/>
    <dgm:cxn modelId="{6271367D-7A5F-482F-8026-E7C5161319BD}" type="presParOf" srcId="{D5BE24F4-6105-4213-9061-6A254D474230}" destId="{92BEE3D1-E92E-4550-B777-7657F329F11F}" srcOrd="5" destOrd="0" presId="urn:microsoft.com/office/officeart/2005/8/layout/chevron1"/>
    <dgm:cxn modelId="{3FFCAC05-B490-4F26-AF12-2B946FA7E441}" type="presParOf" srcId="{D5BE24F4-6105-4213-9061-6A254D474230}" destId="{F1AA2B3E-3D37-4358-A561-86A5713273C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ADA29E-CFBA-456B-AE66-6CFCFB467DE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F247E51-3AD8-41FA-9C38-9EA1FF3DE12B}">
      <dgm:prSet phldrT="[Text]"/>
      <dgm:spPr/>
      <dgm:t>
        <a:bodyPr/>
        <a:lstStyle/>
        <a:p>
          <a:r>
            <a:rPr lang="en-US" b="1" dirty="0" smtClean="0"/>
            <a:t>Business Understanding</a:t>
          </a:r>
        </a:p>
        <a:p>
          <a:r>
            <a:rPr lang="en-US" b="1" dirty="0" smtClean="0"/>
            <a:t>&amp; Data Understanding</a:t>
          </a:r>
          <a:endParaRPr lang="en-US" b="1" dirty="0"/>
        </a:p>
      </dgm:t>
    </dgm:pt>
    <dgm:pt modelId="{CA5066FF-7004-4589-9086-1D49A40C1021}" type="parTrans" cxnId="{846F16F9-3F45-47A2-A1B6-4069830710DC}">
      <dgm:prSet/>
      <dgm:spPr/>
      <dgm:t>
        <a:bodyPr/>
        <a:lstStyle/>
        <a:p>
          <a:endParaRPr lang="en-US" b="1"/>
        </a:p>
      </dgm:t>
    </dgm:pt>
    <dgm:pt modelId="{AB35C64F-60B7-49DA-8C05-3F771767BE92}" type="sibTrans" cxnId="{846F16F9-3F45-47A2-A1B6-4069830710DC}">
      <dgm:prSet/>
      <dgm:spPr/>
      <dgm:t>
        <a:bodyPr/>
        <a:lstStyle/>
        <a:p>
          <a:endParaRPr lang="en-US" b="1"/>
        </a:p>
      </dgm:t>
    </dgm:pt>
    <dgm:pt modelId="{131DA2E0-EF16-496B-A363-E1449C6045AC}">
      <dgm:prSet phldrT="[Text]"/>
      <dgm:spPr/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3BF43D76-6277-4A68-B419-0F31ADF0AFFA}" type="parTrans" cxnId="{A6033A78-A78F-4F9B-AAEE-B56CA77ADBC4}">
      <dgm:prSet/>
      <dgm:spPr/>
      <dgm:t>
        <a:bodyPr/>
        <a:lstStyle/>
        <a:p>
          <a:endParaRPr lang="en-US" b="1"/>
        </a:p>
      </dgm:t>
    </dgm:pt>
    <dgm:pt modelId="{F4337A19-5C90-4F0A-92A5-2FD3FFE2EF71}" type="sibTrans" cxnId="{A6033A78-A78F-4F9B-AAEE-B56CA77ADBC4}">
      <dgm:prSet/>
      <dgm:spPr/>
      <dgm:t>
        <a:bodyPr/>
        <a:lstStyle/>
        <a:p>
          <a:endParaRPr lang="en-US" b="1"/>
        </a:p>
      </dgm:t>
    </dgm:pt>
    <dgm:pt modelId="{A360ECAF-9F9D-4D4A-8234-631B386F7471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D85E23B9-93B0-4703-B78A-892F4FAC18BE}" type="parTrans" cxnId="{30B1546E-B836-4F63-9E31-FEC15C03D91C}">
      <dgm:prSet/>
      <dgm:spPr/>
      <dgm:t>
        <a:bodyPr/>
        <a:lstStyle/>
        <a:p>
          <a:endParaRPr lang="en-US" b="1"/>
        </a:p>
      </dgm:t>
    </dgm:pt>
    <dgm:pt modelId="{27F323E1-4357-4F93-83B3-434492BE61EE}" type="sibTrans" cxnId="{30B1546E-B836-4F63-9E31-FEC15C03D91C}">
      <dgm:prSet/>
      <dgm:spPr/>
      <dgm:t>
        <a:bodyPr/>
        <a:lstStyle/>
        <a:p>
          <a:endParaRPr lang="en-US" b="1"/>
        </a:p>
      </dgm:t>
    </dgm:pt>
    <dgm:pt modelId="{70F7BBDE-5013-4A9A-8AFA-3B346E223F4E}">
      <dgm:prSet phldrT="[Text]"/>
      <dgm:spPr/>
      <dgm:t>
        <a:bodyPr/>
        <a:lstStyle/>
        <a:p>
          <a:r>
            <a:rPr lang="en-US" b="1" dirty="0" smtClean="0"/>
            <a:t>Evaluation</a:t>
          </a:r>
          <a:endParaRPr lang="en-US" b="1" dirty="0"/>
        </a:p>
      </dgm:t>
    </dgm:pt>
    <dgm:pt modelId="{F880C3DF-A808-460D-BA22-5E292F2AEB90}" type="parTrans" cxnId="{CED1B19A-F5E7-424A-8FFD-07DACF68C3EE}">
      <dgm:prSet/>
      <dgm:spPr/>
      <dgm:t>
        <a:bodyPr/>
        <a:lstStyle/>
        <a:p>
          <a:endParaRPr lang="en-US" b="1"/>
        </a:p>
      </dgm:t>
    </dgm:pt>
    <dgm:pt modelId="{28CDEB5F-E4B3-4DCE-AAA8-48DAF15005A5}" type="sibTrans" cxnId="{CED1B19A-F5E7-424A-8FFD-07DACF68C3EE}">
      <dgm:prSet/>
      <dgm:spPr/>
      <dgm:t>
        <a:bodyPr/>
        <a:lstStyle/>
        <a:p>
          <a:endParaRPr lang="en-US" b="1"/>
        </a:p>
      </dgm:t>
    </dgm:pt>
    <dgm:pt modelId="{D5BE24F4-6105-4213-9061-6A254D474230}" type="pres">
      <dgm:prSet presAssocID="{49ADA29E-CFBA-456B-AE66-6CFCFB467DE5}" presName="Name0" presStyleCnt="0">
        <dgm:presLayoutVars>
          <dgm:dir/>
          <dgm:animLvl val="lvl"/>
          <dgm:resizeHandles val="exact"/>
        </dgm:presLayoutVars>
      </dgm:prSet>
      <dgm:spPr/>
    </dgm:pt>
    <dgm:pt modelId="{1CC8CA87-62D9-476C-9E4C-0A6E4BB3874D}" type="pres">
      <dgm:prSet presAssocID="{5F247E51-3AD8-41FA-9C38-9EA1FF3DE1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8955-6637-45A4-9E15-C8AFA2D8BF29}" type="pres">
      <dgm:prSet presAssocID="{AB35C64F-60B7-49DA-8C05-3F771767BE92}" presName="parTxOnlySpace" presStyleCnt="0"/>
      <dgm:spPr/>
    </dgm:pt>
    <dgm:pt modelId="{530770B3-299C-43B8-96ED-8613F04CBA2E}" type="pres">
      <dgm:prSet presAssocID="{131DA2E0-EF16-496B-A363-E1449C6045A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B70-535D-49B4-AD42-C8756730B2E8}" type="pres">
      <dgm:prSet presAssocID="{F4337A19-5C90-4F0A-92A5-2FD3FFE2EF71}" presName="parTxOnlySpace" presStyleCnt="0"/>
      <dgm:spPr/>
    </dgm:pt>
    <dgm:pt modelId="{A0934A20-EDF8-43D4-8A25-1058DAD35721}" type="pres">
      <dgm:prSet presAssocID="{A360ECAF-9F9D-4D4A-8234-631B386F74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3D1-E92E-4550-B777-7657F329F11F}" type="pres">
      <dgm:prSet presAssocID="{27F323E1-4357-4F93-83B3-434492BE61EE}" presName="parTxOnlySpace" presStyleCnt="0"/>
      <dgm:spPr/>
    </dgm:pt>
    <dgm:pt modelId="{F1AA2B3E-3D37-4358-A561-86A5713273C0}" type="pres">
      <dgm:prSet presAssocID="{70F7BBDE-5013-4A9A-8AFA-3B346E223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546E-B836-4F63-9E31-FEC15C03D91C}" srcId="{49ADA29E-CFBA-456B-AE66-6CFCFB467DE5}" destId="{A360ECAF-9F9D-4D4A-8234-631B386F7471}" srcOrd="2" destOrd="0" parTransId="{D85E23B9-93B0-4703-B78A-892F4FAC18BE}" sibTransId="{27F323E1-4357-4F93-83B3-434492BE61EE}"/>
    <dgm:cxn modelId="{CED1B19A-F5E7-424A-8FFD-07DACF68C3EE}" srcId="{49ADA29E-CFBA-456B-AE66-6CFCFB467DE5}" destId="{70F7BBDE-5013-4A9A-8AFA-3B346E223F4E}" srcOrd="3" destOrd="0" parTransId="{F880C3DF-A808-460D-BA22-5E292F2AEB90}" sibTransId="{28CDEB5F-E4B3-4DCE-AAA8-48DAF15005A5}"/>
    <dgm:cxn modelId="{A6033A78-A78F-4F9B-AAEE-B56CA77ADBC4}" srcId="{49ADA29E-CFBA-456B-AE66-6CFCFB467DE5}" destId="{131DA2E0-EF16-496B-A363-E1449C6045AC}" srcOrd="1" destOrd="0" parTransId="{3BF43D76-6277-4A68-B419-0F31ADF0AFFA}" sibTransId="{F4337A19-5C90-4F0A-92A5-2FD3FFE2EF71}"/>
    <dgm:cxn modelId="{ACABD82D-C114-4B67-A6C0-B32BF92232DA}" type="presOf" srcId="{A360ECAF-9F9D-4D4A-8234-631B386F7471}" destId="{A0934A20-EDF8-43D4-8A25-1058DAD35721}" srcOrd="0" destOrd="0" presId="urn:microsoft.com/office/officeart/2005/8/layout/chevron1"/>
    <dgm:cxn modelId="{6D7A5B33-5D04-462F-B9C8-F83CA12D4D02}" type="presOf" srcId="{131DA2E0-EF16-496B-A363-E1449C6045AC}" destId="{530770B3-299C-43B8-96ED-8613F04CBA2E}" srcOrd="0" destOrd="0" presId="urn:microsoft.com/office/officeart/2005/8/layout/chevron1"/>
    <dgm:cxn modelId="{846F16F9-3F45-47A2-A1B6-4069830710DC}" srcId="{49ADA29E-CFBA-456B-AE66-6CFCFB467DE5}" destId="{5F247E51-3AD8-41FA-9C38-9EA1FF3DE12B}" srcOrd="0" destOrd="0" parTransId="{CA5066FF-7004-4589-9086-1D49A40C1021}" sibTransId="{AB35C64F-60B7-49DA-8C05-3F771767BE92}"/>
    <dgm:cxn modelId="{79407439-2833-49A0-8F80-8FAA3BFC05D2}" type="presOf" srcId="{5F247E51-3AD8-41FA-9C38-9EA1FF3DE12B}" destId="{1CC8CA87-62D9-476C-9E4C-0A6E4BB3874D}" srcOrd="0" destOrd="0" presId="urn:microsoft.com/office/officeart/2005/8/layout/chevron1"/>
    <dgm:cxn modelId="{EA97B45B-C07E-4A97-9F7C-AAA307D3BD02}" type="presOf" srcId="{49ADA29E-CFBA-456B-AE66-6CFCFB467DE5}" destId="{D5BE24F4-6105-4213-9061-6A254D474230}" srcOrd="0" destOrd="0" presId="urn:microsoft.com/office/officeart/2005/8/layout/chevron1"/>
    <dgm:cxn modelId="{1C8E2FB5-F3D7-47AA-8374-085C0E6B606C}" type="presOf" srcId="{70F7BBDE-5013-4A9A-8AFA-3B346E223F4E}" destId="{F1AA2B3E-3D37-4358-A561-86A5713273C0}" srcOrd="0" destOrd="0" presId="urn:microsoft.com/office/officeart/2005/8/layout/chevron1"/>
    <dgm:cxn modelId="{4BD83845-620A-479B-9419-0E104A6F6DD1}" type="presParOf" srcId="{D5BE24F4-6105-4213-9061-6A254D474230}" destId="{1CC8CA87-62D9-476C-9E4C-0A6E4BB3874D}" srcOrd="0" destOrd="0" presId="urn:microsoft.com/office/officeart/2005/8/layout/chevron1"/>
    <dgm:cxn modelId="{5B8ECB3F-5749-45DA-9707-63E591D145F6}" type="presParOf" srcId="{D5BE24F4-6105-4213-9061-6A254D474230}" destId="{C77F8955-6637-45A4-9E15-C8AFA2D8BF29}" srcOrd="1" destOrd="0" presId="urn:microsoft.com/office/officeart/2005/8/layout/chevron1"/>
    <dgm:cxn modelId="{22CE14F5-DF0E-4C4B-BD68-33B0FCCE3C72}" type="presParOf" srcId="{D5BE24F4-6105-4213-9061-6A254D474230}" destId="{530770B3-299C-43B8-96ED-8613F04CBA2E}" srcOrd="2" destOrd="0" presId="urn:microsoft.com/office/officeart/2005/8/layout/chevron1"/>
    <dgm:cxn modelId="{49F4F486-C473-47AC-8B49-B656D5DEBFAD}" type="presParOf" srcId="{D5BE24F4-6105-4213-9061-6A254D474230}" destId="{DEFC8B70-535D-49B4-AD42-C8756730B2E8}" srcOrd="3" destOrd="0" presId="urn:microsoft.com/office/officeart/2005/8/layout/chevron1"/>
    <dgm:cxn modelId="{6F78156F-E66E-435E-AECA-34E378601CBF}" type="presParOf" srcId="{D5BE24F4-6105-4213-9061-6A254D474230}" destId="{A0934A20-EDF8-43D4-8A25-1058DAD35721}" srcOrd="4" destOrd="0" presId="urn:microsoft.com/office/officeart/2005/8/layout/chevron1"/>
    <dgm:cxn modelId="{6271367D-7A5F-482F-8026-E7C5161319BD}" type="presParOf" srcId="{D5BE24F4-6105-4213-9061-6A254D474230}" destId="{92BEE3D1-E92E-4550-B777-7657F329F11F}" srcOrd="5" destOrd="0" presId="urn:microsoft.com/office/officeart/2005/8/layout/chevron1"/>
    <dgm:cxn modelId="{3FFCAC05-B490-4F26-AF12-2B946FA7E441}" type="presParOf" srcId="{D5BE24F4-6105-4213-9061-6A254D474230}" destId="{F1AA2B3E-3D37-4358-A561-86A5713273C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ADA29E-CFBA-456B-AE66-6CFCFB467DE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F247E51-3AD8-41FA-9C38-9EA1FF3DE12B}">
      <dgm:prSet phldrT="[Text]"/>
      <dgm:spPr/>
      <dgm:t>
        <a:bodyPr/>
        <a:lstStyle/>
        <a:p>
          <a:r>
            <a:rPr lang="en-US" b="1" dirty="0" smtClean="0"/>
            <a:t>Business Understanding</a:t>
          </a:r>
        </a:p>
        <a:p>
          <a:r>
            <a:rPr lang="en-US" b="1" dirty="0" smtClean="0"/>
            <a:t>&amp; Data Understanding</a:t>
          </a:r>
          <a:endParaRPr lang="en-US" b="1" dirty="0"/>
        </a:p>
      </dgm:t>
    </dgm:pt>
    <dgm:pt modelId="{CA5066FF-7004-4589-9086-1D49A40C1021}" type="parTrans" cxnId="{846F16F9-3F45-47A2-A1B6-4069830710DC}">
      <dgm:prSet/>
      <dgm:spPr/>
      <dgm:t>
        <a:bodyPr/>
        <a:lstStyle/>
        <a:p>
          <a:endParaRPr lang="en-US" b="1"/>
        </a:p>
      </dgm:t>
    </dgm:pt>
    <dgm:pt modelId="{AB35C64F-60B7-49DA-8C05-3F771767BE92}" type="sibTrans" cxnId="{846F16F9-3F45-47A2-A1B6-4069830710DC}">
      <dgm:prSet/>
      <dgm:spPr/>
      <dgm:t>
        <a:bodyPr/>
        <a:lstStyle/>
        <a:p>
          <a:endParaRPr lang="en-US" b="1"/>
        </a:p>
      </dgm:t>
    </dgm:pt>
    <dgm:pt modelId="{131DA2E0-EF16-496B-A363-E1449C6045AC}">
      <dgm:prSet phldrT="[Text]"/>
      <dgm:spPr/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3BF43D76-6277-4A68-B419-0F31ADF0AFFA}" type="parTrans" cxnId="{A6033A78-A78F-4F9B-AAEE-B56CA77ADBC4}">
      <dgm:prSet/>
      <dgm:spPr/>
      <dgm:t>
        <a:bodyPr/>
        <a:lstStyle/>
        <a:p>
          <a:endParaRPr lang="en-US" b="1"/>
        </a:p>
      </dgm:t>
    </dgm:pt>
    <dgm:pt modelId="{F4337A19-5C90-4F0A-92A5-2FD3FFE2EF71}" type="sibTrans" cxnId="{A6033A78-A78F-4F9B-AAEE-B56CA77ADBC4}">
      <dgm:prSet/>
      <dgm:spPr/>
      <dgm:t>
        <a:bodyPr/>
        <a:lstStyle/>
        <a:p>
          <a:endParaRPr lang="en-US" b="1"/>
        </a:p>
      </dgm:t>
    </dgm:pt>
    <dgm:pt modelId="{A360ECAF-9F9D-4D4A-8234-631B386F7471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D85E23B9-93B0-4703-B78A-892F4FAC18BE}" type="parTrans" cxnId="{30B1546E-B836-4F63-9E31-FEC15C03D91C}">
      <dgm:prSet/>
      <dgm:spPr/>
      <dgm:t>
        <a:bodyPr/>
        <a:lstStyle/>
        <a:p>
          <a:endParaRPr lang="en-US" b="1"/>
        </a:p>
      </dgm:t>
    </dgm:pt>
    <dgm:pt modelId="{27F323E1-4357-4F93-83B3-434492BE61EE}" type="sibTrans" cxnId="{30B1546E-B836-4F63-9E31-FEC15C03D91C}">
      <dgm:prSet/>
      <dgm:spPr/>
      <dgm:t>
        <a:bodyPr/>
        <a:lstStyle/>
        <a:p>
          <a:endParaRPr lang="en-US" b="1"/>
        </a:p>
      </dgm:t>
    </dgm:pt>
    <dgm:pt modelId="{70F7BBDE-5013-4A9A-8AFA-3B346E223F4E}">
      <dgm:prSet phldrT="[Text]"/>
      <dgm:spPr/>
      <dgm:t>
        <a:bodyPr/>
        <a:lstStyle/>
        <a:p>
          <a:r>
            <a:rPr lang="en-US" b="1" dirty="0" smtClean="0"/>
            <a:t>Evaluation</a:t>
          </a:r>
          <a:endParaRPr lang="en-US" b="1" dirty="0"/>
        </a:p>
      </dgm:t>
    </dgm:pt>
    <dgm:pt modelId="{F880C3DF-A808-460D-BA22-5E292F2AEB90}" type="parTrans" cxnId="{CED1B19A-F5E7-424A-8FFD-07DACF68C3EE}">
      <dgm:prSet/>
      <dgm:spPr/>
      <dgm:t>
        <a:bodyPr/>
        <a:lstStyle/>
        <a:p>
          <a:endParaRPr lang="en-US" b="1"/>
        </a:p>
      </dgm:t>
    </dgm:pt>
    <dgm:pt modelId="{28CDEB5F-E4B3-4DCE-AAA8-48DAF15005A5}" type="sibTrans" cxnId="{CED1B19A-F5E7-424A-8FFD-07DACF68C3EE}">
      <dgm:prSet/>
      <dgm:spPr/>
      <dgm:t>
        <a:bodyPr/>
        <a:lstStyle/>
        <a:p>
          <a:endParaRPr lang="en-US" b="1"/>
        </a:p>
      </dgm:t>
    </dgm:pt>
    <dgm:pt modelId="{D5BE24F4-6105-4213-9061-6A254D474230}" type="pres">
      <dgm:prSet presAssocID="{49ADA29E-CFBA-456B-AE66-6CFCFB467DE5}" presName="Name0" presStyleCnt="0">
        <dgm:presLayoutVars>
          <dgm:dir/>
          <dgm:animLvl val="lvl"/>
          <dgm:resizeHandles val="exact"/>
        </dgm:presLayoutVars>
      </dgm:prSet>
      <dgm:spPr/>
    </dgm:pt>
    <dgm:pt modelId="{1CC8CA87-62D9-476C-9E4C-0A6E4BB3874D}" type="pres">
      <dgm:prSet presAssocID="{5F247E51-3AD8-41FA-9C38-9EA1FF3DE1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8955-6637-45A4-9E15-C8AFA2D8BF29}" type="pres">
      <dgm:prSet presAssocID="{AB35C64F-60B7-49DA-8C05-3F771767BE92}" presName="parTxOnlySpace" presStyleCnt="0"/>
      <dgm:spPr/>
    </dgm:pt>
    <dgm:pt modelId="{530770B3-299C-43B8-96ED-8613F04CBA2E}" type="pres">
      <dgm:prSet presAssocID="{131DA2E0-EF16-496B-A363-E1449C6045A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B70-535D-49B4-AD42-C8756730B2E8}" type="pres">
      <dgm:prSet presAssocID="{F4337A19-5C90-4F0A-92A5-2FD3FFE2EF71}" presName="parTxOnlySpace" presStyleCnt="0"/>
      <dgm:spPr/>
    </dgm:pt>
    <dgm:pt modelId="{A0934A20-EDF8-43D4-8A25-1058DAD35721}" type="pres">
      <dgm:prSet presAssocID="{A360ECAF-9F9D-4D4A-8234-631B386F74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3D1-E92E-4550-B777-7657F329F11F}" type="pres">
      <dgm:prSet presAssocID="{27F323E1-4357-4F93-83B3-434492BE61EE}" presName="parTxOnlySpace" presStyleCnt="0"/>
      <dgm:spPr/>
    </dgm:pt>
    <dgm:pt modelId="{F1AA2B3E-3D37-4358-A561-86A5713273C0}" type="pres">
      <dgm:prSet presAssocID="{70F7BBDE-5013-4A9A-8AFA-3B346E223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546E-B836-4F63-9E31-FEC15C03D91C}" srcId="{49ADA29E-CFBA-456B-AE66-6CFCFB467DE5}" destId="{A360ECAF-9F9D-4D4A-8234-631B386F7471}" srcOrd="2" destOrd="0" parTransId="{D85E23B9-93B0-4703-B78A-892F4FAC18BE}" sibTransId="{27F323E1-4357-4F93-83B3-434492BE61EE}"/>
    <dgm:cxn modelId="{CED1B19A-F5E7-424A-8FFD-07DACF68C3EE}" srcId="{49ADA29E-CFBA-456B-AE66-6CFCFB467DE5}" destId="{70F7BBDE-5013-4A9A-8AFA-3B346E223F4E}" srcOrd="3" destOrd="0" parTransId="{F880C3DF-A808-460D-BA22-5E292F2AEB90}" sibTransId="{28CDEB5F-E4B3-4DCE-AAA8-48DAF15005A5}"/>
    <dgm:cxn modelId="{A6033A78-A78F-4F9B-AAEE-B56CA77ADBC4}" srcId="{49ADA29E-CFBA-456B-AE66-6CFCFB467DE5}" destId="{131DA2E0-EF16-496B-A363-E1449C6045AC}" srcOrd="1" destOrd="0" parTransId="{3BF43D76-6277-4A68-B419-0F31ADF0AFFA}" sibTransId="{F4337A19-5C90-4F0A-92A5-2FD3FFE2EF71}"/>
    <dgm:cxn modelId="{ACABD82D-C114-4B67-A6C0-B32BF92232DA}" type="presOf" srcId="{A360ECAF-9F9D-4D4A-8234-631B386F7471}" destId="{A0934A20-EDF8-43D4-8A25-1058DAD35721}" srcOrd="0" destOrd="0" presId="urn:microsoft.com/office/officeart/2005/8/layout/chevron1"/>
    <dgm:cxn modelId="{6D7A5B33-5D04-462F-B9C8-F83CA12D4D02}" type="presOf" srcId="{131DA2E0-EF16-496B-A363-E1449C6045AC}" destId="{530770B3-299C-43B8-96ED-8613F04CBA2E}" srcOrd="0" destOrd="0" presId="urn:microsoft.com/office/officeart/2005/8/layout/chevron1"/>
    <dgm:cxn modelId="{846F16F9-3F45-47A2-A1B6-4069830710DC}" srcId="{49ADA29E-CFBA-456B-AE66-6CFCFB467DE5}" destId="{5F247E51-3AD8-41FA-9C38-9EA1FF3DE12B}" srcOrd="0" destOrd="0" parTransId="{CA5066FF-7004-4589-9086-1D49A40C1021}" sibTransId="{AB35C64F-60B7-49DA-8C05-3F771767BE92}"/>
    <dgm:cxn modelId="{79407439-2833-49A0-8F80-8FAA3BFC05D2}" type="presOf" srcId="{5F247E51-3AD8-41FA-9C38-9EA1FF3DE12B}" destId="{1CC8CA87-62D9-476C-9E4C-0A6E4BB3874D}" srcOrd="0" destOrd="0" presId="urn:microsoft.com/office/officeart/2005/8/layout/chevron1"/>
    <dgm:cxn modelId="{EA97B45B-C07E-4A97-9F7C-AAA307D3BD02}" type="presOf" srcId="{49ADA29E-CFBA-456B-AE66-6CFCFB467DE5}" destId="{D5BE24F4-6105-4213-9061-6A254D474230}" srcOrd="0" destOrd="0" presId="urn:microsoft.com/office/officeart/2005/8/layout/chevron1"/>
    <dgm:cxn modelId="{1C8E2FB5-F3D7-47AA-8374-085C0E6B606C}" type="presOf" srcId="{70F7BBDE-5013-4A9A-8AFA-3B346E223F4E}" destId="{F1AA2B3E-3D37-4358-A561-86A5713273C0}" srcOrd="0" destOrd="0" presId="urn:microsoft.com/office/officeart/2005/8/layout/chevron1"/>
    <dgm:cxn modelId="{4BD83845-620A-479B-9419-0E104A6F6DD1}" type="presParOf" srcId="{D5BE24F4-6105-4213-9061-6A254D474230}" destId="{1CC8CA87-62D9-476C-9E4C-0A6E4BB3874D}" srcOrd="0" destOrd="0" presId="urn:microsoft.com/office/officeart/2005/8/layout/chevron1"/>
    <dgm:cxn modelId="{5B8ECB3F-5749-45DA-9707-63E591D145F6}" type="presParOf" srcId="{D5BE24F4-6105-4213-9061-6A254D474230}" destId="{C77F8955-6637-45A4-9E15-C8AFA2D8BF29}" srcOrd="1" destOrd="0" presId="urn:microsoft.com/office/officeart/2005/8/layout/chevron1"/>
    <dgm:cxn modelId="{22CE14F5-DF0E-4C4B-BD68-33B0FCCE3C72}" type="presParOf" srcId="{D5BE24F4-6105-4213-9061-6A254D474230}" destId="{530770B3-299C-43B8-96ED-8613F04CBA2E}" srcOrd="2" destOrd="0" presId="urn:microsoft.com/office/officeart/2005/8/layout/chevron1"/>
    <dgm:cxn modelId="{49F4F486-C473-47AC-8B49-B656D5DEBFAD}" type="presParOf" srcId="{D5BE24F4-6105-4213-9061-6A254D474230}" destId="{DEFC8B70-535D-49B4-AD42-C8756730B2E8}" srcOrd="3" destOrd="0" presId="urn:microsoft.com/office/officeart/2005/8/layout/chevron1"/>
    <dgm:cxn modelId="{6F78156F-E66E-435E-AECA-34E378601CBF}" type="presParOf" srcId="{D5BE24F4-6105-4213-9061-6A254D474230}" destId="{A0934A20-EDF8-43D4-8A25-1058DAD35721}" srcOrd="4" destOrd="0" presId="urn:microsoft.com/office/officeart/2005/8/layout/chevron1"/>
    <dgm:cxn modelId="{6271367D-7A5F-482F-8026-E7C5161319BD}" type="presParOf" srcId="{D5BE24F4-6105-4213-9061-6A254D474230}" destId="{92BEE3D1-E92E-4550-B777-7657F329F11F}" srcOrd="5" destOrd="0" presId="urn:microsoft.com/office/officeart/2005/8/layout/chevron1"/>
    <dgm:cxn modelId="{3FFCAC05-B490-4F26-AF12-2B946FA7E441}" type="presParOf" srcId="{D5BE24F4-6105-4213-9061-6A254D474230}" destId="{F1AA2B3E-3D37-4358-A561-86A5713273C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ADA29E-CFBA-456B-AE66-6CFCFB467DE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F247E51-3AD8-41FA-9C38-9EA1FF3DE12B}">
      <dgm:prSet phldrT="[Text]"/>
      <dgm:spPr/>
      <dgm:t>
        <a:bodyPr/>
        <a:lstStyle/>
        <a:p>
          <a:r>
            <a:rPr lang="en-US" b="1" dirty="0" smtClean="0"/>
            <a:t>Business Understanding</a:t>
          </a:r>
        </a:p>
        <a:p>
          <a:r>
            <a:rPr lang="en-US" b="1" dirty="0" smtClean="0"/>
            <a:t>&amp; Data Understanding</a:t>
          </a:r>
          <a:endParaRPr lang="en-US" b="1" dirty="0"/>
        </a:p>
      </dgm:t>
    </dgm:pt>
    <dgm:pt modelId="{CA5066FF-7004-4589-9086-1D49A40C1021}" type="parTrans" cxnId="{846F16F9-3F45-47A2-A1B6-4069830710DC}">
      <dgm:prSet/>
      <dgm:spPr/>
      <dgm:t>
        <a:bodyPr/>
        <a:lstStyle/>
        <a:p>
          <a:endParaRPr lang="en-US" b="1"/>
        </a:p>
      </dgm:t>
    </dgm:pt>
    <dgm:pt modelId="{AB35C64F-60B7-49DA-8C05-3F771767BE92}" type="sibTrans" cxnId="{846F16F9-3F45-47A2-A1B6-4069830710DC}">
      <dgm:prSet/>
      <dgm:spPr/>
      <dgm:t>
        <a:bodyPr/>
        <a:lstStyle/>
        <a:p>
          <a:endParaRPr lang="en-US" b="1"/>
        </a:p>
      </dgm:t>
    </dgm:pt>
    <dgm:pt modelId="{131DA2E0-EF16-496B-A363-E1449C6045AC}">
      <dgm:prSet phldrT="[Text]"/>
      <dgm:spPr/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3BF43D76-6277-4A68-B419-0F31ADF0AFFA}" type="parTrans" cxnId="{A6033A78-A78F-4F9B-AAEE-B56CA77ADBC4}">
      <dgm:prSet/>
      <dgm:spPr/>
      <dgm:t>
        <a:bodyPr/>
        <a:lstStyle/>
        <a:p>
          <a:endParaRPr lang="en-US" b="1"/>
        </a:p>
      </dgm:t>
    </dgm:pt>
    <dgm:pt modelId="{F4337A19-5C90-4F0A-92A5-2FD3FFE2EF71}" type="sibTrans" cxnId="{A6033A78-A78F-4F9B-AAEE-B56CA77ADBC4}">
      <dgm:prSet/>
      <dgm:spPr/>
      <dgm:t>
        <a:bodyPr/>
        <a:lstStyle/>
        <a:p>
          <a:endParaRPr lang="en-US" b="1"/>
        </a:p>
      </dgm:t>
    </dgm:pt>
    <dgm:pt modelId="{A360ECAF-9F9D-4D4A-8234-631B386F7471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D85E23B9-93B0-4703-B78A-892F4FAC18BE}" type="parTrans" cxnId="{30B1546E-B836-4F63-9E31-FEC15C03D91C}">
      <dgm:prSet/>
      <dgm:spPr/>
      <dgm:t>
        <a:bodyPr/>
        <a:lstStyle/>
        <a:p>
          <a:endParaRPr lang="en-US" b="1"/>
        </a:p>
      </dgm:t>
    </dgm:pt>
    <dgm:pt modelId="{27F323E1-4357-4F93-83B3-434492BE61EE}" type="sibTrans" cxnId="{30B1546E-B836-4F63-9E31-FEC15C03D91C}">
      <dgm:prSet/>
      <dgm:spPr/>
      <dgm:t>
        <a:bodyPr/>
        <a:lstStyle/>
        <a:p>
          <a:endParaRPr lang="en-US" b="1"/>
        </a:p>
      </dgm:t>
    </dgm:pt>
    <dgm:pt modelId="{70F7BBDE-5013-4A9A-8AFA-3B346E223F4E}">
      <dgm:prSet phldrT="[Text]"/>
      <dgm:spPr/>
      <dgm:t>
        <a:bodyPr/>
        <a:lstStyle/>
        <a:p>
          <a:r>
            <a:rPr lang="en-US" b="1" dirty="0" smtClean="0"/>
            <a:t>Evaluation</a:t>
          </a:r>
          <a:endParaRPr lang="en-US" b="1" dirty="0"/>
        </a:p>
      </dgm:t>
    </dgm:pt>
    <dgm:pt modelId="{F880C3DF-A808-460D-BA22-5E292F2AEB90}" type="parTrans" cxnId="{CED1B19A-F5E7-424A-8FFD-07DACF68C3EE}">
      <dgm:prSet/>
      <dgm:spPr/>
      <dgm:t>
        <a:bodyPr/>
        <a:lstStyle/>
        <a:p>
          <a:endParaRPr lang="en-US" b="1"/>
        </a:p>
      </dgm:t>
    </dgm:pt>
    <dgm:pt modelId="{28CDEB5F-E4B3-4DCE-AAA8-48DAF15005A5}" type="sibTrans" cxnId="{CED1B19A-F5E7-424A-8FFD-07DACF68C3EE}">
      <dgm:prSet/>
      <dgm:spPr/>
      <dgm:t>
        <a:bodyPr/>
        <a:lstStyle/>
        <a:p>
          <a:endParaRPr lang="en-US" b="1"/>
        </a:p>
      </dgm:t>
    </dgm:pt>
    <dgm:pt modelId="{D5BE24F4-6105-4213-9061-6A254D474230}" type="pres">
      <dgm:prSet presAssocID="{49ADA29E-CFBA-456B-AE66-6CFCFB467DE5}" presName="Name0" presStyleCnt="0">
        <dgm:presLayoutVars>
          <dgm:dir/>
          <dgm:animLvl val="lvl"/>
          <dgm:resizeHandles val="exact"/>
        </dgm:presLayoutVars>
      </dgm:prSet>
      <dgm:spPr/>
    </dgm:pt>
    <dgm:pt modelId="{1CC8CA87-62D9-476C-9E4C-0A6E4BB3874D}" type="pres">
      <dgm:prSet presAssocID="{5F247E51-3AD8-41FA-9C38-9EA1FF3DE1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8955-6637-45A4-9E15-C8AFA2D8BF29}" type="pres">
      <dgm:prSet presAssocID="{AB35C64F-60B7-49DA-8C05-3F771767BE92}" presName="parTxOnlySpace" presStyleCnt="0"/>
      <dgm:spPr/>
    </dgm:pt>
    <dgm:pt modelId="{530770B3-299C-43B8-96ED-8613F04CBA2E}" type="pres">
      <dgm:prSet presAssocID="{131DA2E0-EF16-496B-A363-E1449C6045A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B70-535D-49B4-AD42-C8756730B2E8}" type="pres">
      <dgm:prSet presAssocID="{F4337A19-5C90-4F0A-92A5-2FD3FFE2EF71}" presName="parTxOnlySpace" presStyleCnt="0"/>
      <dgm:spPr/>
    </dgm:pt>
    <dgm:pt modelId="{A0934A20-EDF8-43D4-8A25-1058DAD35721}" type="pres">
      <dgm:prSet presAssocID="{A360ECAF-9F9D-4D4A-8234-631B386F74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3D1-E92E-4550-B777-7657F329F11F}" type="pres">
      <dgm:prSet presAssocID="{27F323E1-4357-4F93-83B3-434492BE61EE}" presName="parTxOnlySpace" presStyleCnt="0"/>
      <dgm:spPr/>
    </dgm:pt>
    <dgm:pt modelId="{F1AA2B3E-3D37-4358-A561-86A5713273C0}" type="pres">
      <dgm:prSet presAssocID="{70F7BBDE-5013-4A9A-8AFA-3B346E223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546E-B836-4F63-9E31-FEC15C03D91C}" srcId="{49ADA29E-CFBA-456B-AE66-6CFCFB467DE5}" destId="{A360ECAF-9F9D-4D4A-8234-631B386F7471}" srcOrd="2" destOrd="0" parTransId="{D85E23B9-93B0-4703-B78A-892F4FAC18BE}" sibTransId="{27F323E1-4357-4F93-83B3-434492BE61EE}"/>
    <dgm:cxn modelId="{CED1B19A-F5E7-424A-8FFD-07DACF68C3EE}" srcId="{49ADA29E-CFBA-456B-AE66-6CFCFB467DE5}" destId="{70F7BBDE-5013-4A9A-8AFA-3B346E223F4E}" srcOrd="3" destOrd="0" parTransId="{F880C3DF-A808-460D-BA22-5E292F2AEB90}" sibTransId="{28CDEB5F-E4B3-4DCE-AAA8-48DAF15005A5}"/>
    <dgm:cxn modelId="{A6033A78-A78F-4F9B-AAEE-B56CA77ADBC4}" srcId="{49ADA29E-CFBA-456B-AE66-6CFCFB467DE5}" destId="{131DA2E0-EF16-496B-A363-E1449C6045AC}" srcOrd="1" destOrd="0" parTransId="{3BF43D76-6277-4A68-B419-0F31ADF0AFFA}" sibTransId="{F4337A19-5C90-4F0A-92A5-2FD3FFE2EF71}"/>
    <dgm:cxn modelId="{ACABD82D-C114-4B67-A6C0-B32BF92232DA}" type="presOf" srcId="{A360ECAF-9F9D-4D4A-8234-631B386F7471}" destId="{A0934A20-EDF8-43D4-8A25-1058DAD35721}" srcOrd="0" destOrd="0" presId="urn:microsoft.com/office/officeart/2005/8/layout/chevron1"/>
    <dgm:cxn modelId="{6D7A5B33-5D04-462F-B9C8-F83CA12D4D02}" type="presOf" srcId="{131DA2E0-EF16-496B-A363-E1449C6045AC}" destId="{530770B3-299C-43B8-96ED-8613F04CBA2E}" srcOrd="0" destOrd="0" presId="urn:microsoft.com/office/officeart/2005/8/layout/chevron1"/>
    <dgm:cxn modelId="{846F16F9-3F45-47A2-A1B6-4069830710DC}" srcId="{49ADA29E-CFBA-456B-AE66-6CFCFB467DE5}" destId="{5F247E51-3AD8-41FA-9C38-9EA1FF3DE12B}" srcOrd="0" destOrd="0" parTransId="{CA5066FF-7004-4589-9086-1D49A40C1021}" sibTransId="{AB35C64F-60B7-49DA-8C05-3F771767BE92}"/>
    <dgm:cxn modelId="{79407439-2833-49A0-8F80-8FAA3BFC05D2}" type="presOf" srcId="{5F247E51-3AD8-41FA-9C38-9EA1FF3DE12B}" destId="{1CC8CA87-62D9-476C-9E4C-0A6E4BB3874D}" srcOrd="0" destOrd="0" presId="urn:microsoft.com/office/officeart/2005/8/layout/chevron1"/>
    <dgm:cxn modelId="{EA97B45B-C07E-4A97-9F7C-AAA307D3BD02}" type="presOf" srcId="{49ADA29E-CFBA-456B-AE66-6CFCFB467DE5}" destId="{D5BE24F4-6105-4213-9061-6A254D474230}" srcOrd="0" destOrd="0" presId="urn:microsoft.com/office/officeart/2005/8/layout/chevron1"/>
    <dgm:cxn modelId="{1C8E2FB5-F3D7-47AA-8374-085C0E6B606C}" type="presOf" srcId="{70F7BBDE-5013-4A9A-8AFA-3B346E223F4E}" destId="{F1AA2B3E-3D37-4358-A561-86A5713273C0}" srcOrd="0" destOrd="0" presId="urn:microsoft.com/office/officeart/2005/8/layout/chevron1"/>
    <dgm:cxn modelId="{4BD83845-620A-479B-9419-0E104A6F6DD1}" type="presParOf" srcId="{D5BE24F4-6105-4213-9061-6A254D474230}" destId="{1CC8CA87-62D9-476C-9E4C-0A6E4BB3874D}" srcOrd="0" destOrd="0" presId="urn:microsoft.com/office/officeart/2005/8/layout/chevron1"/>
    <dgm:cxn modelId="{5B8ECB3F-5749-45DA-9707-63E591D145F6}" type="presParOf" srcId="{D5BE24F4-6105-4213-9061-6A254D474230}" destId="{C77F8955-6637-45A4-9E15-C8AFA2D8BF29}" srcOrd="1" destOrd="0" presId="urn:microsoft.com/office/officeart/2005/8/layout/chevron1"/>
    <dgm:cxn modelId="{22CE14F5-DF0E-4C4B-BD68-33B0FCCE3C72}" type="presParOf" srcId="{D5BE24F4-6105-4213-9061-6A254D474230}" destId="{530770B3-299C-43B8-96ED-8613F04CBA2E}" srcOrd="2" destOrd="0" presId="urn:microsoft.com/office/officeart/2005/8/layout/chevron1"/>
    <dgm:cxn modelId="{49F4F486-C473-47AC-8B49-B656D5DEBFAD}" type="presParOf" srcId="{D5BE24F4-6105-4213-9061-6A254D474230}" destId="{DEFC8B70-535D-49B4-AD42-C8756730B2E8}" srcOrd="3" destOrd="0" presId="urn:microsoft.com/office/officeart/2005/8/layout/chevron1"/>
    <dgm:cxn modelId="{6F78156F-E66E-435E-AECA-34E378601CBF}" type="presParOf" srcId="{D5BE24F4-6105-4213-9061-6A254D474230}" destId="{A0934A20-EDF8-43D4-8A25-1058DAD35721}" srcOrd="4" destOrd="0" presId="urn:microsoft.com/office/officeart/2005/8/layout/chevron1"/>
    <dgm:cxn modelId="{6271367D-7A5F-482F-8026-E7C5161319BD}" type="presParOf" srcId="{D5BE24F4-6105-4213-9061-6A254D474230}" destId="{92BEE3D1-E92E-4550-B777-7657F329F11F}" srcOrd="5" destOrd="0" presId="urn:microsoft.com/office/officeart/2005/8/layout/chevron1"/>
    <dgm:cxn modelId="{3FFCAC05-B490-4F26-AF12-2B946FA7E441}" type="presParOf" srcId="{D5BE24F4-6105-4213-9061-6A254D474230}" destId="{F1AA2B3E-3D37-4358-A561-86A5713273C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ADA29E-CFBA-456B-AE66-6CFCFB467DE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F247E51-3AD8-41FA-9C38-9EA1FF3DE12B}">
      <dgm:prSet phldrT="[Text]"/>
      <dgm:spPr/>
      <dgm:t>
        <a:bodyPr/>
        <a:lstStyle/>
        <a:p>
          <a:r>
            <a:rPr lang="en-US" b="1" dirty="0" smtClean="0"/>
            <a:t>Business Understanding</a:t>
          </a:r>
        </a:p>
        <a:p>
          <a:r>
            <a:rPr lang="en-US" b="1" dirty="0" smtClean="0"/>
            <a:t>&amp; Data Understanding</a:t>
          </a:r>
          <a:endParaRPr lang="en-US" b="1" dirty="0"/>
        </a:p>
      </dgm:t>
    </dgm:pt>
    <dgm:pt modelId="{CA5066FF-7004-4589-9086-1D49A40C1021}" type="parTrans" cxnId="{846F16F9-3F45-47A2-A1B6-4069830710DC}">
      <dgm:prSet/>
      <dgm:spPr/>
      <dgm:t>
        <a:bodyPr/>
        <a:lstStyle/>
        <a:p>
          <a:endParaRPr lang="en-US" b="1"/>
        </a:p>
      </dgm:t>
    </dgm:pt>
    <dgm:pt modelId="{AB35C64F-60B7-49DA-8C05-3F771767BE92}" type="sibTrans" cxnId="{846F16F9-3F45-47A2-A1B6-4069830710DC}">
      <dgm:prSet/>
      <dgm:spPr/>
      <dgm:t>
        <a:bodyPr/>
        <a:lstStyle/>
        <a:p>
          <a:endParaRPr lang="en-US" b="1"/>
        </a:p>
      </dgm:t>
    </dgm:pt>
    <dgm:pt modelId="{131DA2E0-EF16-496B-A363-E1449C6045AC}">
      <dgm:prSet phldrT="[Text]"/>
      <dgm:spPr/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3BF43D76-6277-4A68-B419-0F31ADF0AFFA}" type="parTrans" cxnId="{A6033A78-A78F-4F9B-AAEE-B56CA77ADBC4}">
      <dgm:prSet/>
      <dgm:spPr/>
      <dgm:t>
        <a:bodyPr/>
        <a:lstStyle/>
        <a:p>
          <a:endParaRPr lang="en-US" b="1"/>
        </a:p>
      </dgm:t>
    </dgm:pt>
    <dgm:pt modelId="{F4337A19-5C90-4F0A-92A5-2FD3FFE2EF71}" type="sibTrans" cxnId="{A6033A78-A78F-4F9B-AAEE-B56CA77ADBC4}">
      <dgm:prSet/>
      <dgm:spPr/>
      <dgm:t>
        <a:bodyPr/>
        <a:lstStyle/>
        <a:p>
          <a:endParaRPr lang="en-US" b="1"/>
        </a:p>
      </dgm:t>
    </dgm:pt>
    <dgm:pt modelId="{A360ECAF-9F9D-4D4A-8234-631B386F7471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D85E23B9-93B0-4703-B78A-892F4FAC18BE}" type="parTrans" cxnId="{30B1546E-B836-4F63-9E31-FEC15C03D91C}">
      <dgm:prSet/>
      <dgm:spPr/>
      <dgm:t>
        <a:bodyPr/>
        <a:lstStyle/>
        <a:p>
          <a:endParaRPr lang="en-US" b="1"/>
        </a:p>
      </dgm:t>
    </dgm:pt>
    <dgm:pt modelId="{27F323E1-4357-4F93-83B3-434492BE61EE}" type="sibTrans" cxnId="{30B1546E-B836-4F63-9E31-FEC15C03D91C}">
      <dgm:prSet/>
      <dgm:spPr/>
      <dgm:t>
        <a:bodyPr/>
        <a:lstStyle/>
        <a:p>
          <a:endParaRPr lang="en-US" b="1"/>
        </a:p>
      </dgm:t>
    </dgm:pt>
    <dgm:pt modelId="{70F7BBDE-5013-4A9A-8AFA-3B346E223F4E}">
      <dgm:prSet phldrT="[Text]"/>
      <dgm:spPr/>
      <dgm:t>
        <a:bodyPr/>
        <a:lstStyle/>
        <a:p>
          <a:r>
            <a:rPr lang="en-US" b="1" dirty="0" smtClean="0"/>
            <a:t>Evaluation</a:t>
          </a:r>
          <a:endParaRPr lang="en-US" b="1" dirty="0"/>
        </a:p>
      </dgm:t>
    </dgm:pt>
    <dgm:pt modelId="{F880C3DF-A808-460D-BA22-5E292F2AEB90}" type="parTrans" cxnId="{CED1B19A-F5E7-424A-8FFD-07DACF68C3EE}">
      <dgm:prSet/>
      <dgm:spPr/>
      <dgm:t>
        <a:bodyPr/>
        <a:lstStyle/>
        <a:p>
          <a:endParaRPr lang="en-US" b="1"/>
        </a:p>
      </dgm:t>
    </dgm:pt>
    <dgm:pt modelId="{28CDEB5F-E4B3-4DCE-AAA8-48DAF15005A5}" type="sibTrans" cxnId="{CED1B19A-F5E7-424A-8FFD-07DACF68C3EE}">
      <dgm:prSet/>
      <dgm:spPr/>
      <dgm:t>
        <a:bodyPr/>
        <a:lstStyle/>
        <a:p>
          <a:endParaRPr lang="en-US" b="1"/>
        </a:p>
      </dgm:t>
    </dgm:pt>
    <dgm:pt modelId="{D5BE24F4-6105-4213-9061-6A254D474230}" type="pres">
      <dgm:prSet presAssocID="{49ADA29E-CFBA-456B-AE66-6CFCFB467DE5}" presName="Name0" presStyleCnt="0">
        <dgm:presLayoutVars>
          <dgm:dir/>
          <dgm:animLvl val="lvl"/>
          <dgm:resizeHandles val="exact"/>
        </dgm:presLayoutVars>
      </dgm:prSet>
      <dgm:spPr/>
    </dgm:pt>
    <dgm:pt modelId="{1CC8CA87-62D9-476C-9E4C-0A6E4BB3874D}" type="pres">
      <dgm:prSet presAssocID="{5F247E51-3AD8-41FA-9C38-9EA1FF3DE1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8955-6637-45A4-9E15-C8AFA2D8BF29}" type="pres">
      <dgm:prSet presAssocID="{AB35C64F-60B7-49DA-8C05-3F771767BE92}" presName="parTxOnlySpace" presStyleCnt="0"/>
      <dgm:spPr/>
    </dgm:pt>
    <dgm:pt modelId="{530770B3-299C-43B8-96ED-8613F04CBA2E}" type="pres">
      <dgm:prSet presAssocID="{131DA2E0-EF16-496B-A363-E1449C6045A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B70-535D-49B4-AD42-C8756730B2E8}" type="pres">
      <dgm:prSet presAssocID="{F4337A19-5C90-4F0A-92A5-2FD3FFE2EF71}" presName="parTxOnlySpace" presStyleCnt="0"/>
      <dgm:spPr/>
    </dgm:pt>
    <dgm:pt modelId="{A0934A20-EDF8-43D4-8A25-1058DAD35721}" type="pres">
      <dgm:prSet presAssocID="{A360ECAF-9F9D-4D4A-8234-631B386F74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3D1-E92E-4550-B777-7657F329F11F}" type="pres">
      <dgm:prSet presAssocID="{27F323E1-4357-4F93-83B3-434492BE61EE}" presName="parTxOnlySpace" presStyleCnt="0"/>
      <dgm:spPr/>
    </dgm:pt>
    <dgm:pt modelId="{F1AA2B3E-3D37-4358-A561-86A5713273C0}" type="pres">
      <dgm:prSet presAssocID="{70F7BBDE-5013-4A9A-8AFA-3B346E223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546E-B836-4F63-9E31-FEC15C03D91C}" srcId="{49ADA29E-CFBA-456B-AE66-6CFCFB467DE5}" destId="{A360ECAF-9F9D-4D4A-8234-631B386F7471}" srcOrd="2" destOrd="0" parTransId="{D85E23B9-93B0-4703-B78A-892F4FAC18BE}" sibTransId="{27F323E1-4357-4F93-83B3-434492BE61EE}"/>
    <dgm:cxn modelId="{CED1B19A-F5E7-424A-8FFD-07DACF68C3EE}" srcId="{49ADA29E-CFBA-456B-AE66-6CFCFB467DE5}" destId="{70F7BBDE-5013-4A9A-8AFA-3B346E223F4E}" srcOrd="3" destOrd="0" parTransId="{F880C3DF-A808-460D-BA22-5E292F2AEB90}" sibTransId="{28CDEB5F-E4B3-4DCE-AAA8-48DAF15005A5}"/>
    <dgm:cxn modelId="{A6033A78-A78F-4F9B-AAEE-B56CA77ADBC4}" srcId="{49ADA29E-CFBA-456B-AE66-6CFCFB467DE5}" destId="{131DA2E0-EF16-496B-A363-E1449C6045AC}" srcOrd="1" destOrd="0" parTransId="{3BF43D76-6277-4A68-B419-0F31ADF0AFFA}" sibTransId="{F4337A19-5C90-4F0A-92A5-2FD3FFE2EF71}"/>
    <dgm:cxn modelId="{ACABD82D-C114-4B67-A6C0-B32BF92232DA}" type="presOf" srcId="{A360ECAF-9F9D-4D4A-8234-631B386F7471}" destId="{A0934A20-EDF8-43D4-8A25-1058DAD35721}" srcOrd="0" destOrd="0" presId="urn:microsoft.com/office/officeart/2005/8/layout/chevron1"/>
    <dgm:cxn modelId="{6D7A5B33-5D04-462F-B9C8-F83CA12D4D02}" type="presOf" srcId="{131DA2E0-EF16-496B-A363-E1449C6045AC}" destId="{530770B3-299C-43B8-96ED-8613F04CBA2E}" srcOrd="0" destOrd="0" presId="urn:microsoft.com/office/officeart/2005/8/layout/chevron1"/>
    <dgm:cxn modelId="{846F16F9-3F45-47A2-A1B6-4069830710DC}" srcId="{49ADA29E-CFBA-456B-AE66-6CFCFB467DE5}" destId="{5F247E51-3AD8-41FA-9C38-9EA1FF3DE12B}" srcOrd="0" destOrd="0" parTransId="{CA5066FF-7004-4589-9086-1D49A40C1021}" sibTransId="{AB35C64F-60B7-49DA-8C05-3F771767BE92}"/>
    <dgm:cxn modelId="{79407439-2833-49A0-8F80-8FAA3BFC05D2}" type="presOf" srcId="{5F247E51-3AD8-41FA-9C38-9EA1FF3DE12B}" destId="{1CC8CA87-62D9-476C-9E4C-0A6E4BB3874D}" srcOrd="0" destOrd="0" presId="urn:microsoft.com/office/officeart/2005/8/layout/chevron1"/>
    <dgm:cxn modelId="{EA97B45B-C07E-4A97-9F7C-AAA307D3BD02}" type="presOf" srcId="{49ADA29E-CFBA-456B-AE66-6CFCFB467DE5}" destId="{D5BE24F4-6105-4213-9061-6A254D474230}" srcOrd="0" destOrd="0" presId="urn:microsoft.com/office/officeart/2005/8/layout/chevron1"/>
    <dgm:cxn modelId="{1C8E2FB5-F3D7-47AA-8374-085C0E6B606C}" type="presOf" srcId="{70F7BBDE-5013-4A9A-8AFA-3B346E223F4E}" destId="{F1AA2B3E-3D37-4358-A561-86A5713273C0}" srcOrd="0" destOrd="0" presId="urn:microsoft.com/office/officeart/2005/8/layout/chevron1"/>
    <dgm:cxn modelId="{4BD83845-620A-479B-9419-0E104A6F6DD1}" type="presParOf" srcId="{D5BE24F4-6105-4213-9061-6A254D474230}" destId="{1CC8CA87-62D9-476C-9E4C-0A6E4BB3874D}" srcOrd="0" destOrd="0" presId="urn:microsoft.com/office/officeart/2005/8/layout/chevron1"/>
    <dgm:cxn modelId="{5B8ECB3F-5749-45DA-9707-63E591D145F6}" type="presParOf" srcId="{D5BE24F4-6105-4213-9061-6A254D474230}" destId="{C77F8955-6637-45A4-9E15-C8AFA2D8BF29}" srcOrd="1" destOrd="0" presId="urn:microsoft.com/office/officeart/2005/8/layout/chevron1"/>
    <dgm:cxn modelId="{22CE14F5-DF0E-4C4B-BD68-33B0FCCE3C72}" type="presParOf" srcId="{D5BE24F4-6105-4213-9061-6A254D474230}" destId="{530770B3-299C-43B8-96ED-8613F04CBA2E}" srcOrd="2" destOrd="0" presId="urn:microsoft.com/office/officeart/2005/8/layout/chevron1"/>
    <dgm:cxn modelId="{49F4F486-C473-47AC-8B49-B656D5DEBFAD}" type="presParOf" srcId="{D5BE24F4-6105-4213-9061-6A254D474230}" destId="{DEFC8B70-535D-49B4-AD42-C8756730B2E8}" srcOrd="3" destOrd="0" presId="urn:microsoft.com/office/officeart/2005/8/layout/chevron1"/>
    <dgm:cxn modelId="{6F78156F-E66E-435E-AECA-34E378601CBF}" type="presParOf" srcId="{D5BE24F4-6105-4213-9061-6A254D474230}" destId="{A0934A20-EDF8-43D4-8A25-1058DAD35721}" srcOrd="4" destOrd="0" presId="urn:microsoft.com/office/officeart/2005/8/layout/chevron1"/>
    <dgm:cxn modelId="{6271367D-7A5F-482F-8026-E7C5161319BD}" type="presParOf" srcId="{D5BE24F4-6105-4213-9061-6A254D474230}" destId="{92BEE3D1-E92E-4550-B777-7657F329F11F}" srcOrd="5" destOrd="0" presId="urn:microsoft.com/office/officeart/2005/8/layout/chevron1"/>
    <dgm:cxn modelId="{3FFCAC05-B490-4F26-AF12-2B946FA7E441}" type="presParOf" srcId="{D5BE24F4-6105-4213-9061-6A254D474230}" destId="{F1AA2B3E-3D37-4358-A561-86A5713273C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CA87-62D9-476C-9E4C-0A6E4BB3874D}">
      <dsp:nvSpPr>
        <dsp:cNvPr id="0" name=""/>
        <dsp:cNvSpPr/>
      </dsp:nvSpPr>
      <dsp:spPr>
        <a:xfrm>
          <a:off x="5190" y="0"/>
          <a:ext cx="3021400" cy="4749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Business Understanding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&amp; Data Understanding</a:t>
          </a:r>
          <a:endParaRPr lang="en-US" sz="1200" b="1" kern="1200" dirty="0"/>
        </a:p>
      </dsp:txBody>
      <dsp:txXfrm>
        <a:off x="242674" y="0"/>
        <a:ext cx="2546432" cy="474968"/>
      </dsp:txXfrm>
    </dsp:sp>
    <dsp:sp modelId="{530770B3-299C-43B8-96ED-8613F04CBA2E}">
      <dsp:nvSpPr>
        <dsp:cNvPr id="0" name=""/>
        <dsp:cNvSpPr/>
      </dsp:nvSpPr>
      <dsp:spPr>
        <a:xfrm>
          <a:off x="272445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Preparation</a:t>
          </a:r>
          <a:endParaRPr lang="en-US" sz="1200" b="1" kern="1200" dirty="0"/>
        </a:p>
      </dsp:txBody>
      <dsp:txXfrm>
        <a:off x="2961934" y="0"/>
        <a:ext cx="2546432" cy="474968"/>
      </dsp:txXfrm>
    </dsp:sp>
    <dsp:sp modelId="{A0934A20-EDF8-43D4-8A25-1058DAD35721}">
      <dsp:nvSpPr>
        <dsp:cNvPr id="0" name=""/>
        <dsp:cNvSpPr/>
      </dsp:nvSpPr>
      <dsp:spPr>
        <a:xfrm>
          <a:off x="544371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Modeling</a:t>
          </a:r>
          <a:endParaRPr lang="en-US" sz="1200" b="1" kern="1200" dirty="0"/>
        </a:p>
      </dsp:txBody>
      <dsp:txXfrm>
        <a:off x="5681194" y="0"/>
        <a:ext cx="2546432" cy="474968"/>
      </dsp:txXfrm>
    </dsp:sp>
    <dsp:sp modelId="{F1AA2B3E-3D37-4358-A561-86A5713273C0}">
      <dsp:nvSpPr>
        <dsp:cNvPr id="0" name=""/>
        <dsp:cNvSpPr/>
      </dsp:nvSpPr>
      <dsp:spPr>
        <a:xfrm>
          <a:off x="8162971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Evaluation</a:t>
          </a:r>
          <a:endParaRPr lang="en-US" sz="1200" b="1" kern="1200" dirty="0"/>
        </a:p>
      </dsp:txBody>
      <dsp:txXfrm>
        <a:off x="8400455" y="0"/>
        <a:ext cx="2546432" cy="4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CA87-62D9-476C-9E4C-0A6E4BB3874D}">
      <dsp:nvSpPr>
        <dsp:cNvPr id="0" name=""/>
        <dsp:cNvSpPr/>
      </dsp:nvSpPr>
      <dsp:spPr>
        <a:xfrm>
          <a:off x="519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Business Understanding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&amp; Data Understanding</a:t>
          </a:r>
          <a:endParaRPr lang="en-US" sz="1200" b="1" kern="1200" dirty="0"/>
        </a:p>
      </dsp:txBody>
      <dsp:txXfrm>
        <a:off x="242674" y="0"/>
        <a:ext cx="2546432" cy="474968"/>
      </dsp:txXfrm>
    </dsp:sp>
    <dsp:sp modelId="{530770B3-299C-43B8-96ED-8613F04CBA2E}">
      <dsp:nvSpPr>
        <dsp:cNvPr id="0" name=""/>
        <dsp:cNvSpPr/>
      </dsp:nvSpPr>
      <dsp:spPr>
        <a:xfrm>
          <a:off x="2724450" y="0"/>
          <a:ext cx="3021400" cy="4749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Preparation</a:t>
          </a:r>
          <a:endParaRPr lang="en-US" sz="1200" b="1" kern="1200" dirty="0"/>
        </a:p>
      </dsp:txBody>
      <dsp:txXfrm>
        <a:off x="2961934" y="0"/>
        <a:ext cx="2546432" cy="474968"/>
      </dsp:txXfrm>
    </dsp:sp>
    <dsp:sp modelId="{A0934A20-EDF8-43D4-8A25-1058DAD35721}">
      <dsp:nvSpPr>
        <dsp:cNvPr id="0" name=""/>
        <dsp:cNvSpPr/>
      </dsp:nvSpPr>
      <dsp:spPr>
        <a:xfrm>
          <a:off x="544371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Modeling</a:t>
          </a:r>
          <a:endParaRPr lang="en-US" sz="1200" b="1" kern="1200" dirty="0"/>
        </a:p>
      </dsp:txBody>
      <dsp:txXfrm>
        <a:off x="5681194" y="0"/>
        <a:ext cx="2546432" cy="474968"/>
      </dsp:txXfrm>
    </dsp:sp>
    <dsp:sp modelId="{F1AA2B3E-3D37-4358-A561-86A5713273C0}">
      <dsp:nvSpPr>
        <dsp:cNvPr id="0" name=""/>
        <dsp:cNvSpPr/>
      </dsp:nvSpPr>
      <dsp:spPr>
        <a:xfrm>
          <a:off x="8162971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Evaluation</a:t>
          </a:r>
          <a:endParaRPr lang="en-US" sz="1200" b="1" kern="1200" dirty="0"/>
        </a:p>
      </dsp:txBody>
      <dsp:txXfrm>
        <a:off x="8400455" y="0"/>
        <a:ext cx="2546432" cy="474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CA87-62D9-476C-9E4C-0A6E4BB3874D}">
      <dsp:nvSpPr>
        <dsp:cNvPr id="0" name=""/>
        <dsp:cNvSpPr/>
      </dsp:nvSpPr>
      <dsp:spPr>
        <a:xfrm>
          <a:off x="519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Business Understanding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&amp; Data Understanding</a:t>
          </a:r>
          <a:endParaRPr lang="en-US" sz="1200" b="1" kern="1200" dirty="0"/>
        </a:p>
      </dsp:txBody>
      <dsp:txXfrm>
        <a:off x="242674" y="0"/>
        <a:ext cx="2546432" cy="474968"/>
      </dsp:txXfrm>
    </dsp:sp>
    <dsp:sp modelId="{530770B3-299C-43B8-96ED-8613F04CBA2E}">
      <dsp:nvSpPr>
        <dsp:cNvPr id="0" name=""/>
        <dsp:cNvSpPr/>
      </dsp:nvSpPr>
      <dsp:spPr>
        <a:xfrm>
          <a:off x="272445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Preparation</a:t>
          </a:r>
          <a:endParaRPr lang="en-US" sz="1200" b="1" kern="1200" dirty="0"/>
        </a:p>
      </dsp:txBody>
      <dsp:txXfrm>
        <a:off x="2961934" y="0"/>
        <a:ext cx="2546432" cy="474968"/>
      </dsp:txXfrm>
    </dsp:sp>
    <dsp:sp modelId="{A0934A20-EDF8-43D4-8A25-1058DAD35721}">
      <dsp:nvSpPr>
        <dsp:cNvPr id="0" name=""/>
        <dsp:cNvSpPr/>
      </dsp:nvSpPr>
      <dsp:spPr>
        <a:xfrm>
          <a:off x="5443710" y="0"/>
          <a:ext cx="3021400" cy="4749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Modeling</a:t>
          </a:r>
          <a:endParaRPr lang="en-US" sz="1200" b="1" kern="1200" dirty="0"/>
        </a:p>
      </dsp:txBody>
      <dsp:txXfrm>
        <a:off x="5681194" y="0"/>
        <a:ext cx="2546432" cy="474968"/>
      </dsp:txXfrm>
    </dsp:sp>
    <dsp:sp modelId="{F1AA2B3E-3D37-4358-A561-86A5713273C0}">
      <dsp:nvSpPr>
        <dsp:cNvPr id="0" name=""/>
        <dsp:cNvSpPr/>
      </dsp:nvSpPr>
      <dsp:spPr>
        <a:xfrm>
          <a:off x="8162971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Evaluation</a:t>
          </a:r>
          <a:endParaRPr lang="en-US" sz="1200" b="1" kern="1200" dirty="0"/>
        </a:p>
      </dsp:txBody>
      <dsp:txXfrm>
        <a:off x="8400455" y="0"/>
        <a:ext cx="2546432" cy="474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CA87-62D9-476C-9E4C-0A6E4BB3874D}">
      <dsp:nvSpPr>
        <dsp:cNvPr id="0" name=""/>
        <dsp:cNvSpPr/>
      </dsp:nvSpPr>
      <dsp:spPr>
        <a:xfrm>
          <a:off x="519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Business Understanding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&amp; Data Understanding</a:t>
          </a:r>
          <a:endParaRPr lang="en-US" sz="1200" b="1" kern="1200" dirty="0"/>
        </a:p>
      </dsp:txBody>
      <dsp:txXfrm>
        <a:off x="242674" y="0"/>
        <a:ext cx="2546432" cy="474968"/>
      </dsp:txXfrm>
    </dsp:sp>
    <dsp:sp modelId="{530770B3-299C-43B8-96ED-8613F04CBA2E}">
      <dsp:nvSpPr>
        <dsp:cNvPr id="0" name=""/>
        <dsp:cNvSpPr/>
      </dsp:nvSpPr>
      <dsp:spPr>
        <a:xfrm>
          <a:off x="272445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Preparation</a:t>
          </a:r>
          <a:endParaRPr lang="en-US" sz="1200" b="1" kern="1200" dirty="0"/>
        </a:p>
      </dsp:txBody>
      <dsp:txXfrm>
        <a:off x="2961934" y="0"/>
        <a:ext cx="2546432" cy="474968"/>
      </dsp:txXfrm>
    </dsp:sp>
    <dsp:sp modelId="{A0934A20-EDF8-43D4-8A25-1058DAD35721}">
      <dsp:nvSpPr>
        <dsp:cNvPr id="0" name=""/>
        <dsp:cNvSpPr/>
      </dsp:nvSpPr>
      <dsp:spPr>
        <a:xfrm>
          <a:off x="5443710" y="0"/>
          <a:ext cx="3021400" cy="4749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Modeling</a:t>
          </a:r>
          <a:endParaRPr lang="en-US" sz="1200" b="1" kern="1200" dirty="0"/>
        </a:p>
      </dsp:txBody>
      <dsp:txXfrm>
        <a:off x="5681194" y="0"/>
        <a:ext cx="2546432" cy="474968"/>
      </dsp:txXfrm>
    </dsp:sp>
    <dsp:sp modelId="{F1AA2B3E-3D37-4358-A561-86A5713273C0}">
      <dsp:nvSpPr>
        <dsp:cNvPr id="0" name=""/>
        <dsp:cNvSpPr/>
      </dsp:nvSpPr>
      <dsp:spPr>
        <a:xfrm>
          <a:off x="8162971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Evaluation</a:t>
          </a:r>
          <a:endParaRPr lang="en-US" sz="1200" b="1" kern="1200" dirty="0"/>
        </a:p>
      </dsp:txBody>
      <dsp:txXfrm>
        <a:off x="8400455" y="0"/>
        <a:ext cx="2546432" cy="474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CA87-62D9-476C-9E4C-0A6E4BB3874D}">
      <dsp:nvSpPr>
        <dsp:cNvPr id="0" name=""/>
        <dsp:cNvSpPr/>
      </dsp:nvSpPr>
      <dsp:spPr>
        <a:xfrm>
          <a:off x="519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Business Understanding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&amp; Data Understanding</a:t>
          </a:r>
          <a:endParaRPr lang="en-US" sz="1200" b="1" kern="1200" dirty="0"/>
        </a:p>
      </dsp:txBody>
      <dsp:txXfrm>
        <a:off x="242674" y="0"/>
        <a:ext cx="2546432" cy="474968"/>
      </dsp:txXfrm>
    </dsp:sp>
    <dsp:sp modelId="{530770B3-299C-43B8-96ED-8613F04CBA2E}">
      <dsp:nvSpPr>
        <dsp:cNvPr id="0" name=""/>
        <dsp:cNvSpPr/>
      </dsp:nvSpPr>
      <dsp:spPr>
        <a:xfrm>
          <a:off x="272445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Preparation</a:t>
          </a:r>
          <a:endParaRPr lang="en-US" sz="1200" b="1" kern="1200" dirty="0"/>
        </a:p>
      </dsp:txBody>
      <dsp:txXfrm>
        <a:off x="2961934" y="0"/>
        <a:ext cx="2546432" cy="474968"/>
      </dsp:txXfrm>
    </dsp:sp>
    <dsp:sp modelId="{A0934A20-EDF8-43D4-8A25-1058DAD35721}">
      <dsp:nvSpPr>
        <dsp:cNvPr id="0" name=""/>
        <dsp:cNvSpPr/>
      </dsp:nvSpPr>
      <dsp:spPr>
        <a:xfrm>
          <a:off x="5443710" y="0"/>
          <a:ext cx="3021400" cy="4749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Modeling</a:t>
          </a:r>
          <a:endParaRPr lang="en-US" sz="1200" b="1" kern="1200" dirty="0"/>
        </a:p>
      </dsp:txBody>
      <dsp:txXfrm>
        <a:off x="5681194" y="0"/>
        <a:ext cx="2546432" cy="474968"/>
      </dsp:txXfrm>
    </dsp:sp>
    <dsp:sp modelId="{F1AA2B3E-3D37-4358-A561-86A5713273C0}">
      <dsp:nvSpPr>
        <dsp:cNvPr id="0" name=""/>
        <dsp:cNvSpPr/>
      </dsp:nvSpPr>
      <dsp:spPr>
        <a:xfrm>
          <a:off x="8162971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Evaluation</a:t>
          </a:r>
          <a:endParaRPr lang="en-US" sz="1200" b="1" kern="1200" dirty="0"/>
        </a:p>
      </dsp:txBody>
      <dsp:txXfrm>
        <a:off x="8400455" y="0"/>
        <a:ext cx="2546432" cy="474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CA87-62D9-476C-9E4C-0A6E4BB3874D}">
      <dsp:nvSpPr>
        <dsp:cNvPr id="0" name=""/>
        <dsp:cNvSpPr/>
      </dsp:nvSpPr>
      <dsp:spPr>
        <a:xfrm>
          <a:off x="519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Business Understanding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&amp; Data Understanding</a:t>
          </a:r>
          <a:endParaRPr lang="en-US" sz="1200" b="1" kern="1200" dirty="0"/>
        </a:p>
      </dsp:txBody>
      <dsp:txXfrm>
        <a:off x="242674" y="0"/>
        <a:ext cx="2546432" cy="474968"/>
      </dsp:txXfrm>
    </dsp:sp>
    <dsp:sp modelId="{530770B3-299C-43B8-96ED-8613F04CBA2E}">
      <dsp:nvSpPr>
        <dsp:cNvPr id="0" name=""/>
        <dsp:cNvSpPr/>
      </dsp:nvSpPr>
      <dsp:spPr>
        <a:xfrm>
          <a:off x="272445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Preparation</a:t>
          </a:r>
          <a:endParaRPr lang="en-US" sz="1200" b="1" kern="1200" dirty="0"/>
        </a:p>
      </dsp:txBody>
      <dsp:txXfrm>
        <a:off x="2961934" y="0"/>
        <a:ext cx="2546432" cy="474968"/>
      </dsp:txXfrm>
    </dsp:sp>
    <dsp:sp modelId="{A0934A20-EDF8-43D4-8A25-1058DAD35721}">
      <dsp:nvSpPr>
        <dsp:cNvPr id="0" name=""/>
        <dsp:cNvSpPr/>
      </dsp:nvSpPr>
      <dsp:spPr>
        <a:xfrm>
          <a:off x="5443710" y="0"/>
          <a:ext cx="3021400" cy="4749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Modeling</a:t>
          </a:r>
          <a:endParaRPr lang="en-US" sz="1200" b="1" kern="1200" dirty="0"/>
        </a:p>
      </dsp:txBody>
      <dsp:txXfrm>
        <a:off x="5681194" y="0"/>
        <a:ext cx="2546432" cy="474968"/>
      </dsp:txXfrm>
    </dsp:sp>
    <dsp:sp modelId="{F1AA2B3E-3D37-4358-A561-86A5713273C0}">
      <dsp:nvSpPr>
        <dsp:cNvPr id="0" name=""/>
        <dsp:cNvSpPr/>
      </dsp:nvSpPr>
      <dsp:spPr>
        <a:xfrm>
          <a:off x="8162971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Evaluation</a:t>
          </a:r>
          <a:endParaRPr lang="en-US" sz="1200" b="1" kern="1200" dirty="0"/>
        </a:p>
      </dsp:txBody>
      <dsp:txXfrm>
        <a:off x="8400455" y="0"/>
        <a:ext cx="2546432" cy="474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CA87-62D9-476C-9E4C-0A6E4BB3874D}">
      <dsp:nvSpPr>
        <dsp:cNvPr id="0" name=""/>
        <dsp:cNvSpPr/>
      </dsp:nvSpPr>
      <dsp:spPr>
        <a:xfrm>
          <a:off x="519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Business Understanding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&amp; Data Understanding</a:t>
          </a:r>
          <a:endParaRPr lang="en-US" sz="1200" b="1" kern="1200" dirty="0"/>
        </a:p>
      </dsp:txBody>
      <dsp:txXfrm>
        <a:off x="242674" y="0"/>
        <a:ext cx="2546432" cy="474968"/>
      </dsp:txXfrm>
    </dsp:sp>
    <dsp:sp modelId="{530770B3-299C-43B8-96ED-8613F04CBA2E}">
      <dsp:nvSpPr>
        <dsp:cNvPr id="0" name=""/>
        <dsp:cNvSpPr/>
      </dsp:nvSpPr>
      <dsp:spPr>
        <a:xfrm>
          <a:off x="272445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Preparation</a:t>
          </a:r>
          <a:endParaRPr lang="en-US" sz="1200" b="1" kern="1200" dirty="0"/>
        </a:p>
      </dsp:txBody>
      <dsp:txXfrm>
        <a:off x="2961934" y="0"/>
        <a:ext cx="2546432" cy="474968"/>
      </dsp:txXfrm>
    </dsp:sp>
    <dsp:sp modelId="{A0934A20-EDF8-43D4-8A25-1058DAD35721}">
      <dsp:nvSpPr>
        <dsp:cNvPr id="0" name=""/>
        <dsp:cNvSpPr/>
      </dsp:nvSpPr>
      <dsp:spPr>
        <a:xfrm>
          <a:off x="5443710" y="0"/>
          <a:ext cx="3021400" cy="4749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Modeling</a:t>
          </a:r>
          <a:endParaRPr lang="en-US" sz="1200" b="1" kern="1200" dirty="0"/>
        </a:p>
      </dsp:txBody>
      <dsp:txXfrm>
        <a:off x="5681194" y="0"/>
        <a:ext cx="2546432" cy="474968"/>
      </dsp:txXfrm>
    </dsp:sp>
    <dsp:sp modelId="{F1AA2B3E-3D37-4358-A561-86A5713273C0}">
      <dsp:nvSpPr>
        <dsp:cNvPr id="0" name=""/>
        <dsp:cNvSpPr/>
      </dsp:nvSpPr>
      <dsp:spPr>
        <a:xfrm>
          <a:off x="8162971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Evaluation</a:t>
          </a:r>
          <a:endParaRPr lang="en-US" sz="1200" b="1" kern="1200" dirty="0"/>
        </a:p>
      </dsp:txBody>
      <dsp:txXfrm>
        <a:off x="8400455" y="0"/>
        <a:ext cx="2546432" cy="4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Stock Price Prediction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588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Sreenivasa </a:t>
            </a:r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Etla</a:t>
            </a:r>
            <a:endParaRPr lang="en-US" sz="2400" i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Image result for data scienc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020" y="1495913"/>
            <a:ext cx="2315498" cy="23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3037121" y="710703"/>
            <a:ext cx="3912319" cy="357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Logistic regression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04066640"/>
              </p:ext>
            </p:extLst>
          </p:nvPr>
        </p:nvGraphicFramePr>
        <p:xfrm>
          <a:off x="461664" y="1359196"/>
          <a:ext cx="11189562" cy="47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62152" y="2289957"/>
            <a:ext cx="184839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Regression Summary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97727" y="2289957"/>
            <a:ext cx="100367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ROCR Plot</a:t>
            </a:r>
            <a:endParaRPr lang="en-IN" sz="1400" dirty="0"/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2694113" y="678298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2673321"/>
            <a:ext cx="5124763" cy="3437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834" y="2673319"/>
            <a:ext cx="3615582" cy="37864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6949440" y="3264408"/>
            <a:ext cx="1078992" cy="694944"/>
          </a:xfrm>
          <a:prstGeom prst="wedgeEllipseCallout">
            <a:avLst>
              <a:gd name="adj1" fmla="val -65748"/>
              <a:gd name="adj2" fmla="val -67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0.05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5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Evaluation &amp; Results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80673"/>
              </p:ext>
            </p:extLst>
          </p:nvPr>
        </p:nvGraphicFramePr>
        <p:xfrm>
          <a:off x="752698" y="1605088"/>
          <a:ext cx="11091670" cy="1691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8334">
                  <a:extLst>
                    <a:ext uri="{9D8B030D-6E8A-4147-A177-3AD203B41FA5}">
                      <a16:colId xmlns:a16="http://schemas.microsoft.com/office/drawing/2014/main" val="3218077199"/>
                    </a:ext>
                  </a:extLst>
                </a:gridCol>
                <a:gridCol w="2218334">
                  <a:extLst>
                    <a:ext uri="{9D8B030D-6E8A-4147-A177-3AD203B41FA5}">
                      <a16:colId xmlns:a16="http://schemas.microsoft.com/office/drawing/2014/main" val="1205427133"/>
                    </a:ext>
                  </a:extLst>
                </a:gridCol>
                <a:gridCol w="2218334">
                  <a:extLst>
                    <a:ext uri="{9D8B030D-6E8A-4147-A177-3AD203B41FA5}">
                      <a16:colId xmlns:a16="http://schemas.microsoft.com/office/drawing/2014/main" val="1265306696"/>
                    </a:ext>
                  </a:extLst>
                </a:gridCol>
                <a:gridCol w="2218334">
                  <a:extLst>
                    <a:ext uri="{9D8B030D-6E8A-4147-A177-3AD203B41FA5}">
                      <a16:colId xmlns:a16="http://schemas.microsoft.com/office/drawing/2014/main" val="1928435887"/>
                    </a:ext>
                  </a:extLst>
                </a:gridCol>
                <a:gridCol w="2218334">
                  <a:extLst>
                    <a:ext uri="{9D8B030D-6E8A-4147-A177-3AD203B41FA5}">
                      <a16:colId xmlns:a16="http://schemas.microsoft.com/office/drawing/2014/main" val="24793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 Squared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RMSE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MAPE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P-value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Model 1 – Linear Regression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0.0699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0.0312148503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2.8676714325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1.514e-08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3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Model 2 – Linear AIC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0.0877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0.0309669772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2.4308695932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9.94e-15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8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Model 3 – PCA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0.0007159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0.3056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25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60201"/>
              </p:ext>
            </p:extLst>
          </p:nvPr>
        </p:nvGraphicFramePr>
        <p:xfrm>
          <a:off x="752698" y="3610287"/>
          <a:ext cx="11091675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525">
                  <a:extLst>
                    <a:ext uri="{9D8B030D-6E8A-4147-A177-3AD203B41FA5}">
                      <a16:colId xmlns:a16="http://schemas.microsoft.com/office/drawing/2014/main" val="918941845"/>
                    </a:ext>
                  </a:extLst>
                </a:gridCol>
                <a:gridCol w="1584525">
                  <a:extLst>
                    <a:ext uri="{9D8B030D-6E8A-4147-A177-3AD203B41FA5}">
                      <a16:colId xmlns:a16="http://schemas.microsoft.com/office/drawing/2014/main" val="1073519236"/>
                    </a:ext>
                  </a:extLst>
                </a:gridCol>
                <a:gridCol w="1584525">
                  <a:extLst>
                    <a:ext uri="{9D8B030D-6E8A-4147-A177-3AD203B41FA5}">
                      <a16:colId xmlns:a16="http://schemas.microsoft.com/office/drawing/2014/main" val="3706158893"/>
                    </a:ext>
                  </a:extLst>
                </a:gridCol>
                <a:gridCol w="1584525">
                  <a:extLst>
                    <a:ext uri="{9D8B030D-6E8A-4147-A177-3AD203B41FA5}">
                      <a16:colId xmlns:a16="http://schemas.microsoft.com/office/drawing/2014/main" val="3995140828"/>
                    </a:ext>
                  </a:extLst>
                </a:gridCol>
                <a:gridCol w="1584525">
                  <a:extLst>
                    <a:ext uri="{9D8B030D-6E8A-4147-A177-3AD203B41FA5}">
                      <a16:colId xmlns:a16="http://schemas.microsoft.com/office/drawing/2014/main" val="1267161446"/>
                    </a:ext>
                  </a:extLst>
                </a:gridCol>
                <a:gridCol w="1584525">
                  <a:extLst>
                    <a:ext uri="{9D8B030D-6E8A-4147-A177-3AD203B41FA5}">
                      <a16:colId xmlns:a16="http://schemas.microsoft.com/office/drawing/2014/main" val="1131379816"/>
                    </a:ext>
                  </a:extLst>
                </a:gridCol>
                <a:gridCol w="1584525">
                  <a:extLst>
                    <a:ext uri="{9D8B030D-6E8A-4147-A177-3AD203B41FA5}">
                      <a16:colId xmlns:a16="http://schemas.microsoft.com/office/drawing/2014/main" val="69370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Accuracy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Sensitivity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Specificity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Pos</a:t>
                      </a:r>
                      <a:r>
                        <a:rPr lang="en-IN" sz="1600" dirty="0" smtClean="0"/>
                        <a:t> Pred Value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Neg</a:t>
                      </a:r>
                      <a:r>
                        <a:rPr lang="en-IN" sz="1600" dirty="0" smtClean="0"/>
                        <a:t> Pred Value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P-value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6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Logistic Regression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0.904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0.9419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0.8681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0.8710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0.9405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2e-16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541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207" y="5208608"/>
            <a:ext cx="1081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Selected Model 2 for forecasting the y1 values on test data – because better RMSE and higher R </a:t>
            </a:r>
            <a:r>
              <a:rPr lang="en-IN" dirty="0" err="1" smtClean="0"/>
              <a:t>Sq</a:t>
            </a:r>
            <a:r>
              <a:rPr lang="en-IN" dirty="0" smtClean="0"/>
              <a:t> values</a:t>
            </a:r>
            <a:endParaRPr lang="en-IN" dirty="0"/>
          </a:p>
        </p:txBody>
      </p:sp>
      <p:grpSp>
        <p:nvGrpSpPr>
          <p:cNvPr id="11" name="Group 10" descr="Small circle with number 1 inside  indicating step 1"/>
          <p:cNvGrpSpPr/>
          <p:nvPr/>
        </p:nvGrpSpPr>
        <p:grpSpPr bwMode="blackWhite">
          <a:xfrm>
            <a:off x="194519" y="2244509"/>
            <a:ext cx="558179" cy="409838"/>
            <a:chOff x="6953426" y="711274"/>
            <a:chExt cx="558179" cy="409838"/>
          </a:xfrm>
        </p:grpSpPr>
        <p:sp>
          <p:nvSpPr>
            <p:cNvPr id="12" name="Oval 1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TextBox 1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4" name="Group 13" descr="Small circle with number 1 inside  indicating step 1"/>
          <p:cNvGrpSpPr/>
          <p:nvPr/>
        </p:nvGrpSpPr>
        <p:grpSpPr bwMode="blackWhite">
          <a:xfrm>
            <a:off x="194519" y="3984488"/>
            <a:ext cx="558179" cy="409838"/>
            <a:chOff x="6953426" y="711274"/>
            <a:chExt cx="558179" cy="409838"/>
          </a:xfrm>
        </p:grpSpPr>
        <p:sp>
          <p:nvSpPr>
            <p:cNvPr id="15" name="Oval 14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TextBox 15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68880" y="3767328"/>
            <a:ext cx="4928616" cy="2359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2751050" y="759312"/>
            <a:ext cx="216842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Problem Understanding &amp; Business Workshops</a:t>
            </a:r>
            <a:r>
              <a:rPr lang="en-IN" sz="900" dirty="0" smtClean="0"/>
              <a:t> </a:t>
            </a:r>
            <a:endParaRPr lang="en-IN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2751050" y="1428623"/>
            <a:ext cx="216842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Data Extraction &amp; receiving data</a:t>
            </a:r>
            <a:endParaRPr lang="en-IN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751050" y="2045986"/>
            <a:ext cx="216842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Data Pre-processing </a:t>
            </a:r>
            <a:r>
              <a:rPr lang="en-IN" sz="1100" b="1" dirty="0" smtClean="0"/>
              <a:t>&amp; Preparation (Test &amp; Train data)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51050" y="2663349"/>
            <a:ext cx="216842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Model Building &amp; Analysis</a:t>
            </a:r>
            <a:endParaRPr lang="en-IN" sz="1100" b="1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751050" y="3925221"/>
            <a:ext cx="216842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Finalized Models</a:t>
            </a:r>
            <a:endParaRPr lang="en-IN" sz="1100" b="1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5530826" y="3925221"/>
            <a:ext cx="129974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Apply New Engineering Data</a:t>
            </a:r>
            <a:endParaRPr lang="en-IN" sz="11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116810" y="4620165"/>
            <a:ext cx="129974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Optimize target values </a:t>
            </a:r>
            <a:endParaRPr lang="en-IN" sz="1100" b="1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3116810" y="5315109"/>
            <a:ext cx="129974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Finalize input variable values </a:t>
            </a:r>
            <a:endParaRPr lang="en-IN" sz="1100" b="1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4919472" y="5310855"/>
            <a:ext cx="129974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Implement in CAE simulation</a:t>
            </a:r>
            <a:endParaRPr lang="en-IN" sz="11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51050" y="3280712"/>
            <a:ext cx="216842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Analyse error metrics on TEST data</a:t>
            </a:r>
            <a:endParaRPr lang="en-IN" sz="1100" b="1" dirty="0" smtClean="0"/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3835261" y="1132938"/>
            <a:ext cx="0" cy="29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3835261" y="1802249"/>
            <a:ext cx="0" cy="24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3835261" y="2419612"/>
            <a:ext cx="0" cy="24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>
            <a:off x="3835261" y="3036975"/>
            <a:ext cx="0" cy="24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3835261" y="3444026"/>
            <a:ext cx="0" cy="48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35261" y="4324480"/>
            <a:ext cx="0" cy="29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35261" y="4993791"/>
            <a:ext cx="0" cy="29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 flipV="1">
            <a:off x="4416552" y="5497668"/>
            <a:ext cx="502920" cy="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9" idx="3"/>
          </p:cNvCxnSpPr>
          <p:nvPr/>
        </p:nvCxnSpPr>
        <p:spPr>
          <a:xfrm flipH="1">
            <a:off x="4919472" y="4112034"/>
            <a:ext cx="61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48072" y="4736592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Engineers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468880" y="621613"/>
            <a:ext cx="4928616" cy="3048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148072" y="2052182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Data Scientists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66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Presentation Outline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07550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Objectives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 &amp; Approach 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Evaluation/Results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4" name="Picture 10" descr="Image result for data scienc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23" y="203171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Objectives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589141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IN" sz="1800" dirty="0" smtClean="0"/>
              <a:t>Financial </a:t>
            </a:r>
            <a:r>
              <a:rPr lang="en-IN" sz="1800" dirty="0"/>
              <a:t>Analytics </a:t>
            </a:r>
            <a:r>
              <a:rPr lang="en-IN" sz="1800" dirty="0" smtClean="0"/>
              <a:t>company (</a:t>
            </a:r>
            <a:r>
              <a:rPr lang="en-IN" sz="1800" dirty="0" err="1" smtClean="0"/>
              <a:t>Saankhya</a:t>
            </a:r>
            <a:r>
              <a:rPr lang="en-IN" sz="1800" dirty="0" smtClean="0"/>
              <a:t>) </a:t>
            </a:r>
            <a:r>
              <a:rPr lang="en-IN" sz="1800" dirty="0"/>
              <a:t>wants to build a statistical algorithm for algorithmic trading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2" y="2844450"/>
            <a:ext cx="6042378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historical performance of a financial asset over years the client would like to predict few key indicators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805178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2" y="3833339"/>
            <a:ext cx="5786739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 </a:t>
            </a:r>
            <a:r>
              <a:rPr lang="en-IN" sz="1800" dirty="0"/>
              <a:t>percentage gain or loss on an </a:t>
            </a:r>
            <a:r>
              <a:rPr lang="en-IN" sz="1800" dirty="0" smtClean="0"/>
              <a:t>investment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73425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2" y="4774451"/>
            <a:ext cx="5786739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IN" sz="1800" dirty="0" smtClean="0"/>
              <a:t>(2</a:t>
            </a:r>
            <a:r>
              <a:rPr lang="en-IN" sz="1800" dirty="0"/>
              <a:t>) Volatility of the asset 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6" name="Picture 4" descr="Image result for financial analytic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442" y="2135992"/>
            <a:ext cx="2799221" cy="27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Methodology : Approach to the solution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 descr="Small circle with number 1 inside  indicating step 1"/>
          <p:cNvGrpSpPr/>
          <p:nvPr/>
        </p:nvGrpSpPr>
        <p:grpSpPr bwMode="blackWhite">
          <a:xfrm>
            <a:off x="532782" y="2255779"/>
            <a:ext cx="558179" cy="409838"/>
            <a:chOff x="6953426" y="711274"/>
            <a:chExt cx="558179" cy="409838"/>
          </a:xfrm>
        </p:grpSpPr>
        <p:sp>
          <p:nvSpPr>
            <p:cNvPr id="21" name="Oval 20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3" name="Content Placeholder 17"/>
          <p:cNvSpPr txBox="1">
            <a:spLocks/>
          </p:cNvSpPr>
          <p:nvPr/>
        </p:nvSpPr>
        <p:spPr>
          <a:xfrm>
            <a:off x="1040098" y="2295971"/>
            <a:ext cx="5230827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lv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b="1" dirty="0"/>
              <a:t>TRAIN DATA SET – </a:t>
            </a:r>
            <a:endParaRPr lang="en-US" sz="1600" b="1" dirty="0" smtClean="0"/>
          </a:p>
          <a:p>
            <a:r>
              <a:rPr lang="en-US" sz="1600" dirty="0" smtClean="0"/>
              <a:t>Rows </a:t>
            </a:r>
            <a:r>
              <a:rPr lang="en-US" sz="1600" dirty="0"/>
              <a:t>(1769) ; Features (111), Primary Features (y1 &amp; y2)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24" name="Group 23" descr="Small circle with number 2 inside  indicating step 2"/>
          <p:cNvGrpSpPr/>
          <p:nvPr/>
        </p:nvGrpSpPr>
        <p:grpSpPr bwMode="blackWhite">
          <a:xfrm>
            <a:off x="532782" y="3234517"/>
            <a:ext cx="558179" cy="409838"/>
            <a:chOff x="6953426" y="711274"/>
            <a:chExt cx="558179" cy="409838"/>
          </a:xfrm>
        </p:grpSpPr>
        <p:sp>
          <p:nvSpPr>
            <p:cNvPr id="25" name="Oval 24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7" name="Content Placeholder 17"/>
          <p:cNvSpPr txBox="1">
            <a:spLocks/>
          </p:cNvSpPr>
          <p:nvPr/>
        </p:nvSpPr>
        <p:spPr>
          <a:xfrm>
            <a:off x="1085906" y="3186548"/>
            <a:ext cx="5185019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lv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b="1" dirty="0"/>
              <a:t>TEST DATA SET – </a:t>
            </a:r>
          </a:p>
          <a:p>
            <a:r>
              <a:rPr lang="en-US" sz="1600" dirty="0"/>
              <a:t>Rows (30) ; Features (109), Primary Features (none)</a:t>
            </a:r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757654567"/>
              </p:ext>
            </p:extLst>
          </p:nvPr>
        </p:nvGraphicFramePr>
        <p:xfrm>
          <a:off x="461664" y="1359196"/>
          <a:ext cx="11189562" cy="47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2764" y="2166000"/>
            <a:ext cx="4570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Observations on Data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NA columns in both sets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Excluding Null columns the remaining variables are all numeric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split between Train and Test does not explain the variance in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178" y="4266384"/>
            <a:ext cx="4335404" cy="2137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425" y="4279293"/>
            <a:ext cx="4082386" cy="21228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859" y="4952959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Null Data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6318709" y="5137625"/>
            <a:ext cx="971568" cy="50456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32447" y="5150249"/>
            <a:ext cx="1673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 </a:t>
            </a:r>
            <a:r>
              <a:rPr lang="en-US" b="1" dirty="0" smtClean="0">
                <a:solidFill>
                  <a:schemeClr val="bg1"/>
                </a:solidFill>
              </a:rPr>
              <a:t>DATA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2386" y="5150249"/>
            <a:ext cx="1428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</a:t>
            </a:r>
            <a:r>
              <a:rPr lang="en-US" b="1" dirty="0">
                <a:solidFill>
                  <a:schemeClr val="bg1"/>
                </a:solidFill>
              </a:rPr>
              <a:t>DATA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085906" y="4757195"/>
            <a:ext cx="4078595" cy="23392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Methodology : Approach to the solution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42577701"/>
              </p:ext>
            </p:extLst>
          </p:nvPr>
        </p:nvGraphicFramePr>
        <p:xfrm>
          <a:off x="461664" y="1359196"/>
          <a:ext cx="11189562" cy="47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815625" y="2880850"/>
            <a:ext cx="816077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Train</a:t>
            </a:r>
            <a:endParaRPr lang="en-IN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15625" y="3982072"/>
            <a:ext cx="816077" cy="37362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Test</a:t>
            </a:r>
            <a:endParaRPr lang="en-IN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605548" y="2880850"/>
            <a:ext cx="816077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Train1</a:t>
            </a:r>
            <a:endParaRPr lang="en-IN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2605548" y="3982072"/>
            <a:ext cx="816077" cy="37362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Test1</a:t>
            </a:r>
            <a:endParaRPr lang="en-IN" sz="1200" dirty="0"/>
          </a:p>
        </p:txBody>
      </p:sp>
      <p:cxnSp>
        <p:nvCxnSpPr>
          <p:cNvPr id="6" name="Straight Arrow Connector 5"/>
          <p:cNvCxnSpPr>
            <a:stCxn id="4" idx="3"/>
            <a:endCxn id="14" idx="1"/>
          </p:cNvCxnSpPr>
          <p:nvPr/>
        </p:nvCxnSpPr>
        <p:spPr>
          <a:xfrm>
            <a:off x="1631702" y="3067663"/>
            <a:ext cx="973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1631702" y="4168885"/>
            <a:ext cx="973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8918" y="2845186"/>
            <a:ext cx="1243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 smtClean="0"/>
              <a:t>Remove </a:t>
            </a:r>
          </a:p>
          <a:p>
            <a:r>
              <a:rPr lang="en-IN" sz="1100" i="1" dirty="0" smtClean="0"/>
              <a:t>y1,y2,timestamp</a:t>
            </a:r>
            <a:endParaRPr lang="en-IN" sz="11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678301" y="3941512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i="1" dirty="0" smtClean="0"/>
              <a:t>Remove </a:t>
            </a:r>
          </a:p>
          <a:p>
            <a:r>
              <a:rPr lang="en-IN" sz="1100" i="1" dirty="0" smtClean="0"/>
              <a:t>timestamp</a:t>
            </a:r>
            <a:endParaRPr lang="en-IN" sz="1100" i="1" dirty="0"/>
          </a:p>
        </p:txBody>
      </p:sp>
      <p:sp>
        <p:nvSpPr>
          <p:cNvPr id="29" name="Rounded Rectangle 28"/>
          <p:cNvSpPr/>
          <p:nvPr/>
        </p:nvSpPr>
        <p:spPr>
          <a:xfrm>
            <a:off x="3490451" y="3464142"/>
            <a:ext cx="1111045" cy="3736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Train Test</a:t>
            </a:r>
          </a:p>
          <a:p>
            <a:pPr algn="ctr"/>
            <a:r>
              <a:rPr lang="en-IN" sz="1200" dirty="0"/>
              <a:t>c</a:t>
            </a:r>
            <a:r>
              <a:rPr lang="en-IN" sz="1200" dirty="0" smtClean="0"/>
              <a:t>ombined</a:t>
            </a:r>
            <a:endParaRPr lang="en-IN" sz="1200" dirty="0"/>
          </a:p>
        </p:txBody>
      </p:sp>
      <p:cxnSp>
        <p:nvCxnSpPr>
          <p:cNvPr id="30" name="Straight Arrow Connector 29"/>
          <p:cNvCxnSpPr>
            <a:stCxn id="14" idx="3"/>
            <a:endCxn id="29" idx="0"/>
          </p:cNvCxnSpPr>
          <p:nvPr/>
        </p:nvCxnSpPr>
        <p:spPr>
          <a:xfrm>
            <a:off x="3421625" y="3067663"/>
            <a:ext cx="624349" cy="39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  <a:endCxn id="46" idx="1"/>
          </p:cNvCxnSpPr>
          <p:nvPr/>
        </p:nvCxnSpPr>
        <p:spPr>
          <a:xfrm>
            <a:off x="4601496" y="3650955"/>
            <a:ext cx="368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  <a:endCxn id="29" idx="2"/>
          </p:cNvCxnSpPr>
          <p:nvPr/>
        </p:nvCxnSpPr>
        <p:spPr>
          <a:xfrm flipV="1">
            <a:off x="3421625" y="3837768"/>
            <a:ext cx="624349" cy="33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28717" y="3483807"/>
            <a:ext cx="75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 err="1" smtClean="0"/>
              <a:t>Rbind</a:t>
            </a:r>
            <a:endParaRPr lang="en-IN" sz="11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315713" y="3848611"/>
            <a:ext cx="109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 smtClean="0"/>
              <a:t>standardize</a:t>
            </a:r>
            <a:endParaRPr lang="en-IN" sz="1100" i="1" dirty="0"/>
          </a:p>
        </p:txBody>
      </p:sp>
      <p:sp>
        <p:nvSpPr>
          <p:cNvPr id="46" name="Rounded Rectangle 45"/>
          <p:cNvSpPr/>
          <p:nvPr/>
        </p:nvSpPr>
        <p:spPr>
          <a:xfrm>
            <a:off x="4970206" y="3464142"/>
            <a:ext cx="1111045" cy="3736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Standardized</a:t>
            </a:r>
          </a:p>
          <a:p>
            <a:pPr algn="ctr"/>
            <a:r>
              <a:rPr lang="en-IN" sz="1200" dirty="0" smtClean="0"/>
              <a:t>Data</a:t>
            </a:r>
            <a:endParaRPr lang="en-IN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6410406" y="3453299"/>
            <a:ext cx="1268587" cy="3953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 with no null columns</a:t>
            </a:r>
            <a:endParaRPr lang="en-IN" sz="1200" dirty="0"/>
          </a:p>
        </p:txBody>
      </p:sp>
      <p:sp>
        <p:nvSpPr>
          <p:cNvPr id="51" name="Rectangle 50"/>
          <p:cNvSpPr/>
          <p:nvPr/>
        </p:nvSpPr>
        <p:spPr>
          <a:xfrm>
            <a:off x="5525728" y="3922678"/>
            <a:ext cx="1359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/>
              <a:t>Remove all columns with NA</a:t>
            </a:r>
          </a:p>
          <a:p>
            <a:pPr algn="ctr"/>
            <a:r>
              <a:rPr lang="en-IN" sz="1100" i="1" dirty="0"/>
              <a:t>Data</a:t>
            </a:r>
          </a:p>
        </p:txBody>
      </p:sp>
      <p:cxnSp>
        <p:nvCxnSpPr>
          <p:cNvPr id="52" name="Straight Arrow Connector 51"/>
          <p:cNvCxnSpPr>
            <a:stCxn id="46" idx="3"/>
            <a:endCxn id="49" idx="1"/>
          </p:cNvCxnSpPr>
          <p:nvPr/>
        </p:nvCxnSpPr>
        <p:spPr>
          <a:xfrm>
            <a:off x="6081251" y="3650955"/>
            <a:ext cx="32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7944013" y="3452288"/>
            <a:ext cx="1268587" cy="3953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 with no missing values</a:t>
            </a:r>
            <a:endParaRPr lang="en-IN" sz="1200" dirty="0"/>
          </a:p>
        </p:txBody>
      </p:sp>
      <p:sp>
        <p:nvSpPr>
          <p:cNvPr id="59" name="Rectangle 58"/>
          <p:cNvSpPr/>
          <p:nvPr/>
        </p:nvSpPr>
        <p:spPr>
          <a:xfrm>
            <a:off x="7218883" y="3922678"/>
            <a:ext cx="13594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i="1" dirty="0" smtClean="0"/>
              <a:t>Missing values imputation</a:t>
            </a:r>
            <a:endParaRPr lang="en-IN" sz="1100" i="1" dirty="0"/>
          </a:p>
        </p:txBody>
      </p:sp>
      <p:sp>
        <p:nvSpPr>
          <p:cNvPr id="62" name="Rounded Rectangle 61"/>
          <p:cNvSpPr/>
          <p:nvPr/>
        </p:nvSpPr>
        <p:spPr>
          <a:xfrm>
            <a:off x="1784555" y="2268072"/>
            <a:ext cx="937342" cy="3736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y1,y2 data frame</a:t>
            </a:r>
          </a:p>
        </p:txBody>
      </p:sp>
      <p:cxnSp>
        <p:nvCxnSpPr>
          <p:cNvPr id="64" name="Elbow Connector 63"/>
          <p:cNvCxnSpPr>
            <a:stCxn id="4" idx="0"/>
            <a:endCxn id="62" idx="1"/>
          </p:cNvCxnSpPr>
          <p:nvPr/>
        </p:nvCxnSpPr>
        <p:spPr>
          <a:xfrm rot="5400000" flipH="1" flipV="1">
            <a:off x="1291127" y="2387423"/>
            <a:ext cx="425965" cy="560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9438516" y="3047144"/>
            <a:ext cx="1160657" cy="39531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Train Data Final </a:t>
            </a:r>
            <a:endParaRPr lang="en-IN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9438517" y="3837768"/>
            <a:ext cx="1160656" cy="39531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Test Data </a:t>
            </a:r>
          </a:p>
          <a:p>
            <a:pPr algn="ctr"/>
            <a:r>
              <a:rPr lang="en-IN" sz="1200" dirty="0" smtClean="0"/>
              <a:t>Final </a:t>
            </a:r>
            <a:endParaRPr lang="en-IN" sz="1200" dirty="0"/>
          </a:p>
        </p:txBody>
      </p:sp>
      <p:cxnSp>
        <p:nvCxnSpPr>
          <p:cNvPr id="68" name="Elbow Connector 67"/>
          <p:cNvCxnSpPr>
            <a:stCxn id="58" idx="0"/>
            <a:endCxn id="65" idx="1"/>
          </p:cNvCxnSpPr>
          <p:nvPr/>
        </p:nvCxnSpPr>
        <p:spPr>
          <a:xfrm rot="5400000" flipH="1" flipV="1">
            <a:off x="8904667" y="2918440"/>
            <a:ext cx="207488" cy="860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8" idx="2"/>
            <a:endCxn id="66" idx="1"/>
          </p:cNvCxnSpPr>
          <p:nvPr/>
        </p:nvCxnSpPr>
        <p:spPr>
          <a:xfrm rot="16200000" flipH="1">
            <a:off x="8914500" y="3511407"/>
            <a:ext cx="187824" cy="86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2" idx="3"/>
            <a:endCxn id="65" idx="0"/>
          </p:cNvCxnSpPr>
          <p:nvPr/>
        </p:nvCxnSpPr>
        <p:spPr>
          <a:xfrm>
            <a:off x="2721897" y="2454885"/>
            <a:ext cx="7296948" cy="592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42621" y="2218030"/>
            <a:ext cx="1243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 smtClean="0"/>
              <a:t>Append y1,y2 (</a:t>
            </a:r>
            <a:r>
              <a:rPr lang="en-IN" sz="1100" i="1" dirty="0" err="1" smtClean="0"/>
              <a:t>cbind</a:t>
            </a:r>
            <a:r>
              <a:rPr lang="en-IN" sz="1100" i="1" dirty="0" smtClean="0"/>
              <a:t>)</a:t>
            </a:r>
            <a:endParaRPr lang="en-IN" sz="1100" i="1" dirty="0"/>
          </a:p>
        </p:txBody>
      </p:sp>
      <p:cxnSp>
        <p:nvCxnSpPr>
          <p:cNvPr id="77" name="Straight Arrow Connector 76"/>
          <p:cNvCxnSpPr>
            <a:stCxn id="49" idx="3"/>
            <a:endCxn id="58" idx="1"/>
          </p:cNvCxnSpPr>
          <p:nvPr/>
        </p:nvCxnSpPr>
        <p:spPr>
          <a:xfrm flipV="1">
            <a:off x="7678993" y="3649944"/>
            <a:ext cx="265020" cy="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2250" y="5202771"/>
            <a:ext cx="1900640" cy="125160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08378" y="5208977"/>
            <a:ext cx="1927186" cy="127576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78993" y="5193791"/>
            <a:ext cx="1946954" cy="1275767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3959766" y="5466735"/>
            <a:ext cx="355947" cy="32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ight Arrow 87"/>
          <p:cNvSpPr/>
          <p:nvPr/>
        </p:nvSpPr>
        <p:spPr>
          <a:xfrm>
            <a:off x="7123233" y="5466735"/>
            <a:ext cx="355947" cy="32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TextBox 88"/>
          <p:cNvSpPr txBox="1"/>
          <p:nvPr/>
        </p:nvSpPr>
        <p:spPr>
          <a:xfrm>
            <a:off x="1939275" y="543170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Data with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Null columns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84298" y="543170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Null columns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removed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291606" y="5431700"/>
            <a:ext cx="13836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Missing values 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imputed</a:t>
            </a:r>
          </a:p>
          <a:p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500" y="2493614"/>
            <a:ext cx="611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R 1769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C 111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6500" y="4301162"/>
            <a:ext cx="535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R 30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C 109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11217" y="2493614"/>
            <a:ext cx="611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R 1769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C 108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11217" y="4301162"/>
            <a:ext cx="535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R 30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C 108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6104" y="307907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R 1799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C 108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66399" y="307907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R 1799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C 108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71057" y="307907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R 1799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C 108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352496" y="253557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R 1769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C 101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352496" y="4301161"/>
            <a:ext cx="460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R 30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C 99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2934774" y="692264"/>
            <a:ext cx="3121671" cy="357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Linear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Regression</a:t>
            </a: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04066640"/>
              </p:ext>
            </p:extLst>
          </p:nvPr>
        </p:nvGraphicFramePr>
        <p:xfrm>
          <a:off x="461664" y="1359196"/>
          <a:ext cx="11189562" cy="47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r="5803"/>
          <a:stretch/>
        </p:blipFill>
        <p:spPr>
          <a:xfrm>
            <a:off x="461664" y="3119965"/>
            <a:ext cx="5293437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445" y="3024124"/>
            <a:ext cx="5619560" cy="2907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723" y="5462596"/>
            <a:ext cx="5293437" cy="4687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75738" y="2678994"/>
            <a:ext cx="184839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Regression Summary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0900" y="5134032"/>
            <a:ext cx="231807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Error Metrics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651305" y="2678994"/>
            <a:ext cx="92025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Residuals</a:t>
            </a:r>
            <a:endParaRPr lang="en-IN" sz="1400" dirty="0"/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2591766" y="659859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3000545" y="716749"/>
            <a:ext cx="3628855" cy="357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Linear Regression : STEP AIC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04066640"/>
              </p:ext>
            </p:extLst>
          </p:nvPr>
        </p:nvGraphicFramePr>
        <p:xfrm>
          <a:off x="461664" y="1359196"/>
          <a:ext cx="11189562" cy="47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75738" y="2678994"/>
            <a:ext cx="184839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Regression Summary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0900" y="5134032"/>
            <a:ext cx="231807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Error Metrics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651305" y="2678994"/>
            <a:ext cx="92025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Residuals</a:t>
            </a:r>
            <a:endParaRPr lang="en-IN" sz="1400" dirty="0"/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2657537" y="684344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34" y="5646001"/>
            <a:ext cx="5457825" cy="4439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671" y="3010876"/>
            <a:ext cx="5391150" cy="1123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448" y="3010877"/>
            <a:ext cx="5304832" cy="30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2982257" y="710703"/>
            <a:ext cx="3912319" cy="357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Principal Comp Analysis (PCA)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04066640"/>
              </p:ext>
            </p:extLst>
          </p:nvPr>
        </p:nvGraphicFramePr>
        <p:xfrm>
          <a:off x="461664" y="1359196"/>
          <a:ext cx="11189562" cy="47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75738" y="2678994"/>
            <a:ext cx="184839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Regression Summary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0900" y="5134032"/>
            <a:ext cx="231807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Error Metrics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63100" y="2678994"/>
            <a:ext cx="189667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Component Selection</a:t>
            </a:r>
            <a:endParaRPr lang="en-IN" sz="1400" dirty="0"/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2639249" y="678298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34" y="5646001"/>
            <a:ext cx="5457825" cy="361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664" y="3186458"/>
            <a:ext cx="5495925" cy="742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5642" y="3010876"/>
            <a:ext cx="5435584" cy="28693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947230" y="4525701"/>
            <a:ext cx="112543" cy="60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3015059" y="716750"/>
            <a:ext cx="3912319" cy="357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Time Series Analysis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04066640"/>
              </p:ext>
            </p:extLst>
          </p:nvPr>
        </p:nvGraphicFramePr>
        <p:xfrm>
          <a:off x="461664" y="1359196"/>
          <a:ext cx="11189562" cy="47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31041" y="1999639"/>
            <a:ext cx="12378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Decomposed</a:t>
            </a:r>
            <a:endParaRPr lang="en-IN" sz="1400" dirty="0"/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2672051" y="684345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09" y="2399621"/>
            <a:ext cx="3265970" cy="1778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896" y="4690638"/>
            <a:ext cx="2307663" cy="1784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8559" y="4721402"/>
            <a:ext cx="2392353" cy="17227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25296" y="4334293"/>
            <a:ext cx="12435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ACF</a:t>
            </a:r>
            <a:endParaRPr lang="en-IN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015059" y="4364797"/>
            <a:ext cx="12435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PACF</a:t>
            </a:r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8474" y="2323220"/>
            <a:ext cx="3732937" cy="2016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6532" y="4512979"/>
            <a:ext cx="3732937" cy="195448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635654" y="1999639"/>
            <a:ext cx="422070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 smtClean="0"/>
              <a:t>Holtwinters</a:t>
            </a:r>
            <a:r>
              <a:rPr lang="en-IN" sz="1400" dirty="0" smtClean="0"/>
              <a:t> Forecast (prediction) – with seasonality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5898" y="4357317"/>
            <a:ext cx="231807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Auto ARIMA Forecast</a:t>
            </a:r>
            <a:endParaRPr lang="en-IN" sz="1400" dirty="0"/>
          </a:p>
        </p:txBody>
      </p:sp>
      <p:sp>
        <p:nvSpPr>
          <p:cNvPr id="13" name="Rectangle 12"/>
          <p:cNvSpPr/>
          <p:nvPr/>
        </p:nvSpPr>
        <p:spPr>
          <a:xfrm>
            <a:off x="3750079" y="2477564"/>
            <a:ext cx="27970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080E14"/>
                </a:solidFill>
                <a:latin typeface="Raleway"/>
              </a:rPr>
              <a:t>Data Observations </a:t>
            </a:r>
            <a:r>
              <a:rPr lang="en-IN" sz="1400" b="1" dirty="0">
                <a:solidFill>
                  <a:srgbClr val="080E14"/>
                </a:solidFill>
                <a:latin typeface="Raleway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solidFill>
                  <a:srgbClr val="080E14"/>
                </a:solidFill>
                <a:latin typeface="Raleway"/>
              </a:rPr>
              <a:t>There </a:t>
            </a:r>
            <a:r>
              <a:rPr lang="en-IN" sz="1400" dirty="0">
                <a:solidFill>
                  <a:srgbClr val="080E14"/>
                </a:solidFill>
                <a:latin typeface="Raleway"/>
              </a:rPr>
              <a:t>is a trend component </a:t>
            </a:r>
            <a:r>
              <a:rPr lang="en-IN" sz="1400" dirty="0" smtClean="0">
                <a:solidFill>
                  <a:srgbClr val="080E14"/>
                </a:solidFill>
                <a:latin typeface="Raleway"/>
              </a:rPr>
              <a:t>which is random.</a:t>
            </a:r>
            <a:endParaRPr lang="en-IN" sz="1400" dirty="0">
              <a:solidFill>
                <a:srgbClr val="080E14"/>
              </a:solidFill>
              <a:latin typeface="Raleway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solidFill>
                  <a:srgbClr val="080E14"/>
                </a:solidFill>
                <a:latin typeface="Raleway"/>
              </a:rPr>
              <a:t>seasonal </a:t>
            </a:r>
            <a:r>
              <a:rPr lang="en-IN" sz="1400" dirty="0">
                <a:solidFill>
                  <a:srgbClr val="080E14"/>
                </a:solidFill>
                <a:latin typeface="Raleway"/>
              </a:rPr>
              <a:t>component </a:t>
            </a:r>
            <a:r>
              <a:rPr lang="en-IN" sz="1400" dirty="0" smtClean="0">
                <a:solidFill>
                  <a:srgbClr val="080E14"/>
                </a:solidFill>
                <a:latin typeface="Raleway"/>
              </a:rPr>
              <a:t>has a cycle ~ 30 days</a:t>
            </a:r>
            <a:endParaRPr lang="en-IN" sz="1400" dirty="0">
              <a:solidFill>
                <a:srgbClr val="080E14"/>
              </a:solidFill>
              <a:latin typeface="Raleway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solidFill>
                  <a:srgbClr val="080E14"/>
                </a:solidFill>
                <a:latin typeface="Raleway"/>
              </a:rPr>
              <a:t>The </a:t>
            </a:r>
            <a:r>
              <a:rPr lang="en-IN" sz="1400" dirty="0">
                <a:solidFill>
                  <a:srgbClr val="080E14"/>
                </a:solidFill>
                <a:latin typeface="Raleway"/>
              </a:rPr>
              <a:t>variance in the data </a:t>
            </a:r>
            <a:r>
              <a:rPr lang="en-IN" sz="1400" dirty="0" smtClean="0">
                <a:solidFill>
                  <a:srgbClr val="080E14"/>
                </a:solidFill>
                <a:latin typeface="Raleway"/>
              </a:rPr>
              <a:t>is random</a:t>
            </a:r>
            <a:endParaRPr lang="en-IN" sz="1400" b="0" i="0" dirty="0">
              <a:solidFill>
                <a:srgbClr val="080E14"/>
              </a:solidFill>
              <a:effectLst/>
              <a:latin typeface="Raleway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271221" y="4464709"/>
            <a:ext cx="2429186" cy="1979475"/>
          </a:xfrm>
          <a:prstGeom prst="wedgeRoundRectCallout">
            <a:avLst>
              <a:gd name="adj1" fmla="val 51064"/>
              <a:gd name="adj2" fmla="val -9456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80E14"/>
                </a:solidFill>
                <a:latin typeface="Raleway"/>
              </a:rPr>
              <a:t>Conclusion : </a:t>
            </a:r>
            <a:r>
              <a:rPr lang="en-IN" sz="1400" dirty="0">
                <a:solidFill>
                  <a:srgbClr val="080E14"/>
                </a:solidFill>
                <a:latin typeface="Raleway"/>
              </a:rPr>
              <a:t>The model is predicting different forecasted values based on selection of trend or seasonality. The variation in the forecast is also very high. </a:t>
            </a:r>
          </a:p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3889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PowerPoint(3)</Template>
  <TotalTime>327</TotalTime>
  <Words>579</Words>
  <Application>Microsoft Office PowerPoint</Application>
  <PresentationFormat>Widescreen</PresentationFormat>
  <Paragraphs>201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Raleway</vt:lpstr>
      <vt:lpstr>Segoe UI</vt:lpstr>
      <vt:lpstr>Segoe UI Light</vt:lpstr>
      <vt:lpstr>Segoe UI Semibold</vt:lpstr>
      <vt:lpstr>WelcomeDoc</vt:lpstr>
      <vt:lpstr>Stock Price Prediction</vt:lpstr>
      <vt:lpstr>Presentation Outline</vt:lpstr>
      <vt:lpstr>Business Objectives</vt:lpstr>
      <vt:lpstr>Methodology : Approach to the solution</vt:lpstr>
      <vt:lpstr>Methodology : Approach to the solution</vt:lpstr>
      <vt:lpstr>Modeling</vt:lpstr>
      <vt:lpstr>Modeling</vt:lpstr>
      <vt:lpstr>Modeling</vt:lpstr>
      <vt:lpstr>Modeling</vt:lpstr>
      <vt:lpstr>Modeling</vt:lpstr>
      <vt:lpstr>Evaluation &amp; Results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14</dc:title>
  <dc:creator>Sreenivasa Etla</dc:creator>
  <cp:keywords/>
  <cp:lastModifiedBy>Sreenivasa Etla</cp:lastModifiedBy>
  <cp:revision>39</cp:revision>
  <dcterms:created xsi:type="dcterms:W3CDTF">2017-09-22T13:57:22Z</dcterms:created>
  <dcterms:modified xsi:type="dcterms:W3CDTF">2017-11-14T09:17:36Z</dcterms:modified>
  <cp:version/>
</cp:coreProperties>
</file>